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695" r:id="rId6"/>
    <p:sldMasterId id="2147483712" r:id="rId7"/>
  </p:sldMasterIdLst>
  <p:notesMasterIdLst>
    <p:notesMasterId r:id="rId49"/>
  </p:notesMasterIdLst>
  <p:sldIdLst>
    <p:sldId id="3222" r:id="rId8"/>
    <p:sldId id="2147478319" r:id="rId9"/>
    <p:sldId id="270" r:id="rId10"/>
    <p:sldId id="2147478341" r:id="rId11"/>
    <p:sldId id="2147478316" r:id="rId12"/>
    <p:sldId id="2147478315" r:id="rId13"/>
    <p:sldId id="2147478322" r:id="rId14"/>
    <p:sldId id="3335" r:id="rId15"/>
    <p:sldId id="3138" r:id="rId16"/>
    <p:sldId id="2147478325" r:id="rId17"/>
    <p:sldId id="2147478320" r:id="rId18"/>
    <p:sldId id="2147478324" r:id="rId19"/>
    <p:sldId id="2147478329" r:id="rId20"/>
    <p:sldId id="2147478323" r:id="rId21"/>
    <p:sldId id="2147478328" r:id="rId22"/>
    <p:sldId id="2147478326" r:id="rId23"/>
    <p:sldId id="2147478331" r:id="rId24"/>
    <p:sldId id="2147478332" r:id="rId25"/>
    <p:sldId id="2147478333" r:id="rId26"/>
    <p:sldId id="2147478330" r:id="rId27"/>
    <p:sldId id="2147478336" r:id="rId28"/>
    <p:sldId id="3406" r:id="rId29"/>
    <p:sldId id="2147478335" r:id="rId30"/>
    <p:sldId id="2147478347" r:id="rId31"/>
    <p:sldId id="2147478348" r:id="rId32"/>
    <p:sldId id="2147478334" r:id="rId33"/>
    <p:sldId id="2147478343" r:id="rId34"/>
    <p:sldId id="2147478337" r:id="rId35"/>
    <p:sldId id="2147478338" r:id="rId36"/>
    <p:sldId id="2147478321" r:id="rId37"/>
    <p:sldId id="2147478318" r:id="rId38"/>
    <p:sldId id="3377" r:id="rId39"/>
    <p:sldId id="1976" r:id="rId40"/>
    <p:sldId id="2147478314" r:id="rId41"/>
    <p:sldId id="2147478313" r:id="rId42"/>
    <p:sldId id="2147478312" r:id="rId43"/>
    <p:sldId id="2147478311" r:id="rId44"/>
    <p:sldId id="2147478309" r:id="rId45"/>
    <p:sldId id="2147478327" r:id="rId46"/>
    <p:sldId id="2147478342" r:id="rId47"/>
    <p:sldId id="214747834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F9E521-F4F8-1F6F-1645-A8A8A1B74424}" name="Maureen Cleaver - Numab" initials="MN" userId="S::m.cleaver_numab.com#ext#@parexel.onmicrosoft.com::16eddc20-9517-4c07-91af-41819ac3e9a1" providerId="AD"/>
  <p188:author id="{741F5A83-B58A-226E-65E5-CCF0BA040CDB}" name="Lyke, Alison" initials="LA" userId="S::Alison.Lyke@parexel.com::9cd904f4-1a42-41bd-84bf-20bf4d72cee1" providerId="AD"/>
  <p188:author id="{49E7EB85-DF24-98C0-D609-5CF34A390EBB}" name="Lyke, Alison" initials="LA" userId="S::alison.lyke@parexel.com::9cd904f4-1a42-41bd-84bf-20bf4d72cee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AFAC6"/>
    <a:srgbClr val="F7F8C4"/>
    <a:srgbClr val="FFFFCC"/>
    <a:srgbClr val="F5F5A7"/>
    <a:srgbClr val="CBE2EC"/>
    <a:srgbClr val="E4F4FA"/>
    <a:srgbClr val="E7F1F6"/>
    <a:srgbClr val="ACB0B4"/>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sorterViewPr>
    <p:cViewPr>
      <p:scale>
        <a:sx n="190" d="100"/>
        <a:sy n="190" d="100"/>
      </p:scale>
      <p:origin x="0" y="-41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BD9F7-0ECA-40EF-99CD-701058DD9020}" type="datetimeFigureOut">
              <a:rPr lang="en-US" smtClean="0"/>
              <a:t>3/6/25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64869-79A5-4F25-BEC5-A4194022034D}" type="slidenum">
              <a:rPr lang="en-US" smtClean="0"/>
              <a:t>‹#›</a:t>
            </a:fld>
            <a:endParaRPr lang="en-US"/>
          </a:p>
        </p:txBody>
      </p:sp>
    </p:spTree>
    <p:extLst>
      <p:ext uri="{BB962C8B-B14F-4D97-AF65-F5344CB8AC3E}">
        <p14:creationId xmlns:p14="http://schemas.microsoft.com/office/powerpoint/2010/main" val="59799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823913" y="1006475"/>
            <a:ext cx="6124575" cy="3446463"/>
          </a:xfrm>
          <a:prstGeom prst="rect">
            <a:avLst/>
          </a:prstGeom>
        </p:spPr>
      </p:sp>
      <p:sp>
        <p:nvSpPr>
          <p:cNvPr id="49" name="PlaceHolder 2"/>
          <p:cNvSpPr>
            <a:spLocks noGrp="1"/>
          </p:cNvSpPr>
          <p:nvPr>
            <p:ph type="body"/>
          </p:nvPr>
        </p:nvSpPr>
        <p:spPr>
          <a:xfrm>
            <a:off x="1185120" y="4787640"/>
            <a:ext cx="5407560" cy="7366680"/>
          </a:xfrm>
          <a:prstGeom prst="rect">
            <a:avLst/>
          </a:prstGeom>
        </p:spPr>
        <p:txBody>
          <a:bodyPr lIns="0" tIns="0" rIns="0" bIns="0"/>
          <a:lstStyle/>
          <a:p>
            <a:endParaRPr lang="en-US" sz="2000" b="1" i="0" strike="noStrike" kern="1200" spc="-1">
              <a:solidFill>
                <a:schemeClr val="tx1"/>
              </a:solidFill>
              <a:effectLst/>
              <a:latin typeface="+mn-lt"/>
              <a:ea typeface="+mn-ea"/>
              <a:cs typeface="+mn-cs"/>
            </a:endParaRPr>
          </a:p>
          <a:p>
            <a:endParaRPr lang="en-US" sz="2000" b="1" i="0" strike="noStrike" kern="1200" spc="-1">
              <a:solidFill>
                <a:schemeClr val="tx1"/>
              </a:solidFill>
              <a:effectLst/>
              <a:latin typeface="+mn-lt"/>
              <a:ea typeface="+mn-ea"/>
              <a:cs typeface="+mn-cs"/>
            </a:endParaRPr>
          </a:p>
        </p:txBody>
      </p:sp>
    </p:spTree>
    <p:extLst>
      <p:ext uri="{BB962C8B-B14F-4D97-AF65-F5344CB8AC3E}">
        <p14:creationId xmlns:p14="http://schemas.microsoft.com/office/powerpoint/2010/main" val="1186102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57DB0-B0DA-5EED-6D88-340DE8E19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1C9C0-652D-D16F-B044-C771989D1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2C7190-026E-16B9-D3B7-F746F93B29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A25721-E5B3-05C1-6069-3419D5F445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363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65BD5-95D7-E38A-84E8-20311936B9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F7815-5519-1A2B-78F9-5BC393344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429689-ECD6-A360-C688-A683EB7448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EE1A77-F3F9-0ED0-73FB-8CB9D08985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4108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326FE-5CAA-C87C-CF0F-04B2A48A4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CF2F7-149E-D9F6-CBC1-F74C362D2D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9ECD7-DEF4-EC0E-B6DB-FEDDC8FC83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9B79EB-63BE-428C-93B1-FB5CA8B7ED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0396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A9DC3-BFEE-013B-3343-6B21C33DEA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C4A81A-64C5-3AD2-9DBD-85EB14C54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4FF46B-CDD0-6EA3-B57C-5E2D4F8B93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6ED2FA-A5E8-8E31-414B-4D74E47F98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538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3A140-009E-1BB9-9435-9BEB04A40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F4F608-F9A5-7CDC-A8F0-1060078C1C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53BF93-1EC3-6F91-3116-D68C55AED9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176EDE-B5E1-72E6-D08F-A5881F313E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905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234F2-F4A8-8EFE-FAE0-482A3F10D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49247-9EE9-0257-75E9-69BA649F0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75EB7-E490-512F-8DE2-8A1E75E9D5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34E1A4-C8B9-AC26-00CA-BE18D7CA62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7799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B7FC7-C2BD-3705-546B-98107A600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81A42-28B4-C656-6DA0-E21CB7AB84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9485A-7D2F-C2DC-ACBF-31AE9403C3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D86450-7595-D6DF-DEC6-8904BC1404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7818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C0FE3-6EAD-1F94-39C9-BA28EA4FD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6501D-BF76-1845-C8C2-27A3D7C89E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27203-3B56-3F5B-99AC-EBE7068828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ED2177-783D-DE8A-A6EE-E29CF6D64F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3021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DB696-F2AF-5FDE-9C68-D5E1EB2E6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CB8DB-642B-5634-E6D9-135A03290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50587-D926-018E-72EC-4A1223D8E4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219812-0698-BC42-BB93-DB9B2BA667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538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A3BC0-9E21-7789-9ABE-A6AEE851C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33A7E-E36F-F580-6CA7-4AC313130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6F164-D8ED-EB8D-E257-6D6A88922C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2A53EF-94B4-3750-E131-BC37E67E93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826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2539-DBEF-0506-0B18-64436D972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B652F-171A-B54E-C2E5-80536B7F0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8D818-7EA3-09AB-5196-05DE9C1575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D95504-FC9F-AAC7-D1AA-19A5639D4F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1915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303FF-25A2-0407-F75D-35A63B2F4C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45C2C-8D32-2010-8EF4-F2121127BF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B8F9A-5870-FF46-05DD-DAD6E3E745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1E7462-14BF-1E2D-0F7D-C225AA50F7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5347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432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F78EC-9D0C-128A-9308-C5D9057D4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14C42-9D02-5AF3-1111-5E6FA64FD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CDF4F-5CB6-F3D9-15F9-9ABF40CD1D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DE7B6B-F469-98BE-379B-6E1E9830E4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146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E4E5D-FD61-9D27-094F-9FAE7F647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CF1CC2-00FD-9150-94D1-F0A8477BC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07A172-D159-A05E-39DE-D293E151FD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085B63-DFEE-CCE6-9A5C-B9D226090B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001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460F7-A867-A884-0551-FBABBC0E84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A429A-BD24-4C2B-92A5-065B2F877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8C3EF-5AFD-120C-76DF-0071BB4622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87EE25-F218-5D75-E05F-0C785DB908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927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a:solidFill>
                  <a:srgbClr val="202124"/>
                </a:solidFill>
                <a:effectLst/>
                <a:latin typeface="Roboto" panose="020F0502020204030204" pitchFamily="34" charset="0"/>
              </a:rPr>
              <a:t>The now 25 year history of autoinflammatory diseases started in 1997 with the discovery of the gene that caused FMF and TNFSF1A cause TNF receptor associated periodic syndrome (TRAP).  With Hal Hoffman’s discovery of NLRP3 as cause of familial FCAS, and </a:t>
            </a:r>
            <a:r>
              <a:rPr lang="en-US" b="1" i="0" u="none" strike="noStrike" err="1">
                <a:solidFill>
                  <a:srgbClr val="202124"/>
                </a:solidFill>
                <a:effectLst/>
                <a:latin typeface="Roboto" panose="020F0502020204030204" pitchFamily="34" charset="0"/>
              </a:rPr>
              <a:t>Jorg</a:t>
            </a:r>
            <a:r>
              <a:rPr lang="en-US" b="1" i="0" u="none" strike="noStrike">
                <a:solidFill>
                  <a:srgbClr val="202124"/>
                </a:solidFill>
                <a:effectLst/>
                <a:latin typeface="Roboto" panose="020F0502020204030204" pitchFamily="34" charset="0"/>
              </a:rPr>
              <a:t> Tschopp and John </a:t>
            </a:r>
            <a:r>
              <a:rPr lang="en-US" b="1" i="0" u="none" strike="noStrike" err="1">
                <a:solidFill>
                  <a:srgbClr val="202124"/>
                </a:solidFill>
                <a:effectLst/>
                <a:latin typeface="Roboto" panose="020F0502020204030204" pitchFamily="34" charset="0"/>
              </a:rPr>
              <a:t>Bertin’s</a:t>
            </a:r>
            <a:r>
              <a:rPr lang="en-US" b="1" i="0" u="none" strike="noStrike">
                <a:solidFill>
                  <a:srgbClr val="202124"/>
                </a:solidFill>
                <a:effectLst/>
                <a:latin typeface="Roboto" panose="020F0502020204030204" pitchFamily="34" charset="0"/>
              </a:rPr>
              <a:t> discovery that NLRP3 activation actives caspase-1 that cleaves IL-1,  that tied autoinflammatory diseases to innate genetically hard wired immune sensors and Pyrin and cryopyrin were thus the first intracellular sensors that were found by disease caused discovery.  However to date genes that lead to high IFN signatures are the most common genes causing an autoinflammatory disease (blue color).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u="none" strike="noStrike">
              <a:solidFill>
                <a:srgbClr val="202124"/>
              </a:solidFill>
              <a:effectLst/>
              <a:latin typeface="Roboto"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a:solidFill>
                <a:srgbClr val="202124"/>
              </a:solidFill>
              <a:effectLst/>
              <a:latin typeface="Roboto" panose="020F0502020204030204" pitchFamily="34" charset="0"/>
            </a:endParaRPr>
          </a:p>
        </p:txBody>
      </p:sp>
      <p:sp>
        <p:nvSpPr>
          <p:cNvPr id="4" name="Slide Number Placeholder 3"/>
          <p:cNvSpPr>
            <a:spLocks noGrp="1"/>
          </p:cNvSpPr>
          <p:nvPr>
            <p:ph type="sldNum" sz="quarter" idx="5"/>
          </p:nvPr>
        </p:nvSpPr>
        <p:spPr/>
        <p:txBody>
          <a:bodyPr/>
          <a:lstStyle/>
          <a:p>
            <a:fld id="{012852AA-EAF7-2341-8960-0710FF21BE7C}" type="slidenum">
              <a:rPr lang="en-US" smtClean="0"/>
              <a:t>8</a:t>
            </a:fld>
            <a:endParaRPr lang="en-US"/>
          </a:p>
        </p:txBody>
      </p:sp>
    </p:spTree>
    <p:extLst>
      <p:ext uri="{BB962C8B-B14F-4D97-AF65-F5344CB8AC3E}">
        <p14:creationId xmlns:p14="http://schemas.microsoft.com/office/powerpoint/2010/main" val="2313380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a:t>With the discovery of the genetic caused of three major interferonopathies the pathogenesis of accumulation of self nucleic acids that trigger intracellular viral sensors, accumulation of proteotoxic stress that triggers IL-24 mediated PFR activation and Gain of Function mutations in STING that allow for oligomerization and continued activation of downstream pathways.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4B315-8E6A-6649-8A3B-42CF45A555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569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74ADE-A388-B1A7-8A9B-B37E6BD4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655C7-E736-8F36-20EB-777BD3395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BCA930-9A67-3A9E-DA72-ED208458F23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C113B6-22DF-AFEA-3306-FE30A6362E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97A8D-CADC-8545-93EB-97297C8E85E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1285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484717" y="1457325"/>
            <a:ext cx="11222376" cy="4313555"/>
          </a:xfrm>
        </p:spPr>
        <p:txBody>
          <a:bodyPr/>
          <a:lstStyle>
            <a:lvl1pPr>
              <a:defRPr b="0"/>
            </a:lvl1pPr>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84717" y="781923"/>
            <a:ext cx="11222376" cy="461665"/>
          </a:xfrm>
        </p:spPr>
        <p:txBody>
          <a:bodyPr wrap="square" anchor="b">
            <a:spAutoFit/>
          </a:bodyPr>
          <a:lstStyle>
            <a:lvl1pPr>
              <a:defRPr spc="0" baseline="0">
                <a:solidFill>
                  <a:schemeClr val="accent1"/>
                </a:solidFill>
              </a:defRPr>
            </a:lvl1pPr>
          </a:lstStyle>
          <a:p>
            <a:r>
              <a:rPr lang="en-US"/>
              <a:t>CLICK TO EDIT MASTER TITLE STYLE</a:t>
            </a:r>
          </a:p>
        </p:txBody>
      </p:sp>
      <p:sp>
        <p:nvSpPr>
          <p:cNvPr id="7" name="Text Placeholder 8">
            <a:extLst>
              <a:ext uri="{FF2B5EF4-FFF2-40B4-BE49-F238E27FC236}">
                <a16:creationId xmlns:a16="http://schemas.microsoft.com/office/drawing/2014/main" id="{C1DB8853-F394-49E8-A3D9-A19EBE9BCF1E}"/>
              </a:ext>
            </a:extLst>
          </p:cNvPr>
          <p:cNvSpPr>
            <a:spLocks noGrp="1"/>
          </p:cNvSpPr>
          <p:nvPr>
            <p:ph type="body" sz="quarter" idx="10" hasCustomPrompt="1"/>
          </p:nvPr>
        </p:nvSpPr>
        <p:spPr>
          <a:xfrm>
            <a:off x="484717" y="6017418"/>
            <a:ext cx="5249333" cy="656167"/>
          </a:xfrm>
        </p:spPr>
        <p:txBody>
          <a:bodyPr lIns="91440" anchor="b" anchorCtr="0"/>
          <a:lstStyle>
            <a:lvl1pPr marL="0" indent="0" algn="l" defTabSz="914377" rtl="0" eaLnBrk="1" latinLnBrk="0" hangingPunct="1">
              <a:spcBef>
                <a:spcPts val="267"/>
              </a:spcBef>
              <a:buNone/>
              <a:defRPr lang="en-US" sz="1067" b="1" kern="1200" dirty="0" smtClean="0">
                <a:solidFill>
                  <a:srgbClr val="000000"/>
                </a:solidFill>
                <a:latin typeface="+mn-lt"/>
                <a:ea typeface="+mn-ea"/>
                <a:cs typeface="+mn-cs"/>
              </a:defRPr>
            </a:lvl1pPr>
            <a:lvl2pPr marL="0" indent="0" algn="l" defTabSz="914377" rtl="0" eaLnBrk="1" latinLnBrk="0" hangingPunct="1">
              <a:buNone/>
              <a:defRPr lang="en-US" sz="1067" b="1" kern="1200" dirty="0" smtClean="0">
                <a:solidFill>
                  <a:srgbClr val="000000"/>
                </a:solidFill>
                <a:latin typeface="+mn-lt"/>
                <a:ea typeface="+mn-ea"/>
                <a:cs typeface="+mn-cs"/>
              </a:defRPr>
            </a:lvl2pPr>
            <a:lvl3pPr marL="0" indent="0" algn="l" defTabSz="914377" rtl="0" eaLnBrk="1" latinLnBrk="0" hangingPunct="1">
              <a:buNone/>
              <a:defRPr lang="en-US" sz="1067" b="1" kern="1200" dirty="0" smtClean="0">
                <a:solidFill>
                  <a:srgbClr val="000000"/>
                </a:solidFill>
                <a:latin typeface="+mn-lt"/>
                <a:ea typeface="+mn-ea"/>
                <a:cs typeface="+mn-cs"/>
              </a:defRPr>
            </a:lvl3pPr>
            <a:lvl4pPr marL="0" indent="0" algn="l" defTabSz="914377" rtl="0" eaLnBrk="1" latinLnBrk="0" hangingPunct="1">
              <a:buNone/>
              <a:defRPr lang="en-US" sz="1067" b="1" kern="1200" dirty="0" smtClean="0">
                <a:solidFill>
                  <a:srgbClr val="000000"/>
                </a:solidFill>
                <a:latin typeface="+mn-lt"/>
                <a:ea typeface="+mn-ea"/>
                <a:cs typeface="+mn-cs"/>
              </a:defRPr>
            </a:lvl4pPr>
            <a:lvl5pPr marL="0" indent="0" algn="l" defTabSz="914377" rtl="0" eaLnBrk="1" latinLnBrk="0" hangingPunct="1">
              <a:buNone/>
              <a:defRPr lang="en-US" sz="1067" b="1" kern="1200" dirty="0">
                <a:solidFill>
                  <a:srgbClr val="000000"/>
                </a:solidFill>
                <a:latin typeface="+mn-lt"/>
                <a:ea typeface="+mn-ea"/>
                <a:cs typeface="+mn-cs"/>
              </a:defRPr>
            </a:lvl5pPr>
          </a:lstStyle>
          <a:p>
            <a:pPr lvl="0"/>
            <a:r>
              <a:rPr lang="en-US"/>
              <a:t>Footnotes</a:t>
            </a:r>
          </a:p>
        </p:txBody>
      </p:sp>
    </p:spTree>
    <p:extLst>
      <p:ext uri="{BB962C8B-B14F-4D97-AF65-F5344CB8AC3E}">
        <p14:creationId xmlns:p14="http://schemas.microsoft.com/office/powerpoint/2010/main" val="383076565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484717" y="1457326"/>
            <a:ext cx="5509683" cy="42810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84717" y="781923"/>
            <a:ext cx="11222376" cy="461665"/>
          </a:xfrm>
        </p:spPr>
        <p:txBody>
          <a:bodyPr wrap="square" anchor="b">
            <a:spAutoFit/>
          </a:bodyPr>
          <a:lstStyle>
            <a:lvl1pPr>
              <a:defRPr spc="0" baseline="0">
                <a:solidFill>
                  <a:schemeClr val="accent1"/>
                </a:solidFill>
              </a:defRPr>
            </a:lvl1pPr>
          </a:lstStyle>
          <a:p>
            <a:r>
              <a:rPr lang="en-US"/>
              <a:t>CLICK TO EDIT MASTER TITLE STYLE</a:t>
            </a:r>
          </a:p>
        </p:txBody>
      </p:sp>
      <p:sp>
        <p:nvSpPr>
          <p:cNvPr id="5" name="Content Placeholder 3"/>
          <p:cNvSpPr>
            <a:spLocks noGrp="1"/>
          </p:cNvSpPr>
          <p:nvPr>
            <p:ph sz="quarter" idx="15"/>
          </p:nvPr>
        </p:nvSpPr>
        <p:spPr>
          <a:xfrm>
            <a:off x="6197412" y="1457326"/>
            <a:ext cx="5509683" cy="42810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7B933576-9A1D-4840-8E18-FD53EA70E2ED}"/>
              </a:ext>
            </a:extLst>
          </p:cNvPr>
          <p:cNvSpPr>
            <a:spLocks noGrp="1"/>
          </p:cNvSpPr>
          <p:nvPr>
            <p:ph type="body" sz="quarter" idx="10" hasCustomPrompt="1"/>
          </p:nvPr>
        </p:nvSpPr>
        <p:spPr>
          <a:xfrm>
            <a:off x="484717" y="6017418"/>
            <a:ext cx="5249333" cy="656167"/>
          </a:xfrm>
        </p:spPr>
        <p:txBody>
          <a:bodyPr lIns="91440" anchor="b" anchorCtr="0"/>
          <a:lstStyle>
            <a:lvl1pPr marL="0" indent="0" algn="l" defTabSz="914377" rtl="0" eaLnBrk="1" latinLnBrk="0" hangingPunct="1">
              <a:spcBef>
                <a:spcPts val="267"/>
              </a:spcBef>
              <a:buNone/>
              <a:defRPr lang="en-US" sz="1067" b="1" kern="1200" dirty="0" smtClean="0">
                <a:solidFill>
                  <a:srgbClr val="000000"/>
                </a:solidFill>
                <a:latin typeface="+mn-lt"/>
                <a:ea typeface="+mn-ea"/>
                <a:cs typeface="+mn-cs"/>
              </a:defRPr>
            </a:lvl1pPr>
            <a:lvl2pPr marL="0" indent="0" algn="l" defTabSz="914377" rtl="0" eaLnBrk="1" latinLnBrk="0" hangingPunct="1">
              <a:buNone/>
              <a:defRPr lang="en-US" sz="1067" b="1" kern="1200" dirty="0" smtClean="0">
                <a:solidFill>
                  <a:srgbClr val="000000"/>
                </a:solidFill>
                <a:latin typeface="+mn-lt"/>
                <a:ea typeface="+mn-ea"/>
                <a:cs typeface="+mn-cs"/>
              </a:defRPr>
            </a:lvl2pPr>
            <a:lvl3pPr marL="0" indent="0" algn="l" defTabSz="914377" rtl="0" eaLnBrk="1" latinLnBrk="0" hangingPunct="1">
              <a:buNone/>
              <a:defRPr lang="en-US" sz="1067" b="1" kern="1200" dirty="0" smtClean="0">
                <a:solidFill>
                  <a:srgbClr val="000000"/>
                </a:solidFill>
                <a:latin typeface="+mn-lt"/>
                <a:ea typeface="+mn-ea"/>
                <a:cs typeface="+mn-cs"/>
              </a:defRPr>
            </a:lvl3pPr>
            <a:lvl4pPr marL="0" indent="0" algn="l" defTabSz="914377" rtl="0" eaLnBrk="1" latinLnBrk="0" hangingPunct="1">
              <a:buNone/>
              <a:defRPr lang="en-US" sz="1067" b="1" kern="1200" dirty="0" smtClean="0">
                <a:solidFill>
                  <a:srgbClr val="000000"/>
                </a:solidFill>
                <a:latin typeface="+mn-lt"/>
                <a:ea typeface="+mn-ea"/>
                <a:cs typeface="+mn-cs"/>
              </a:defRPr>
            </a:lvl4pPr>
            <a:lvl5pPr marL="0" indent="0" algn="l" defTabSz="914377" rtl="0" eaLnBrk="1" latinLnBrk="0" hangingPunct="1">
              <a:buNone/>
              <a:defRPr lang="en-US" sz="1067" b="1" kern="1200" dirty="0">
                <a:solidFill>
                  <a:srgbClr val="000000"/>
                </a:solidFill>
                <a:latin typeface="+mn-lt"/>
                <a:ea typeface="+mn-ea"/>
                <a:cs typeface="+mn-cs"/>
              </a:defRPr>
            </a:lvl5pPr>
          </a:lstStyle>
          <a:p>
            <a:pPr lvl="0"/>
            <a:r>
              <a:rPr lang="en-US"/>
              <a:t>Footnotes</a:t>
            </a:r>
          </a:p>
        </p:txBody>
      </p:sp>
    </p:spTree>
    <p:extLst>
      <p:ext uri="{BB962C8B-B14F-4D97-AF65-F5344CB8AC3E}">
        <p14:creationId xmlns:p14="http://schemas.microsoft.com/office/powerpoint/2010/main" val="249951398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522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content no subtitle-gray titl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FCCAD5-C41B-274F-BFA6-219DEFD6CD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1584000"/>
            <a:ext cx="10515600" cy="4644000"/>
          </a:xfrm>
        </p:spPr>
        <p:txBody>
          <a:bodyPr/>
          <a:lstStyle>
            <a:lvl1pPr marL="0" indent="0">
              <a:lnSpc>
                <a:spcPct val="110000"/>
              </a:lnSpc>
              <a:spcBef>
                <a:spcPts val="1200"/>
              </a:spcBef>
              <a:buFontTx/>
              <a:buNone/>
              <a:defRPr/>
            </a:lvl1pPr>
            <a:lvl2pPr marL="180000" indent="0">
              <a:buFontTx/>
              <a:buNone/>
              <a:defRPr/>
            </a:lvl2pPr>
            <a:lvl3pPr marL="360000" indent="0">
              <a:buFontTx/>
              <a:buNone/>
              <a:defRPr/>
            </a:lvl3pPr>
          </a:lstStyle>
          <a:p>
            <a:pPr lvl="0"/>
            <a:r>
              <a:rPr lang="en-US"/>
              <a:t>Click to edit Master text styles</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pic>
        <p:nvPicPr>
          <p:cNvPr id="10" name="Picture 9">
            <a:extLst>
              <a:ext uri="{FF2B5EF4-FFF2-40B4-BE49-F238E27FC236}">
                <a16:creationId xmlns:a16="http://schemas.microsoft.com/office/drawing/2014/main" id="{D3738F1F-722D-1249-90DB-08758BDD8690}"/>
              </a:ext>
            </a:extLst>
          </p:cNvPr>
          <p:cNvPicPr>
            <a:picLocks noChangeAspect="1"/>
          </p:cNvPicPr>
          <p:nvPr userDrawn="1"/>
        </p:nvPicPr>
        <p:blipFill>
          <a:blip r:embed="rId3"/>
          <a:stretch>
            <a:fillRect/>
          </a:stretch>
        </p:blipFill>
        <p:spPr>
          <a:xfrm>
            <a:off x="11017218" y="6483012"/>
            <a:ext cx="900000" cy="233338"/>
          </a:xfrm>
          <a:prstGeom prst="rect">
            <a:avLst/>
          </a:prstGeom>
        </p:spPr>
      </p:pic>
      <p:sp>
        <p:nvSpPr>
          <p:cNvPr id="11" name="Title 1">
            <a:extLst>
              <a:ext uri="{FF2B5EF4-FFF2-40B4-BE49-F238E27FC236}">
                <a16:creationId xmlns:a16="http://schemas.microsoft.com/office/drawing/2014/main" id="{DD7277E9-E1D1-134D-BA3F-1F79EC934A2E}"/>
              </a:ext>
            </a:extLst>
          </p:cNvPr>
          <p:cNvSpPr>
            <a:spLocks noGrp="1"/>
          </p:cNvSpPr>
          <p:nvPr>
            <p:ph type="title" hasCustomPrompt="1"/>
          </p:nvPr>
        </p:nvSpPr>
        <p:spPr>
          <a:xfrm>
            <a:off x="838200" y="358594"/>
            <a:ext cx="7772400" cy="964591"/>
          </a:xfrm>
        </p:spPr>
        <p:txBody>
          <a:bodyPr anchor="b"/>
          <a:lstStyle>
            <a:lvl1pPr>
              <a:defRPr sz="3000"/>
            </a:lvl1pPr>
          </a:lstStyle>
          <a:p>
            <a:r>
              <a:rPr lang="en-US"/>
              <a:t>Slide title on up to two lines – </a:t>
            </a:r>
            <a:br>
              <a:rPr lang="en-US"/>
            </a:br>
            <a:r>
              <a:rPr lang="en-US"/>
              <a:t>Arial Bold 30pt</a:t>
            </a:r>
          </a:p>
        </p:txBody>
      </p:sp>
      <p:sp>
        <p:nvSpPr>
          <p:cNvPr id="9" name="Text Placeholder 4">
            <a:extLst>
              <a:ext uri="{FF2B5EF4-FFF2-40B4-BE49-F238E27FC236}">
                <a16:creationId xmlns:a16="http://schemas.microsoft.com/office/drawing/2014/main" id="{FE114F69-DFC0-BE43-A91D-85033535BE54}"/>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2" name="TextBox 11">
            <a:extLst>
              <a:ext uri="{FF2B5EF4-FFF2-40B4-BE49-F238E27FC236}">
                <a16:creationId xmlns:a16="http://schemas.microsoft.com/office/drawing/2014/main" id="{96C10A65-7AC0-A546-97FF-10923C6D2E59}"/>
              </a:ext>
            </a:extLst>
          </p:cNvPr>
          <p:cNvSpPr txBox="1"/>
          <p:nvPr userDrawn="1"/>
        </p:nvSpPr>
        <p:spPr>
          <a:xfrm>
            <a:off x="838201" y="6591446"/>
            <a:ext cx="2828636" cy="124906"/>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2022 Parexel International Corporation / CONFIDENTIAL</a:t>
            </a:r>
          </a:p>
        </p:txBody>
      </p:sp>
    </p:spTree>
    <p:extLst>
      <p:ext uri="{BB962C8B-B14F-4D97-AF65-F5344CB8AC3E}">
        <p14:creationId xmlns:p14="http://schemas.microsoft.com/office/powerpoint/2010/main" val="3176338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ullet content no subtitle-gray titl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1D2EBC-97ED-E14B-A4D6-B76E9D39DE5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1584000"/>
            <a:ext cx="10515600" cy="4536000"/>
          </a:xfrm>
        </p:spPr>
        <p:txBody>
          <a:body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pic>
        <p:nvPicPr>
          <p:cNvPr id="8" name="Picture 7">
            <a:extLst>
              <a:ext uri="{FF2B5EF4-FFF2-40B4-BE49-F238E27FC236}">
                <a16:creationId xmlns:a16="http://schemas.microsoft.com/office/drawing/2014/main" id="{9C84224C-B4AD-BA42-A8AB-0F25C851B9F7}"/>
              </a:ext>
            </a:extLst>
          </p:cNvPr>
          <p:cNvPicPr>
            <a:picLocks noChangeAspect="1"/>
          </p:cNvPicPr>
          <p:nvPr userDrawn="1"/>
        </p:nvPicPr>
        <p:blipFill>
          <a:blip r:embed="rId3"/>
          <a:stretch>
            <a:fillRect/>
          </a:stretch>
        </p:blipFill>
        <p:spPr>
          <a:xfrm>
            <a:off x="11017218" y="6483012"/>
            <a:ext cx="900000" cy="233338"/>
          </a:xfrm>
          <a:prstGeom prst="rect">
            <a:avLst/>
          </a:prstGeom>
        </p:spPr>
      </p:pic>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358594"/>
            <a:ext cx="10515600" cy="964591"/>
          </a:xfrm>
        </p:spPr>
        <p:txBody>
          <a:bodyPr anchor="b"/>
          <a:lstStyle>
            <a:lvl1pPr>
              <a:defRPr sz="3000">
                <a:solidFill>
                  <a:schemeClr val="tx1"/>
                </a:solidFill>
              </a:defRPr>
            </a:lvl1pPr>
          </a:lstStyle>
          <a:p>
            <a:r>
              <a:rPr lang="en-US"/>
              <a:t>Slide title on up to two lines – </a:t>
            </a:r>
            <a:br>
              <a:rPr lang="en-US"/>
            </a:br>
            <a:r>
              <a:rPr lang="en-US"/>
              <a:t>Arial Bold 30pt</a:t>
            </a:r>
          </a:p>
        </p:txBody>
      </p:sp>
      <p:sp>
        <p:nvSpPr>
          <p:cNvPr id="14" name="TextBox 13">
            <a:extLst>
              <a:ext uri="{FF2B5EF4-FFF2-40B4-BE49-F238E27FC236}">
                <a16:creationId xmlns:a16="http://schemas.microsoft.com/office/drawing/2014/main" id="{D30579D1-0865-3448-B1F4-3AF8AA6B610A}"/>
              </a:ext>
            </a:extLst>
          </p:cNvPr>
          <p:cNvSpPr txBox="1"/>
          <p:nvPr userDrawn="1"/>
        </p:nvSpPr>
        <p:spPr>
          <a:xfrm>
            <a:off x="838201" y="6591446"/>
            <a:ext cx="2828636" cy="124906"/>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2021 Parexel International Corporation / CONFIDENTIAL</a:t>
            </a:r>
          </a:p>
        </p:txBody>
      </p:sp>
    </p:spTree>
    <p:extLst>
      <p:ext uri="{BB962C8B-B14F-4D97-AF65-F5344CB8AC3E}">
        <p14:creationId xmlns:p14="http://schemas.microsoft.com/office/powerpoint/2010/main" val="1173804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plit content with subtitle-gray 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B8B19-1354-B64B-8B7B-99A724FDB6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0C73439-50B4-8646-8427-5444D0902CFD}"/>
              </a:ext>
            </a:extLst>
          </p:cNvPr>
          <p:cNvSpPr>
            <a:spLocks noGrp="1"/>
          </p:cNvSpPr>
          <p:nvPr>
            <p:ph sz="half" idx="1"/>
          </p:nvPr>
        </p:nvSpPr>
        <p:spPr>
          <a:xfrm>
            <a:off x="838200" y="2071326"/>
            <a:ext cx="5035731" cy="4048674"/>
          </a:xfrm>
        </p:spPr>
        <p:txBody>
          <a:body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7C65F591-8EE9-4D4A-9FE2-D2E64D215DF7}"/>
              </a:ext>
            </a:extLst>
          </p:cNvPr>
          <p:cNvSpPr>
            <a:spLocks noGrp="1"/>
          </p:cNvSpPr>
          <p:nvPr>
            <p:ph type="sldNum" sz="quarter" idx="12"/>
          </p:nvPr>
        </p:nvSpPr>
        <p:spPr/>
        <p:txBody>
          <a:bodyPr/>
          <a:lstStyle/>
          <a:p>
            <a:fld id="{49547543-1012-3B42-87D3-9C910E88F9FE}" type="slidenum">
              <a:rPr lang="en-US" smtClean="0"/>
              <a:t>‹#›</a:t>
            </a:fld>
            <a:endParaRPr lang="en-US"/>
          </a:p>
        </p:txBody>
      </p:sp>
      <p:pic>
        <p:nvPicPr>
          <p:cNvPr id="9" name="Picture 8">
            <a:extLst>
              <a:ext uri="{FF2B5EF4-FFF2-40B4-BE49-F238E27FC236}">
                <a16:creationId xmlns:a16="http://schemas.microsoft.com/office/drawing/2014/main" id="{F0679873-1799-E440-8EA3-0CFE01C91609}"/>
              </a:ext>
            </a:extLst>
          </p:cNvPr>
          <p:cNvPicPr>
            <a:picLocks noChangeAspect="1"/>
          </p:cNvPicPr>
          <p:nvPr userDrawn="1"/>
        </p:nvPicPr>
        <p:blipFill>
          <a:blip r:embed="rId3"/>
          <a:stretch>
            <a:fillRect/>
          </a:stretch>
        </p:blipFill>
        <p:spPr>
          <a:xfrm>
            <a:off x="11017218" y="6483012"/>
            <a:ext cx="900000" cy="233338"/>
          </a:xfrm>
          <a:prstGeom prst="rect">
            <a:avLst/>
          </a:prstGeom>
        </p:spPr>
      </p:pic>
      <p:sp>
        <p:nvSpPr>
          <p:cNvPr id="11" name="Text Placeholder 6">
            <a:extLst>
              <a:ext uri="{FF2B5EF4-FFF2-40B4-BE49-F238E27FC236}">
                <a16:creationId xmlns:a16="http://schemas.microsoft.com/office/drawing/2014/main" id="{5ACD2845-B9DA-BB42-8C89-5B23A7CA9DBF}"/>
              </a:ext>
            </a:extLst>
          </p:cNvPr>
          <p:cNvSpPr>
            <a:spLocks noGrp="1"/>
          </p:cNvSpPr>
          <p:nvPr>
            <p:ph type="body" sz="quarter" idx="13" hasCustomPrompt="1"/>
          </p:nvPr>
        </p:nvSpPr>
        <p:spPr>
          <a:xfrm>
            <a:off x="838199" y="1391419"/>
            <a:ext cx="10522131" cy="436995"/>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600"/>
            </a:lvl1pPr>
          </a:lstStyle>
          <a:p>
            <a:r>
              <a:rPr lang="en-US" sz="2600">
                <a:latin typeface="Arial" panose="020B0604020202020204" pitchFamily="34" charset="0"/>
                <a:cs typeface="Arial" panose="020B0604020202020204" pitchFamily="34" charset="0"/>
              </a:rPr>
              <a:t>Subtitle on one line – Arial 26pt</a:t>
            </a:r>
          </a:p>
        </p:txBody>
      </p:sp>
      <p:sp>
        <p:nvSpPr>
          <p:cNvPr id="12" name="Title 1">
            <a:extLst>
              <a:ext uri="{FF2B5EF4-FFF2-40B4-BE49-F238E27FC236}">
                <a16:creationId xmlns:a16="http://schemas.microsoft.com/office/drawing/2014/main" id="{A69E4EF7-C150-C945-96E7-152B5A0720A3}"/>
              </a:ext>
            </a:extLst>
          </p:cNvPr>
          <p:cNvSpPr>
            <a:spLocks noGrp="1"/>
          </p:cNvSpPr>
          <p:nvPr>
            <p:ph type="title" hasCustomPrompt="1"/>
          </p:nvPr>
        </p:nvSpPr>
        <p:spPr>
          <a:xfrm>
            <a:off x="838199" y="358594"/>
            <a:ext cx="10522131" cy="964591"/>
          </a:xfrm>
        </p:spPr>
        <p:txBody>
          <a:bodyPr anchor="b"/>
          <a:lstStyle>
            <a:lvl1pPr>
              <a:defRPr sz="3000"/>
            </a:lvl1pPr>
          </a:lstStyle>
          <a:p>
            <a:r>
              <a:rPr lang="en-US"/>
              <a:t>Slide title on up to two lines – </a:t>
            </a:r>
            <a:br>
              <a:rPr lang="en-US"/>
            </a:br>
            <a:r>
              <a:rPr lang="en-US"/>
              <a:t>Arial Bold 30pt</a:t>
            </a:r>
          </a:p>
        </p:txBody>
      </p:sp>
      <p:sp>
        <p:nvSpPr>
          <p:cNvPr id="14" name="Content Placeholder 2">
            <a:extLst>
              <a:ext uri="{FF2B5EF4-FFF2-40B4-BE49-F238E27FC236}">
                <a16:creationId xmlns:a16="http://schemas.microsoft.com/office/drawing/2014/main" id="{5FC4B04A-8BD7-A34E-80AA-D09C0C0A5596}"/>
              </a:ext>
            </a:extLst>
          </p:cNvPr>
          <p:cNvSpPr>
            <a:spLocks noGrp="1"/>
          </p:cNvSpPr>
          <p:nvPr>
            <p:ph sz="half" idx="14"/>
          </p:nvPr>
        </p:nvSpPr>
        <p:spPr>
          <a:xfrm>
            <a:off x="6324600" y="2071326"/>
            <a:ext cx="5035731" cy="4048674"/>
          </a:xfrm>
        </p:spPr>
        <p:txBody>
          <a:bodyPr/>
          <a:lstStyle/>
          <a:p>
            <a:pPr lvl="0"/>
            <a:r>
              <a:rPr lang="en-US"/>
              <a:t>Click to edit Master text styles</a:t>
            </a:r>
          </a:p>
          <a:p>
            <a:pPr lvl="1"/>
            <a:r>
              <a:rPr lang="en-US"/>
              <a:t>Second level</a:t>
            </a:r>
          </a:p>
          <a:p>
            <a:pPr lvl="2"/>
            <a:r>
              <a:rPr lang="en-US"/>
              <a:t>Third level</a:t>
            </a:r>
          </a:p>
        </p:txBody>
      </p:sp>
      <p:sp>
        <p:nvSpPr>
          <p:cNvPr id="13" name="Text Placeholder 4">
            <a:extLst>
              <a:ext uri="{FF2B5EF4-FFF2-40B4-BE49-F238E27FC236}">
                <a16:creationId xmlns:a16="http://schemas.microsoft.com/office/drawing/2014/main" id="{024AF614-F245-4E47-8CDE-B901CC6DF4C2}"/>
              </a:ext>
            </a:extLst>
          </p:cNvPr>
          <p:cNvSpPr>
            <a:spLocks noGrp="1"/>
          </p:cNvSpPr>
          <p:nvPr>
            <p:ph type="body" sz="quarter" idx="15"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5" name="TextBox 14">
            <a:extLst>
              <a:ext uri="{FF2B5EF4-FFF2-40B4-BE49-F238E27FC236}">
                <a16:creationId xmlns:a16="http://schemas.microsoft.com/office/drawing/2014/main" id="{B6ECB2A7-C7FF-E543-8E22-09F53A2BD18B}"/>
              </a:ext>
            </a:extLst>
          </p:cNvPr>
          <p:cNvSpPr txBox="1"/>
          <p:nvPr userDrawn="1"/>
        </p:nvSpPr>
        <p:spPr>
          <a:xfrm>
            <a:off x="838201" y="6591446"/>
            <a:ext cx="2828636" cy="124906"/>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2022 Parexel International Corporation / CONFIDENTIAL</a:t>
            </a:r>
          </a:p>
        </p:txBody>
      </p:sp>
    </p:spTree>
    <p:extLst>
      <p:ext uri="{BB962C8B-B14F-4D97-AF65-F5344CB8AC3E}">
        <p14:creationId xmlns:p14="http://schemas.microsoft.com/office/powerpoint/2010/main" val="877534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AE658-C516-B945-85F3-C6F226FA24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457ABB-8BD5-C74C-A6C6-34529A5750E1}"/>
              </a:ext>
            </a:extLst>
          </p:cNvPr>
          <p:cNvSpPr>
            <a:spLocks noGrp="1"/>
          </p:cNvSpPr>
          <p:nvPr>
            <p:ph type="ctrTitle" hasCustomPrompt="1"/>
          </p:nvPr>
        </p:nvSpPr>
        <p:spPr>
          <a:xfrm>
            <a:off x="4860001" y="1754685"/>
            <a:ext cx="6493800" cy="692497"/>
          </a:xfrm>
        </p:spPr>
        <p:txBody>
          <a:bodyPr anchor="b">
            <a:spAutoFit/>
          </a:bodyPr>
          <a:lstStyle>
            <a:lvl1pPr algn="l">
              <a:defRPr sz="4500"/>
            </a:lvl1pPr>
          </a:lstStyle>
          <a:p>
            <a:r>
              <a:rPr lang="en-US"/>
              <a:t>Presentation title</a:t>
            </a:r>
          </a:p>
        </p:txBody>
      </p:sp>
      <p:sp>
        <p:nvSpPr>
          <p:cNvPr id="3" name="Subtitle 2">
            <a:extLst>
              <a:ext uri="{FF2B5EF4-FFF2-40B4-BE49-F238E27FC236}">
                <a16:creationId xmlns:a16="http://schemas.microsoft.com/office/drawing/2014/main" id="{33DA3357-D3A2-9A40-93F8-F3A7DAD94BEF}"/>
              </a:ext>
            </a:extLst>
          </p:cNvPr>
          <p:cNvSpPr>
            <a:spLocks noGrp="1"/>
          </p:cNvSpPr>
          <p:nvPr>
            <p:ph type="subTitle" idx="1" hasCustomPrompt="1"/>
          </p:nvPr>
        </p:nvSpPr>
        <p:spPr>
          <a:xfrm>
            <a:off x="4860001" y="2610000"/>
            <a:ext cx="6493800" cy="374718"/>
          </a:xfrm>
        </p:spPr>
        <p:txBody>
          <a:bodyPr anchor="t">
            <a:spAutoFit/>
          </a:bodyPr>
          <a:lstStyle>
            <a:lvl1pPr marL="0" marR="0" indent="0" algn="l" defTabSz="914400" rtl="0" eaLnBrk="1" fontAlgn="auto" latinLnBrk="0" hangingPunct="1">
              <a:lnSpc>
                <a:spcPct val="110000"/>
              </a:lnSpc>
              <a:spcBef>
                <a:spcPts val="600"/>
              </a:spcBef>
              <a:spcAft>
                <a:spcPts val="0"/>
              </a:spcAft>
              <a:buClrTx/>
              <a:buSzTx/>
              <a:buFontTx/>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a:t>Presenter Name, Date, </a:t>
            </a:r>
            <a:r>
              <a:rPr lang="en-US" err="1"/>
              <a:t>etc</a:t>
            </a:r>
            <a:endParaRPr lang="en-US"/>
          </a:p>
        </p:txBody>
      </p:sp>
      <p:pic>
        <p:nvPicPr>
          <p:cNvPr id="11" name="Picture 10">
            <a:extLst>
              <a:ext uri="{FF2B5EF4-FFF2-40B4-BE49-F238E27FC236}">
                <a16:creationId xmlns:a16="http://schemas.microsoft.com/office/drawing/2014/main" id="{122FD187-6C69-F44C-B892-029C870CB3F7}"/>
              </a:ext>
            </a:extLst>
          </p:cNvPr>
          <p:cNvPicPr>
            <a:picLocks noChangeAspect="1"/>
          </p:cNvPicPr>
          <p:nvPr userDrawn="1"/>
        </p:nvPicPr>
        <p:blipFill>
          <a:blip r:embed="rId3"/>
          <a:stretch>
            <a:fillRect/>
          </a:stretch>
        </p:blipFill>
        <p:spPr>
          <a:xfrm>
            <a:off x="9913801" y="6221520"/>
            <a:ext cx="1440000" cy="373333"/>
          </a:xfrm>
          <a:prstGeom prst="rect">
            <a:avLst/>
          </a:prstGeom>
        </p:spPr>
      </p:pic>
      <p:sp>
        <p:nvSpPr>
          <p:cNvPr id="6" name="TextBox 5">
            <a:extLst>
              <a:ext uri="{FF2B5EF4-FFF2-40B4-BE49-F238E27FC236}">
                <a16:creationId xmlns:a16="http://schemas.microsoft.com/office/drawing/2014/main" id="{744976AD-7CD3-8342-9908-E4CF9F733A9D}"/>
              </a:ext>
            </a:extLst>
          </p:cNvPr>
          <p:cNvSpPr txBox="1"/>
          <p:nvPr userDrawn="1"/>
        </p:nvSpPr>
        <p:spPr>
          <a:xfrm>
            <a:off x="4860001" y="6593239"/>
            <a:ext cx="2880072" cy="123111"/>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2022 Parexel International Corporation / CONFIDENTIAL</a:t>
            </a:r>
          </a:p>
        </p:txBody>
      </p:sp>
    </p:spTree>
    <p:extLst>
      <p:ext uri="{BB962C8B-B14F-4D97-AF65-F5344CB8AC3E}">
        <p14:creationId xmlns:p14="http://schemas.microsoft.com/office/powerpoint/2010/main" val="3413285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AE658-C516-B945-85F3-C6F226FA24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457ABB-8BD5-C74C-A6C6-34529A5750E1}"/>
              </a:ext>
            </a:extLst>
          </p:cNvPr>
          <p:cNvSpPr>
            <a:spLocks noGrp="1"/>
          </p:cNvSpPr>
          <p:nvPr>
            <p:ph type="ctrTitle" hasCustomPrompt="1"/>
          </p:nvPr>
        </p:nvSpPr>
        <p:spPr>
          <a:xfrm>
            <a:off x="4860001" y="1754685"/>
            <a:ext cx="6493800" cy="692497"/>
          </a:xfrm>
        </p:spPr>
        <p:txBody>
          <a:bodyPr anchor="b">
            <a:spAutoFit/>
          </a:bodyPr>
          <a:lstStyle>
            <a:lvl1pPr algn="l">
              <a:defRPr sz="4500"/>
            </a:lvl1pPr>
          </a:lstStyle>
          <a:p>
            <a:r>
              <a:rPr lang="en-US"/>
              <a:t>Presentation title</a:t>
            </a:r>
          </a:p>
        </p:txBody>
      </p:sp>
      <p:sp>
        <p:nvSpPr>
          <p:cNvPr id="3" name="Subtitle 2">
            <a:extLst>
              <a:ext uri="{FF2B5EF4-FFF2-40B4-BE49-F238E27FC236}">
                <a16:creationId xmlns:a16="http://schemas.microsoft.com/office/drawing/2014/main" id="{33DA3357-D3A2-9A40-93F8-F3A7DAD94BEF}"/>
              </a:ext>
            </a:extLst>
          </p:cNvPr>
          <p:cNvSpPr>
            <a:spLocks noGrp="1"/>
          </p:cNvSpPr>
          <p:nvPr>
            <p:ph type="subTitle" idx="1" hasCustomPrompt="1"/>
          </p:nvPr>
        </p:nvSpPr>
        <p:spPr>
          <a:xfrm>
            <a:off x="4860001" y="2610000"/>
            <a:ext cx="6493800" cy="374718"/>
          </a:xfrm>
        </p:spPr>
        <p:txBody>
          <a:bodyPr anchor="t">
            <a:spAutoFit/>
          </a:bodyPr>
          <a:lstStyle>
            <a:lvl1pPr marL="0" marR="0" indent="0" algn="l" defTabSz="914400" rtl="0" eaLnBrk="1" fontAlgn="auto" latinLnBrk="0" hangingPunct="1">
              <a:lnSpc>
                <a:spcPct val="110000"/>
              </a:lnSpc>
              <a:spcBef>
                <a:spcPts val="600"/>
              </a:spcBef>
              <a:spcAft>
                <a:spcPts val="0"/>
              </a:spcAft>
              <a:buClrTx/>
              <a:buSzTx/>
              <a:buFontTx/>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a:t>Presenter Name, Date, </a:t>
            </a:r>
            <a:r>
              <a:rPr lang="en-US" err="1"/>
              <a:t>etc</a:t>
            </a:r>
            <a:endParaRPr lang="en-US"/>
          </a:p>
        </p:txBody>
      </p:sp>
      <p:pic>
        <p:nvPicPr>
          <p:cNvPr id="11" name="Picture 10">
            <a:extLst>
              <a:ext uri="{FF2B5EF4-FFF2-40B4-BE49-F238E27FC236}">
                <a16:creationId xmlns:a16="http://schemas.microsoft.com/office/drawing/2014/main" id="{122FD187-6C69-F44C-B892-029C870CB3F7}"/>
              </a:ext>
            </a:extLst>
          </p:cNvPr>
          <p:cNvPicPr>
            <a:picLocks noChangeAspect="1"/>
          </p:cNvPicPr>
          <p:nvPr userDrawn="1"/>
        </p:nvPicPr>
        <p:blipFill>
          <a:blip r:embed="rId3"/>
          <a:stretch>
            <a:fillRect/>
          </a:stretch>
        </p:blipFill>
        <p:spPr>
          <a:xfrm>
            <a:off x="9913801" y="6221520"/>
            <a:ext cx="1440000" cy="373333"/>
          </a:xfrm>
          <a:prstGeom prst="rect">
            <a:avLst/>
          </a:prstGeom>
        </p:spPr>
      </p:pic>
      <p:sp>
        <p:nvSpPr>
          <p:cNvPr id="7" name="TextBox 6">
            <a:extLst>
              <a:ext uri="{FF2B5EF4-FFF2-40B4-BE49-F238E27FC236}">
                <a16:creationId xmlns:a16="http://schemas.microsoft.com/office/drawing/2014/main" id="{7D3C11E5-D672-4ADD-845B-3D31D3AF8075}"/>
              </a:ext>
            </a:extLst>
          </p:cNvPr>
          <p:cNvSpPr txBox="1"/>
          <p:nvPr userDrawn="1"/>
        </p:nvSpPr>
        <p:spPr>
          <a:xfrm>
            <a:off x="4860001" y="6593239"/>
            <a:ext cx="2880072" cy="123111"/>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2022 Parexel International Corporation / CONFIDENTIAL</a:t>
            </a:r>
          </a:p>
        </p:txBody>
      </p:sp>
    </p:spTree>
    <p:extLst>
      <p:ext uri="{BB962C8B-B14F-4D97-AF65-F5344CB8AC3E}">
        <p14:creationId xmlns:p14="http://schemas.microsoft.com/office/powerpoint/2010/main" val="1051833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3">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AE658-C516-B945-85F3-C6F226FA24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457ABB-8BD5-C74C-A6C6-34529A5750E1}"/>
              </a:ext>
            </a:extLst>
          </p:cNvPr>
          <p:cNvSpPr>
            <a:spLocks noGrp="1"/>
          </p:cNvSpPr>
          <p:nvPr>
            <p:ph type="ctrTitle" hasCustomPrompt="1"/>
          </p:nvPr>
        </p:nvSpPr>
        <p:spPr>
          <a:xfrm>
            <a:off x="4860001" y="1754685"/>
            <a:ext cx="6493800" cy="692497"/>
          </a:xfrm>
        </p:spPr>
        <p:txBody>
          <a:bodyPr anchor="b">
            <a:spAutoFit/>
          </a:bodyPr>
          <a:lstStyle>
            <a:lvl1pPr algn="l">
              <a:defRPr sz="4500"/>
            </a:lvl1pPr>
          </a:lstStyle>
          <a:p>
            <a:r>
              <a:rPr lang="en-US"/>
              <a:t>Presentation title</a:t>
            </a:r>
          </a:p>
        </p:txBody>
      </p:sp>
      <p:sp>
        <p:nvSpPr>
          <p:cNvPr id="3" name="Subtitle 2">
            <a:extLst>
              <a:ext uri="{FF2B5EF4-FFF2-40B4-BE49-F238E27FC236}">
                <a16:creationId xmlns:a16="http://schemas.microsoft.com/office/drawing/2014/main" id="{33DA3357-D3A2-9A40-93F8-F3A7DAD94BEF}"/>
              </a:ext>
            </a:extLst>
          </p:cNvPr>
          <p:cNvSpPr>
            <a:spLocks noGrp="1"/>
          </p:cNvSpPr>
          <p:nvPr>
            <p:ph type="subTitle" idx="1" hasCustomPrompt="1"/>
          </p:nvPr>
        </p:nvSpPr>
        <p:spPr>
          <a:xfrm>
            <a:off x="4860001" y="2610000"/>
            <a:ext cx="6493800" cy="374718"/>
          </a:xfrm>
        </p:spPr>
        <p:txBody>
          <a:bodyPr anchor="t">
            <a:spAutoFit/>
          </a:bodyPr>
          <a:lstStyle>
            <a:lvl1pPr marL="0" marR="0" indent="0" algn="l" defTabSz="914400" rtl="0" eaLnBrk="1" fontAlgn="auto" latinLnBrk="0" hangingPunct="1">
              <a:lnSpc>
                <a:spcPct val="110000"/>
              </a:lnSpc>
              <a:spcBef>
                <a:spcPts val="600"/>
              </a:spcBef>
              <a:spcAft>
                <a:spcPts val="0"/>
              </a:spcAft>
              <a:buClrTx/>
              <a:buSzTx/>
              <a:buFontTx/>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a:t>Presenter Name, Date, </a:t>
            </a:r>
            <a:r>
              <a:rPr lang="en-US" err="1"/>
              <a:t>etc</a:t>
            </a:r>
            <a:endParaRPr lang="en-US"/>
          </a:p>
        </p:txBody>
      </p:sp>
      <p:pic>
        <p:nvPicPr>
          <p:cNvPr id="11" name="Picture 10">
            <a:extLst>
              <a:ext uri="{FF2B5EF4-FFF2-40B4-BE49-F238E27FC236}">
                <a16:creationId xmlns:a16="http://schemas.microsoft.com/office/drawing/2014/main" id="{122FD187-6C69-F44C-B892-029C870CB3F7}"/>
              </a:ext>
            </a:extLst>
          </p:cNvPr>
          <p:cNvPicPr>
            <a:picLocks noChangeAspect="1"/>
          </p:cNvPicPr>
          <p:nvPr userDrawn="1"/>
        </p:nvPicPr>
        <p:blipFill>
          <a:blip r:embed="rId3"/>
          <a:stretch>
            <a:fillRect/>
          </a:stretch>
        </p:blipFill>
        <p:spPr>
          <a:xfrm>
            <a:off x="9913801" y="6221520"/>
            <a:ext cx="1440000" cy="373333"/>
          </a:xfrm>
          <a:prstGeom prst="rect">
            <a:avLst/>
          </a:prstGeom>
        </p:spPr>
      </p:pic>
      <p:sp>
        <p:nvSpPr>
          <p:cNvPr id="6" name="TextBox 5">
            <a:extLst>
              <a:ext uri="{FF2B5EF4-FFF2-40B4-BE49-F238E27FC236}">
                <a16:creationId xmlns:a16="http://schemas.microsoft.com/office/drawing/2014/main" id="{744976AD-7CD3-8342-9908-E4CF9F733A9D}"/>
              </a:ext>
            </a:extLst>
          </p:cNvPr>
          <p:cNvSpPr txBox="1"/>
          <p:nvPr userDrawn="1"/>
        </p:nvSpPr>
        <p:spPr>
          <a:xfrm>
            <a:off x="4860001" y="6593239"/>
            <a:ext cx="2880072" cy="123111"/>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2022 Parexel International Corporation / CONFIDENTIAL</a:t>
            </a:r>
          </a:p>
        </p:txBody>
      </p:sp>
    </p:spTree>
    <p:extLst>
      <p:ext uri="{BB962C8B-B14F-4D97-AF65-F5344CB8AC3E}">
        <p14:creationId xmlns:p14="http://schemas.microsoft.com/office/powerpoint/2010/main" val="2279869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AE658-C516-B945-85F3-C6F226FA24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457ABB-8BD5-C74C-A6C6-34529A5750E1}"/>
              </a:ext>
            </a:extLst>
          </p:cNvPr>
          <p:cNvSpPr>
            <a:spLocks noGrp="1"/>
          </p:cNvSpPr>
          <p:nvPr>
            <p:ph type="ctrTitle" hasCustomPrompt="1"/>
          </p:nvPr>
        </p:nvSpPr>
        <p:spPr>
          <a:xfrm>
            <a:off x="4860001" y="1754685"/>
            <a:ext cx="6493800" cy="692497"/>
          </a:xfrm>
        </p:spPr>
        <p:txBody>
          <a:bodyPr anchor="b">
            <a:spAutoFit/>
          </a:bodyPr>
          <a:lstStyle>
            <a:lvl1pPr algn="l">
              <a:defRPr sz="4500"/>
            </a:lvl1pPr>
          </a:lstStyle>
          <a:p>
            <a:r>
              <a:rPr lang="en-US"/>
              <a:t>Presentation title</a:t>
            </a:r>
          </a:p>
        </p:txBody>
      </p:sp>
      <p:sp>
        <p:nvSpPr>
          <p:cNvPr id="3" name="Subtitle 2">
            <a:extLst>
              <a:ext uri="{FF2B5EF4-FFF2-40B4-BE49-F238E27FC236}">
                <a16:creationId xmlns:a16="http://schemas.microsoft.com/office/drawing/2014/main" id="{33DA3357-D3A2-9A40-93F8-F3A7DAD94BEF}"/>
              </a:ext>
            </a:extLst>
          </p:cNvPr>
          <p:cNvSpPr>
            <a:spLocks noGrp="1"/>
          </p:cNvSpPr>
          <p:nvPr>
            <p:ph type="subTitle" idx="1" hasCustomPrompt="1"/>
          </p:nvPr>
        </p:nvSpPr>
        <p:spPr>
          <a:xfrm>
            <a:off x="4860001" y="2610000"/>
            <a:ext cx="6493800" cy="374718"/>
          </a:xfrm>
        </p:spPr>
        <p:txBody>
          <a:bodyPr anchor="t">
            <a:spAutoFit/>
          </a:bodyPr>
          <a:lstStyle>
            <a:lvl1pPr marL="0" marR="0" indent="0" algn="l" defTabSz="914400" rtl="0" eaLnBrk="1" fontAlgn="auto" latinLnBrk="0" hangingPunct="1">
              <a:lnSpc>
                <a:spcPct val="110000"/>
              </a:lnSpc>
              <a:spcBef>
                <a:spcPts val="600"/>
              </a:spcBef>
              <a:spcAft>
                <a:spcPts val="0"/>
              </a:spcAft>
              <a:buClrTx/>
              <a:buSzTx/>
              <a:buFontTx/>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a:t>Presenter Name, Date, </a:t>
            </a:r>
            <a:r>
              <a:rPr lang="en-US" err="1"/>
              <a:t>etc</a:t>
            </a:r>
            <a:endParaRPr lang="en-US"/>
          </a:p>
        </p:txBody>
      </p:sp>
      <p:pic>
        <p:nvPicPr>
          <p:cNvPr id="11" name="Picture 10">
            <a:extLst>
              <a:ext uri="{FF2B5EF4-FFF2-40B4-BE49-F238E27FC236}">
                <a16:creationId xmlns:a16="http://schemas.microsoft.com/office/drawing/2014/main" id="{122FD187-6C69-F44C-B892-029C870CB3F7}"/>
              </a:ext>
            </a:extLst>
          </p:cNvPr>
          <p:cNvPicPr>
            <a:picLocks noChangeAspect="1"/>
          </p:cNvPicPr>
          <p:nvPr userDrawn="1"/>
        </p:nvPicPr>
        <p:blipFill>
          <a:blip r:embed="rId3"/>
          <a:stretch>
            <a:fillRect/>
          </a:stretch>
        </p:blipFill>
        <p:spPr>
          <a:xfrm>
            <a:off x="9913801" y="6221520"/>
            <a:ext cx="1440000" cy="373333"/>
          </a:xfrm>
          <a:prstGeom prst="rect">
            <a:avLst/>
          </a:prstGeom>
        </p:spPr>
      </p:pic>
      <p:sp>
        <p:nvSpPr>
          <p:cNvPr id="6" name="TextBox 5">
            <a:extLst>
              <a:ext uri="{FF2B5EF4-FFF2-40B4-BE49-F238E27FC236}">
                <a16:creationId xmlns:a16="http://schemas.microsoft.com/office/drawing/2014/main" id="{744976AD-7CD3-8342-9908-E4CF9F733A9D}"/>
              </a:ext>
            </a:extLst>
          </p:cNvPr>
          <p:cNvSpPr txBox="1"/>
          <p:nvPr userDrawn="1"/>
        </p:nvSpPr>
        <p:spPr>
          <a:xfrm>
            <a:off x="4860001" y="6593239"/>
            <a:ext cx="2880072" cy="123111"/>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2022 Parexel International Corporation / CONFIDENTIAL</a:t>
            </a:r>
          </a:p>
        </p:txBody>
      </p:sp>
    </p:spTree>
    <p:extLst>
      <p:ext uri="{BB962C8B-B14F-4D97-AF65-F5344CB8AC3E}">
        <p14:creationId xmlns:p14="http://schemas.microsoft.com/office/powerpoint/2010/main" val="699476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F187A-FF27-3141-B409-73DF0CEA05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22EA630B-58E2-DD49-9EF0-DB15A7BB4026}"/>
              </a:ext>
            </a:extLst>
          </p:cNvPr>
          <p:cNvSpPr>
            <a:spLocks noGrp="1"/>
          </p:cNvSpPr>
          <p:nvPr>
            <p:ph type="title"/>
          </p:nvPr>
        </p:nvSpPr>
        <p:spPr>
          <a:xfrm>
            <a:off x="4810993" y="1490608"/>
            <a:ext cx="6795656" cy="1384995"/>
          </a:xfrm>
        </p:spPr>
        <p:txBody>
          <a:bodyPr anchor="b">
            <a:spAutoFit/>
          </a:bodyPr>
          <a:lstStyle>
            <a:lvl1pPr>
              <a:defRPr sz="4500">
                <a:solidFill>
                  <a:schemeClr val="tx1"/>
                </a:solidFill>
              </a:defRPr>
            </a:lvl1pPr>
          </a:lstStyle>
          <a:p>
            <a:r>
              <a:rPr lang="en-US"/>
              <a:t>Click to edit Master title style</a:t>
            </a:r>
          </a:p>
        </p:txBody>
      </p:sp>
      <p:sp>
        <p:nvSpPr>
          <p:cNvPr id="12" name="Text Placeholder 2">
            <a:extLst>
              <a:ext uri="{FF2B5EF4-FFF2-40B4-BE49-F238E27FC236}">
                <a16:creationId xmlns:a16="http://schemas.microsoft.com/office/drawing/2014/main" id="{6DB37A45-E5A7-8C4A-8D2A-538518797B15}"/>
              </a:ext>
            </a:extLst>
          </p:cNvPr>
          <p:cNvSpPr>
            <a:spLocks noGrp="1"/>
          </p:cNvSpPr>
          <p:nvPr>
            <p:ph type="body" idx="1" hasCustomPrompt="1"/>
          </p:nvPr>
        </p:nvSpPr>
        <p:spPr>
          <a:xfrm>
            <a:off x="4810993" y="3038421"/>
            <a:ext cx="6795656" cy="499689"/>
          </a:xfrm>
        </p:spPr>
        <p:txBody>
          <a:bodyPr>
            <a:spAutoFit/>
          </a:bodyPr>
          <a:lstStyle>
            <a:lvl1pPr marL="0" indent="0">
              <a:spcBef>
                <a:spcPts val="900"/>
              </a:spcBef>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subtitle</a:t>
            </a:r>
          </a:p>
        </p:txBody>
      </p:sp>
      <p:sp>
        <p:nvSpPr>
          <p:cNvPr id="6" name="TextBox 5">
            <a:extLst>
              <a:ext uri="{FF2B5EF4-FFF2-40B4-BE49-F238E27FC236}">
                <a16:creationId xmlns:a16="http://schemas.microsoft.com/office/drawing/2014/main" id="{5D426955-914A-8042-A52C-AF08D3C83B65}"/>
              </a:ext>
            </a:extLst>
          </p:cNvPr>
          <p:cNvSpPr txBox="1"/>
          <p:nvPr userDrawn="1"/>
        </p:nvSpPr>
        <p:spPr>
          <a:xfrm>
            <a:off x="4860000" y="6593240"/>
            <a:ext cx="2870836" cy="123111"/>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2022 Parexel International Corporation / CONFIDENTIAL</a:t>
            </a:r>
          </a:p>
        </p:txBody>
      </p:sp>
      <p:pic>
        <p:nvPicPr>
          <p:cNvPr id="10" name="Picture 9">
            <a:extLst>
              <a:ext uri="{FF2B5EF4-FFF2-40B4-BE49-F238E27FC236}">
                <a16:creationId xmlns:a16="http://schemas.microsoft.com/office/drawing/2014/main" id="{3670B0A3-A029-1440-B044-61668D0E5496}"/>
              </a:ext>
            </a:extLst>
          </p:cNvPr>
          <p:cNvPicPr>
            <a:picLocks noChangeAspect="1"/>
          </p:cNvPicPr>
          <p:nvPr userDrawn="1"/>
        </p:nvPicPr>
        <p:blipFill>
          <a:blip r:embed="rId3"/>
          <a:stretch>
            <a:fillRect/>
          </a:stretch>
        </p:blipFill>
        <p:spPr>
          <a:xfrm>
            <a:off x="9761079" y="6419325"/>
            <a:ext cx="1080000" cy="277168"/>
          </a:xfrm>
          <a:prstGeom prst="rect">
            <a:avLst/>
          </a:prstGeom>
        </p:spPr>
      </p:pic>
    </p:spTree>
    <p:extLst>
      <p:ext uri="{BB962C8B-B14F-4D97-AF65-F5344CB8AC3E}">
        <p14:creationId xmlns:p14="http://schemas.microsoft.com/office/powerpoint/2010/main" val="221956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content no subtitle-berry titl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7AEBFD-8037-5049-BB62-70359C0702B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1584000"/>
            <a:ext cx="10515600" cy="4644000"/>
          </a:xfrm>
        </p:spPr>
        <p:txBody>
          <a:bodyPr/>
          <a:lstStyle>
            <a:lvl1pPr marL="0" indent="0">
              <a:lnSpc>
                <a:spcPct val="110000"/>
              </a:lnSpc>
              <a:spcBef>
                <a:spcPts val="1200"/>
              </a:spcBef>
              <a:buFontTx/>
              <a:buNone/>
              <a:defRPr/>
            </a:lvl1pPr>
            <a:lvl2pPr marL="180000" indent="0">
              <a:buFontTx/>
              <a:buNone/>
              <a:defRPr/>
            </a:lvl2pPr>
            <a:lvl3pPr marL="360000" indent="0">
              <a:buFontTx/>
              <a:buNone/>
              <a:defRPr/>
            </a:lvl3pPr>
          </a:lstStyle>
          <a:p>
            <a:pPr lvl="0"/>
            <a:r>
              <a:rPr lang="en-US"/>
              <a:t>Click to edit Master text styles</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1" name="Title 1">
            <a:extLst>
              <a:ext uri="{FF2B5EF4-FFF2-40B4-BE49-F238E27FC236}">
                <a16:creationId xmlns:a16="http://schemas.microsoft.com/office/drawing/2014/main" id="{DD7277E9-E1D1-134D-BA3F-1F79EC934A2E}"/>
              </a:ext>
            </a:extLst>
          </p:cNvPr>
          <p:cNvSpPr>
            <a:spLocks noGrp="1"/>
          </p:cNvSpPr>
          <p:nvPr>
            <p:ph type="title" hasCustomPrompt="1"/>
          </p:nvPr>
        </p:nvSpPr>
        <p:spPr>
          <a:xfrm>
            <a:off x="838200" y="358594"/>
            <a:ext cx="7772400" cy="964591"/>
          </a:xfrm>
        </p:spPr>
        <p:txBody>
          <a:bodyPr anchor="b"/>
          <a:lstStyle>
            <a:lvl1pPr>
              <a:defRPr sz="3000">
                <a:solidFill>
                  <a:schemeClr val="tx2"/>
                </a:solidFill>
              </a:defRPr>
            </a:lvl1pPr>
          </a:lstStyle>
          <a:p>
            <a:r>
              <a:rPr lang="en-US"/>
              <a:t>Slide title on up to two lines – </a:t>
            </a:r>
            <a:br>
              <a:rPr lang="en-US"/>
            </a:br>
            <a:r>
              <a:rPr lang="en-US"/>
              <a:t>Arial Bold 30pt</a:t>
            </a:r>
          </a:p>
        </p:txBody>
      </p:sp>
      <p:sp>
        <p:nvSpPr>
          <p:cNvPr id="9" name="Text Placeholder 4">
            <a:extLst>
              <a:ext uri="{FF2B5EF4-FFF2-40B4-BE49-F238E27FC236}">
                <a16:creationId xmlns:a16="http://schemas.microsoft.com/office/drawing/2014/main" id="{61556D60-5E87-B641-AA8A-EACB32C824D7}"/>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2" name="TextBox 11">
            <a:extLst>
              <a:ext uri="{FF2B5EF4-FFF2-40B4-BE49-F238E27FC236}">
                <a16:creationId xmlns:a16="http://schemas.microsoft.com/office/drawing/2014/main" id="{7DC69E3C-E476-A74B-99BD-030A1679908D}"/>
              </a:ext>
            </a:extLst>
          </p:cNvPr>
          <p:cNvSpPr txBox="1"/>
          <p:nvPr userDrawn="1"/>
        </p:nvSpPr>
        <p:spPr>
          <a:xfrm>
            <a:off x="838201" y="6591446"/>
            <a:ext cx="2828636" cy="124906"/>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2020 Parexel International Corporation / CONFIDENTIAL</a:t>
            </a:r>
          </a:p>
        </p:txBody>
      </p:sp>
      <p:pic>
        <p:nvPicPr>
          <p:cNvPr id="13" name="Picture 12">
            <a:extLst>
              <a:ext uri="{FF2B5EF4-FFF2-40B4-BE49-F238E27FC236}">
                <a16:creationId xmlns:a16="http://schemas.microsoft.com/office/drawing/2014/main" id="{20854852-5B17-A74D-B722-2EF45BE68A89}"/>
              </a:ext>
            </a:extLst>
          </p:cNvPr>
          <p:cNvPicPr>
            <a:picLocks noChangeAspect="1"/>
          </p:cNvPicPr>
          <p:nvPr userDrawn="1"/>
        </p:nvPicPr>
        <p:blipFill>
          <a:blip r:embed="rId3"/>
          <a:stretch>
            <a:fillRect/>
          </a:stretch>
        </p:blipFill>
        <p:spPr>
          <a:xfrm>
            <a:off x="11017218" y="6413695"/>
            <a:ext cx="900000" cy="302655"/>
          </a:xfrm>
          <a:prstGeom prst="rect">
            <a:avLst/>
          </a:prstGeom>
        </p:spPr>
      </p:pic>
    </p:spTree>
    <p:extLst>
      <p:ext uri="{BB962C8B-B14F-4D97-AF65-F5344CB8AC3E}">
        <p14:creationId xmlns:p14="http://schemas.microsoft.com/office/powerpoint/2010/main" val="4271915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8C1451-885C-6046-A9B7-7B5F577CE2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811A9828-ABC8-E94F-B0B9-6CAF3C59FABA}"/>
              </a:ext>
            </a:extLst>
          </p:cNvPr>
          <p:cNvSpPr>
            <a:spLocks noGrp="1"/>
          </p:cNvSpPr>
          <p:nvPr>
            <p:ph type="title"/>
          </p:nvPr>
        </p:nvSpPr>
        <p:spPr>
          <a:xfrm>
            <a:off x="4810993" y="1490608"/>
            <a:ext cx="6795656" cy="1384995"/>
          </a:xfrm>
        </p:spPr>
        <p:txBody>
          <a:bodyPr anchor="b">
            <a:spAutoFit/>
          </a:bodyPr>
          <a:lstStyle>
            <a:lvl1pPr>
              <a:defRPr sz="45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AB2F1F0-1DF6-2347-883D-28C6F562FC65}"/>
              </a:ext>
            </a:extLst>
          </p:cNvPr>
          <p:cNvSpPr>
            <a:spLocks noGrp="1"/>
          </p:cNvSpPr>
          <p:nvPr>
            <p:ph type="body" idx="1" hasCustomPrompt="1"/>
          </p:nvPr>
        </p:nvSpPr>
        <p:spPr>
          <a:xfrm>
            <a:off x="4810993" y="3038421"/>
            <a:ext cx="6795656" cy="562077"/>
          </a:xfrm>
        </p:spPr>
        <p:txBody>
          <a:bodyPr>
            <a:spAutoFit/>
          </a:bodyPr>
          <a:lstStyle>
            <a:lvl1pPr marL="0" indent="0">
              <a:spcBef>
                <a:spcPts val="900"/>
              </a:spcBef>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subtitle</a:t>
            </a:r>
          </a:p>
        </p:txBody>
      </p:sp>
      <p:pic>
        <p:nvPicPr>
          <p:cNvPr id="11" name="Picture 10">
            <a:extLst>
              <a:ext uri="{FF2B5EF4-FFF2-40B4-BE49-F238E27FC236}">
                <a16:creationId xmlns:a16="http://schemas.microsoft.com/office/drawing/2014/main" id="{4319CDBC-D699-5241-A8B5-27BB45E0E48A}"/>
              </a:ext>
            </a:extLst>
          </p:cNvPr>
          <p:cNvPicPr>
            <a:picLocks noChangeAspect="1"/>
          </p:cNvPicPr>
          <p:nvPr userDrawn="1"/>
        </p:nvPicPr>
        <p:blipFill>
          <a:blip r:embed="rId3"/>
          <a:stretch>
            <a:fillRect/>
          </a:stretch>
        </p:blipFill>
        <p:spPr>
          <a:xfrm>
            <a:off x="9761079" y="6419325"/>
            <a:ext cx="1080000" cy="277168"/>
          </a:xfrm>
          <a:prstGeom prst="rect">
            <a:avLst/>
          </a:prstGeom>
        </p:spPr>
      </p:pic>
      <p:sp>
        <p:nvSpPr>
          <p:cNvPr id="7" name="TextBox 6">
            <a:extLst>
              <a:ext uri="{FF2B5EF4-FFF2-40B4-BE49-F238E27FC236}">
                <a16:creationId xmlns:a16="http://schemas.microsoft.com/office/drawing/2014/main" id="{E67013FC-49FB-6748-9B7C-EA297EC31237}"/>
              </a:ext>
            </a:extLst>
          </p:cNvPr>
          <p:cNvSpPr txBox="1"/>
          <p:nvPr userDrawn="1"/>
        </p:nvSpPr>
        <p:spPr>
          <a:xfrm>
            <a:off x="4860001" y="6593239"/>
            <a:ext cx="2880072" cy="123111"/>
          </a:xfrm>
          <a:prstGeom prst="rect">
            <a:avLst/>
          </a:prstGeom>
          <a:noFill/>
        </p:spPr>
        <p:txBody>
          <a:bodyPr wrap="square" lIns="0" tIns="0" rIns="0" bIns="0" rtlCol="0" anchor="b" anchorCtr="0">
            <a:spAutoFit/>
          </a:bodyPr>
          <a:lstStyle/>
          <a:p>
            <a:pPr algn="l"/>
            <a:r>
              <a:rPr lang="en-US" sz="800">
                <a:solidFill>
                  <a:schemeClr val="bg1"/>
                </a:solidFill>
              </a:rPr>
              <a:t>© 2022 Parexel International Corporation / CONFIDENTIAL</a:t>
            </a:r>
          </a:p>
        </p:txBody>
      </p:sp>
    </p:spTree>
    <p:extLst>
      <p:ext uri="{BB962C8B-B14F-4D97-AF65-F5344CB8AC3E}">
        <p14:creationId xmlns:p14="http://schemas.microsoft.com/office/powerpoint/2010/main" val="3437192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841668-8A28-2745-871A-CBF8629064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3C4F321A-A6F4-4F4C-8379-76C81E05E09F}"/>
              </a:ext>
            </a:extLst>
          </p:cNvPr>
          <p:cNvSpPr>
            <a:spLocks noGrp="1"/>
          </p:cNvSpPr>
          <p:nvPr>
            <p:ph type="title"/>
          </p:nvPr>
        </p:nvSpPr>
        <p:spPr>
          <a:xfrm>
            <a:off x="4810993" y="1490608"/>
            <a:ext cx="6795656" cy="1384995"/>
          </a:xfrm>
        </p:spPr>
        <p:txBody>
          <a:bodyPr anchor="b">
            <a:spAutoFit/>
          </a:bodyPr>
          <a:lstStyle>
            <a:lvl1pPr>
              <a:defRPr sz="45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BDCA3EE6-36B1-E348-B1F8-DCE19DDD5558}"/>
              </a:ext>
            </a:extLst>
          </p:cNvPr>
          <p:cNvSpPr>
            <a:spLocks noGrp="1"/>
          </p:cNvSpPr>
          <p:nvPr>
            <p:ph type="body" idx="1" hasCustomPrompt="1"/>
          </p:nvPr>
        </p:nvSpPr>
        <p:spPr>
          <a:xfrm>
            <a:off x="4810993" y="3038421"/>
            <a:ext cx="6795656" cy="562077"/>
          </a:xfrm>
        </p:spPr>
        <p:txBody>
          <a:bodyPr>
            <a:spAutoFit/>
          </a:bodyPr>
          <a:lstStyle>
            <a:lvl1pPr marL="0" indent="0">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subtitle</a:t>
            </a:r>
          </a:p>
        </p:txBody>
      </p:sp>
      <p:pic>
        <p:nvPicPr>
          <p:cNvPr id="8" name="Picture 7">
            <a:extLst>
              <a:ext uri="{FF2B5EF4-FFF2-40B4-BE49-F238E27FC236}">
                <a16:creationId xmlns:a16="http://schemas.microsoft.com/office/drawing/2014/main" id="{7FDBF28D-5B47-4849-8A07-D24BEAD40F5B}"/>
              </a:ext>
            </a:extLst>
          </p:cNvPr>
          <p:cNvPicPr>
            <a:picLocks noChangeAspect="1"/>
          </p:cNvPicPr>
          <p:nvPr userDrawn="1"/>
        </p:nvPicPr>
        <p:blipFill>
          <a:blip r:embed="rId3"/>
          <a:stretch>
            <a:fillRect/>
          </a:stretch>
        </p:blipFill>
        <p:spPr>
          <a:xfrm>
            <a:off x="9761079" y="6417905"/>
            <a:ext cx="1080000" cy="280008"/>
          </a:xfrm>
          <a:prstGeom prst="rect">
            <a:avLst/>
          </a:prstGeom>
        </p:spPr>
      </p:pic>
      <p:sp>
        <p:nvSpPr>
          <p:cNvPr id="7" name="TextBox 6">
            <a:extLst>
              <a:ext uri="{FF2B5EF4-FFF2-40B4-BE49-F238E27FC236}">
                <a16:creationId xmlns:a16="http://schemas.microsoft.com/office/drawing/2014/main" id="{00225550-DAE1-CC4C-ADF2-E4533A8149EC}"/>
              </a:ext>
            </a:extLst>
          </p:cNvPr>
          <p:cNvSpPr txBox="1"/>
          <p:nvPr userDrawn="1"/>
        </p:nvSpPr>
        <p:spPr>
          <a:xfrm>
            <a:off x="4860001" y="6593239"/>
            <a:ext cx="2880072" cy="123111"/>
          </a:xfrm>
          <a:prstGeom prst="rect">
            <a:avLst/>
          </a:prstGeom>
          <a:noFill/>
        </p:spPr>
        <p:txBody>
          <a:bodyPr wrap="square" lIns="0" tIns="0" rIns="0" bIns="0" rtlCol="0" anchor="b" anchorCtr="0">
            <a:spAutoFit/>
          </a:bodyPr>
          <a:lstStyle/>
          <a:p>
            <a:pPr algn="l"/>
            <a:r>
              <a:rPr lang="en-US" sz="800">
                <a:solidFill>
                  <a:schemeClr val="bg1"/>
                </a:solidFill>
              </a:rPr>
              <a:t>© 2022 Parexel International Corporation / CONFIDENTIAL</a:t>
            </a:r>
          </a:p>
        </p:txBody>
      </p:sp>
    </p:spTree>
    <p:extLst>
      <p:ext uri="{BB962C8B-B14F-4D97-AF65-F5344CB8AC3E}">
        <p14:creationId xmlns:p14="http://schemas.microsoft.com/office/powerpoint/2010/main" val="601225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content with subtitle-gray titl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8C312-728D-4C48-B8E1-18E3C724BD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2F766BE-79F2-2E42-8644-46814EEFB74C}"/>
              </a:ext>
            </a:extLst>
          </p:cNvPr>
          <p:cNvSpPr>
            <a:spLocks noGrp="1"/>
          </p:cNvSpPr>
          <p:nvPr>
            <p:ph type="title" hasCustomPrompt="1"/>
          </p:nvPr>
        </p:nvSpPr>
        <p:spPr>
          <a:xfrm>
            <a:off x="838200" y="358594"/>
            <a:ext cx="10515598" cy="964591"/>
          </a:xfrm>
        </p:spPr>
        <p:txBody>
          <a:bodyPr anchor="b"/>
          <a:lstStyle>
            <a:lvl1pPr>
              <a:defRPr sz="3000"/>
            </a:lvl1pPr>
          </a:lstStyle>
          <a:p>
            <a:r>
              <a:rPr lang="en-US"/>
              <a:t>Slide title on up to two lines – </a:t>
            </a:r>
            <a:br>
              <a:rPr lang="en-US"/>
            </a:br>
            <a:r>
              <a:rPr lang="en-US"/>
              <a:t>Arial Bold 30pt</a:t>
            </a:r>
          </a:p>
        </p:txBody>
      </p:sp>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198" y="2070000"/>
            <a:ext cx="10515600" cy="4058238"/>
          </a:xfrm>
        </p:spPr>
        <p:txBody>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8" name="Text Placeholder 6">
            <a:extLst>
              <a:ext uri="{FF2B5EF4-FFF2-40B4-BE49-F238E27FC236}">
                <a16:creationId xmlns:a16="http://schemas.microsoft.com/office/drawing/2014/main" id="{15FC8CC7-1EC4-5442-A5A2-590CF73DC993}"/>
              </a:ext>
            </a:extLst>
          </p:cNvPr>
          <p:cNvSpPr>
            <a:spLocks noGrp="1"/>
          </p:cNvSpPr>
          <p:nvPr>
            <p:ph type="body" sz="quarter" idx="13" hasCustomPrompt="1"/>
          </p:nvPr>
        </p:nvSpPr>
        <p:spPr>
          <a:xfrm>
            <a:off x="838200" y="1391419"/>
            <a:ext cx="10515598" cy="436995"/>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600"/>
            </a:lvl1pPr>
          </a:lstStyle>
          <a:p>
            <a:r>
              <a:rPr lang="en-US" sz="2600">
                <a:latin typeface="Arial" panose="020B0604020202020204" pitchFamily="34" charset="0"/>
                <a:cs typeface="Arial" panose="020B0604020202020204" pitchFamily="34" charset="0"/>
              </a:rPr>
              <a:t>Subtitle on one line – Arial 26pt</a:t>
            </a:r>
          </a:p>
        </p:txBody>
      </p:sp>
      <p:sp>
        <p:nvSpPr>
          <p:cNvPr id="7" name="TextBox 6">
            <a:extLst>
              <a:ext uri="{FF2B5EF4-FFF2-40B4-BE49-F238E27FC236}">
                <a16:creationId xmlns:a16="http://schemas.microsoft.com/office/drawing/2014/main" id="{19D747DD-894E-5B41-A353-B6947B69D4FF}"/>
              </a:ext>
            </a:extLst>
          </p:cNvPr>
          <p:cNvSpPr txBox="1"/>
          <p:nvPr userDrawn="1"/>
        </p:nvSpPr>
        <p:spPr>
          <a:xfrm>
            <a:off x="838201" y="6591446"/>
            <a:ext cx="2828636" cy="124906"/>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2022 Parexel International Corporation / CONFIDENTIAL</a:t>
            </a:r>
          </a:p>
        </p:txBody>
      </p:sp>
      <p:pic>
        <p:nvPicPr>
          <p:cNvPr id="9" name="Picture 8">
            <a:extLst>
              <a:ext uri="{FF2B5EF4-FFF2-40B4-BE49-F238E27FC236}">
                <a16:creationId xmlns:a16="http://schemas.microsoft.com/office/drawing/2014/main" id="{57A59C84-8B7F-4E46-9081-DF27B64530DC}"/>
              </a:ext>
            </a:extLst>
          </p:cNvPr>
          <p:cNvPicPr>
            <a:picLocks noChangeAspect="1"/>
          </p:cNvPicPr>
          <p:nvPr userDrawn="1"/>
        </p:nvPicPr>
        <p:blipFill>
          <a:blip r:embed="rId3"/>
          <a:stretch>
            <a:fillRect/>
          </a:stretch>
        </p:blipFill>
        <p:spPr>
          <a:xfrm>
            <a:off x="11017218" y="6483012"/>
            <a:ext cx="900000" cy="233338"/>
          </a:xfrm>
          <a:prstGeom prst="rect">
            <a:avLst/>
          </a:prstGeom>
        </p:spPr>
      </p:pic>
      <p:sp>
        <p:nvSpPr>
          <p:cNvPr id="11" name="Text Placeholder 4">
            <a:extLst>
              <a:ext uri="{FF2B5EF4-FFF2-40B4-BE49-F238E27FC236}">
                <a16:creationId xmlns:a16="http://schemas.microsoft.com/office/drawing/2014/main" id="{4A053D1B-F3A7-A14F-8356-BA7FDC1378CB}"/>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Tree>
    <p:extLst>
      <p:ext uri="{BB962C8B-B14F-4D97-AF65-F5344CB8AC3E}">
        <p14:creationId xmlns:p14="http://schemas.microsoft.com/office/powerpoint/2010/main" val="280174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content no subtitle-gray titl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1D2EBC-97ED-E14B-A4D6-B76E9D39DE5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1584000"/>
            <a:ext cx="10515600" cy="4536000"/>
          </a:xfrm>
        </p:spPr>
        <p:txBody>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pic>
        <p:nvPicPr>
          <p:cNvPr id="8" name="Picture 7">
            <a:extLst>
              <a:ext uri="{FF2B5EF4-FFF2-40B4-BE49-F238E27FC236}">
                <a16:creationId xmlns:a16="http://schemas.microsoft.com/office/drawing/2014/main" id="{9C84224C-B4AD-BA42-A8AB-0F25C851B9F7}"/>
              </a:ext>
            </a:extLst>
          </p:cNvPr>
          <p:cNvPicPr>
            <a:picLocks noChangeAspect="1"/>
          </p:cNvPicPr>
          <p:nvPr userDrawn="1"/>
        </p:nvPicPr>
        <p:blipFill>
          <a:blip r:embed="rId3"/>
          <a:stretch>
            <a:fillRect/>
          </a:stretch>
        </p:blipFill>
        <p:spPr>
          <a:xfrm>
            <a:off x="11017218" y="6483012"/>
            <a:ext cx="900000" cy="233338"/>
          </a:xfrm>
          <a:prstGeom prst="rect">
            <a:avLst/>
          </a:prstGeom>
        </p:spPr>
      </p:pic>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358594"/>
            <a:ext cx="10515600" cy="964591"/>
          </a:xfrm>
        </p:spPr>
        <p:txBody>
          <a:bodyPr anchor="b"/>
          <a:lstStyle>
            <a:lvl1pPr>
              <a:defRPr sz="3000">
                <a:solidFill>
                  <a:schemeClr val="tx1"/>
                </a:solidFill>
              </a:defRPr>
            </a:lvl1pPr>
          </a:lstStyle>
          <a:p>
            <a:r>
              <a:rPr lang="en-US"/>
              <a:t>Slide title on up to two lines – </a:t>
            </a:r>
            <a:br>
              <a:rPr lang="en-US"/>
            </a:br>
            <a:r>
              <a:rPr lang="en-US"/>
              <a:t>Arial Bold 30pt</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4" name="TextBox 13">
            <a:extLst>
              <a:ext uri="{FF2B5EF4-FFF2-40B4-BE49-F238E27FC236}">
                <a16:creationId xmlns:a16="http://schemas.microsoft.com/office/drawing/2014/main" id="{D30579D1-0865-3448-B1F4-3AF8AA6B610A}"/>
              </a:ext>
            </a:extLst>
          </p:cNvPr>
          <p:cNvSpPr txBox="1"/>
          <p:nvPr userDrawn="1"/>
        </p:nvSpPr>
        <p:spPr>
          <a:xfrm>
            <a:off x="838201" y="6591446"/>
            <a:ext cx="2828636" cy="124906"/>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2022 Parexel International Corporation / CONFIDENTIAL</a:t>
            </a:r>
          </a:p>
        </p:txBody>
      </p:sp>
    </p:spTree>
    <p:extLst>
      <p:ext uri="{BB962C8B-B14F-4D97-AF65-F5344CB8AC3E}">
        <p14:creationId xmlns:p14="http://schemas.microsoft.com/office/powerpoint/2010/main" val="3772004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content with subtitle-gray 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66639-4D44-DD4F-90D6-A39895466E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2071326"/>
            <a:ext cx="10515600" cy="4156674"/>
          </a:xfrm>
        </p:spPr>
        <p:txBody>
          <a:bodyPr/>
          <a:lstStyle>
            <a:lvl1pPr marL="0" indent="0">
              <a:lnSpc>
                <a:spcPct val="110000"/>
              </a:lnSpc>
              <a:spcBef>
                <a:spcPts val="1200"/>
              </a:spcBef>
              <a:buFontTx/>
              <a:buNone/>
              <a:defRPr/>
            </a:lvl1pPr>
            <a:lvl2pPr marL="180000" indent="0">
              <a:buFontTx/>
              <a:buNone/>
              <a:defRPr/>
            </a:lvl2pPr>
            <a:lvl3pPr marL="360000" indent="0">
              <a:buFontTx/>
              <a:buNone/>
              <a:defRPr/>
            </a:lvl3pPr>
          </a:lstStyle>
          <a:p>
            <a:pPr lvl="0"/>
            <a:r>
              <a:rPr lang="en-US"/>
              <a:t>Click to edit Master text styles</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pic>
        <p:nvPicPr>
          <p:cNvPr id="9" name="Picture 8">
            <a:extLst>
              <a:ext uri="{FF2B5EF4-FFF2-40B4-BE49-F238E27FC236}">
                <a16:creationId xmlns:a16="http://schemas.microsoft.com/office/drawing/2014/main" id="{4D8D174A-2426-6D46-8F96-DA96C0D924A0}"/>
              </a:ext>
            </a:extLst>
          </p:cNvPr>
          <p:cNvPicPr>
            <a:picLocks noChangeAspect="1"/>
          </p:cNvPicPr>
          <p:nvPr userDrawn="1"/>
        </p:nvPicPr>
        <p:blipFill>
          <a:blip r:embed="rId3"/>
          <a:stretch>
            <a:fillRect/>
          </a:stretch>
        </p:blipFill>
        <p:spPr>
          <a:xfrm>
            <a:off x="11017218" y="6483012"/>
            <a:ext cx="900000" cy="233338"/>
          </a:xfrm>
          <a:prstGeom prst="rect">
            <a:avLst/>
          </a:prstGeom>
        </p:spPr>
      </p:pic>
      <p:sp>
        <p:nvSpPr>
          <p:cNvPr id="10" name="Title 1">
            <a:extLst>
              <a:ext uri="{FF2B5EF4-FFF2-40B4-BE49-F238E27FC236}">
                <a16:creationId xmlns:a16="http://schemas.microsoft.com/office/drawing/2014/main" id="{F61684A8-48A3-6F4C-8A90-6F0B6D7F3834}"/>
              </a:ext>
            </a:extLst>
          </p:cNvPr>
          <p:cNvSpPr>
            <a:spLocks noGrp="1"/>
          </p:cNvSpPr>
          <p:nvPr>
            <p:ph type="title" hasCustomPrompt="1"/>
          </p:nvPr>
        </p:nvSpPr>
        <p:spPr>
          <a:xfrm>
            <a:off x="838200" y="358594"/>
            <a:ext cx="7772400" cy="964591"/>
          </a:xfrm>
        </p:spPr>
        <p:txBody>
          <a:bodyPr anchor="b"/>
          <a:lstStyle>
            <a:lvl1pPr>
              <a:defRPr sz="3000"/>
            </a:lvl1pPr>
          </a:lstStyle>
          <a:p>
            <a:r>
              <a:rPr lang="en-US"/>
              <a:t>Slide title on up to two lines – </a:t>
            </a:r>
            <a:br>
              <a:rPr lang="en-US"/>
            </a:br>
            <a:r>
              <a:rPr lang="en-US"/>
              <a:t>Arial Bold 30pt</a:t>
            </a:r>
          </a:p>
        </p:txBody>
      </p:sp>
      <p:sp>
        <p:nvSpPr>
          <p:cNvPr id="11" name="Text Placeholder 6">
            <a:extLst>
              <a:ext uri="{FF2B5EF4-FFF2-40B4-BE49-F238E27FC236}">
                <a16:creationId xmlns:a16="http://schemas.microsoft.com/office/drawing/2014/main" id="{BDBCFC21-6A2F-3345-A88A-6A0DC153D644}"/>
              </a:ext>
            </a:extLst>
          </p:cNvPr>
          <p:cNvSpPr>
            <a:spLocks noGrp="1"/>
          </p:cNvSpPr>
          <p:nvPr>
            <p:ph type="body" sz="quarter" idx="13" hasCustomPrompt="1"/>
          </p:nvPr>
        </p:nvSpPr>
        <p:spPr>
          <a:xfrm>
            <a:off x="838200" y="1391419"/>
            <a:ext cx="7772400" cy="436995"/>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600"/>
            </a:lvl1pPr>
          </a:lstStyle>
          <a:p>
            <a:r>
              <a:rPr lang="en-US" sz="2600">
                <a:latin typeface="Arial" panose="020B0604020202020204" pitchFamily="34" charset="0"/>
                <a:cs typeface="Arial" panose="020B0604020202020204" pitchFamily="34" charset="0"/>
              </a:rPr>
              <a:t>Subtitle on one line – Arial 26pt</a:t>
            </a:r>
          </a:p>
        </p:txBody>
      </p:sp>
      <p:sp>
        <p:nvSpPr>
          <p:cNvPr id="13" name="Text Placeholder 4">
            <a:extLst>
              <a:ext uri="{FF2B5EF4-FFF2-40B4-BE49-F238E27FC236}">
                <a16:creationId xmlns:a16="http://schemas.microsoft.com/office/drawing/2014/main" id="{5558A5CC-982F-2740-9AA7-719113D82AC8}"/>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4" name="TextBox 13">
            <a:extLst>
              <a:ext uri="{FF2B5EF4-FFF2-40B4-BE49-F238E27FC236}">
                <a16:creationId xmlns:a16="http://schemas.microsoft.com/office/drawing/2014/main" id="{A747B969-E3FC-A24E-BF21-330133E69451}"/>
              </a:ext>
            </a:extLst>
          </p:cNvPr>
          <p:cNvSpPr txBox="1"/>
          <p:nvPr userDrawn="1"/>
        </p:nvSpPr>
        <p:spPr>
          <a:xfrm>
            <a:off x="838201" y="6591446"/>
            <a:ext cx="2828636" cy="124906"/>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2022 Parexel International Corporation / CONFIDENTIAL</a:t>
            </a:r>
          </a:p>
        </p:txBody>
      </p:sp>
    </p:spTree>
    <p:extLst>
      <p:ext uri="{BB962C8B-B14F-4D97-AF65-F5344CB8AC3E}">
        <p14:creationId xmlns:p14="http://schemas.microsoft.com/office/powerpoint/2010/main" val="3875307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content no subtitle-gray titl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FCCAD5-C41B-274F-BFA6-219DEFD6CD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1584000"/>
            <a:ext cx="10515600" cy="4644000"/>
          </a:xfrm>
        </p:spPr>
        <p:txBody>
          <a:bodyPr/>
          <a:lstStyle>
            <a:lvl1pPr marL="0" indent="0">
              <a:lnSpc>
                <a:spcPct val="110000"/>
              </a:lnSpc>
              <a:spcBef>
                <a:spcPts val="1200"/>
              </a:spcBef>
              <a:buFontTx/>
              <a:buNone/>
              <a:defRPr/>
            </a:lvl1pPr>
            <a:lvl2pPr marL="180000" indent="0">
              <a:buFontTx/>
              <a:buNone/>
              <a:defRPr/>
            </a:lvl2pPr>
            <a:lvl3pPr marL="360000" indent="0">
              <a:buFontTx/>
              <a:buNone/>
              <a:defRPr/>
            </a:lvl3pPr>
          </a:lstStyle>
          <a:p>
            <a:pPr lvl="0"/>
            <a:r>
              <a:rPr lang="en-US"/>
              <a:t>Click to edit Master text styles</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pic>
        <p:nvPicPr>
          <p:cNvPr id="10" name="Picture 9">
            <a:extLst>
              <a:ext uri="{FF2B5EF4-FFF2-40B4-BE49-F238E27FC236}">
                <a16:creationId xmlns:a16="http://schemas.microsoft.com/office/drawing/2014/main" id="{D3738F1F-722D-1249-90DB-08758BDD8690}"/>
              </a:ext>
            </a:extLst>
          </p:cNvPr>
          <p:cNvPicPr>
            <a:picLocks noChangeAspect="1"/>
          </p:cNvPicPr>
          <p:nvPr userDrawn="1"/>
        </p:nvPicPr>
        <p:blipFill>
          <a:blip r:embed="rId3"/>
          <a:stretch>
            <a:fillRect/>
          </a:stretch>
        </p:blipFill>
        <p:spPr>
          <a:xfrm>
            <a:off x="11017218" y="6483012"/>
            <a:ext cx="900000" cy="233338"/>
          </a:xfrm>
          <a:prstGeom prst="rect">
            <a:avLst/>
          </a:prstGeom>
        </p:spPr>
      </p:pic>
      <p:sp>
        <p:nvSpPr>
          <p:cNvPr id="11" name="Title 1">
            <a:extLst>
              <a:ext uri="{FF2B5EF4-FFF2-40B4-BE49-F238E27FC236}">
                <a16:creationId xmlns:a16="http://schemas.microsoft.com/office/drawing/2014/main" id="{DD7277E9-E1D1-134D-BA3F-1F79EC934A2E}"/>
              </a:ext>
            </a:extLst>
          </p:cNvPr>
          <p:cNvSpPr>
            <a:spLocks noGrp="1"/>
          </p:cNvSpPr>
          <p:nvPr>
            <p:ph type="title" hasCustomPrompt="1"/>
          </p:nvPr>
        </p:nvSpPr>
        <p:spPr>
          <a:xfrm>
            <a:off x="838200" y="358594"/>
            <a:ext cx="7772400" cy="964591"/>
          </a:xfrm>
        </p:spPr>
        <p:txBody>
          <a:bodyPr anchor="b"/>
          <a:lstStyle>
            <a:lvl1pPr>
              <a:defRPr sz="3000"/>
            </a:lvl1pPr>
          </a:lstStyle>
          <a:p>
            <a:r>
              <a:rPr lang="en-US"/>
              <a:t>Slide title on up to two lines – </a:t>
            </a:r>
            <a:br>
              <a:rPr lang="en-US"/>
            </a:br>
            <a:r>
              <a:rPr lang="en-US"/>
              <a:t>Arial Bold 30pt</a:t>
            </a:r>
          </a:p>
        </p:txBody>
      </p:sp>
      <p:sp>
        <p:nvSpPr>
          <p:cNvPr id="9" name="Text Placeholder 4">
            <a:extLst>
              <a:ext uri="{FF2B5EF4-FFF2-40B4-BE49-F238E27FC236}">
                <a16:creationId xmlns:a16="http://schemas.microsoft.com/office/drawing/2014/main" id="{FE114F69-DFC0-BE43-A91D-85033535BE54}"/>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2" name="TextBox 11">
            <a:extLst>
              <a:ext uri="{FF2B5EF4-FFF2-40B4-BE49-F238E27FC236}">
                <a16:creationId xmlns:a16="http://schemas.microsoft.com/office/drawing/2014/main" id="{96C10A65-7AC0-A546-97FF-10923C6D2E59}"/>
              </a:ext>
            </a:extLst>
          </p:cNvPr>
          <p:cNvSpPr txBox="1"/>
          <p:nvPr userDrawn="1"/>
        </p:nvSpPr>
        <p:spPr>
          <a:xfrm>
            <a:off x="838201" y="6591446"/>
            <a:ext cx="2828636" cy="124906"/>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2022 Parexel International Corporation / CONFIDENTIAL</a:t>
            </a:r>
          </a:p>
        </p:txBody>
      </p:sp>
    </p:spTree>
    <p:extLst>
      <p:ext uri="{BB962C8B-B14F-4D97-AF65-F5344CB8AC3E}">
        <p14:creationId xmlns:p14="http://schemas.microsoft.com/office/powerpoint/2010/main" val="3364901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lit content with subtitle-gray 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B8B19-1354-B64B-8B7B-99A724FDB6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0C73439-50B4-8646-8427-5444D0902CFD}"/>
              </a:ext>
            </a:extLst>
          </p:cNvPr>
          <p:cNvSpPr>
            <a:spLocks noGrp="1"/>
          </p:cNvSpPr>
          <p:nvPr>
            <p:ph sz="half" idx="1"/>
          </p:nvPr>
        </p:nvSpPr>
        <p:spPr>
          <a:xfrm>
            <a:off x="838200" y="2071326"/>
            <a:ext cx="5035731" cy="4048674"/>
          </a:xfrm>
        </p:spPr>
        <p:txBody>
          <a:body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7C65F591-8EE9-4D4A-9FE2-D2E64D215DF7}"/>
              </a:ext>
            </a:extLst>
          </p:cNvPr>
          <p:cNvSpPr>
            <a:spLocks noGrp="1"/>
          </p:cNvSpPr>
          <p:nvPr>
            <p:ph type="sldNum" sz="quarter" idx="12"/>
          </p:nvPr>
        </p:nvSpPr>
        <p:spPr/>
        <p:txBody>
          <a:bodyPr/>
          <a:lstStyle/>
          <a:p>
            <a:fld id="{49547543-1012-3B42-87D3-9C910E88F9FE}" type="slidenum">
              <a:rPr lang="en-US" smtClean="0"/>
              <a:t>‹#›</a:t>
            </a:fld>
            <a:endParaRPr lang="en-US"/>
          </a:p>
        </p:txBody>
      </p:sp>
      <p:pic>
        <p:nvPicPr>
          <p:cNvPr id="9" name="Picture 8">
            <a:extLst>
              <a:ext uri="{FF2B5EF4-FFF2-40B4-BE49-F238E27FC236}">
                <a16:creationId xmlns:a16="http://schemas.microsoft.com/office/drawing/2014/main" id="{F0679873-1799-E440-8EA3-0CFE01C91609}"/>
              </a:ext>
            </a:extLst>
          </p:cNvPr>
          <p:cNvPicPr>
            <a:picLocks noChangeAspect="1"/>
          </p:cNvPicPr>
          <p:nvPr userDrawn="1"/>
        </p:nvPicPr>
        <p:blipFill>
          <a:blip r:embed="rId3"/>
          <a:stretch>
            <a:fillRect/>
          </a:stretch>
        </p:blipFill>
        <p:spPr>
          <a:xfrm>
            <a:off x="11017218" y="6483012"/>
            <a:ext cx="900000" cy="233338"/>
          </a:xfrm>
          <a:prstGeom prst="rect">
            <a:avLst/>
          </a:prstGeom>
        </p:spPr>
      </p:pic>
      <p:sp>
        <p:nvSpPr>
          <p:cNvPr id="11" name="Text Placeholder 6">
            <a:extLst>
              <a:ext uri="{FF2B5EF4-FFF2-40B4-BE49-F238E27FC236}">
                <a16:creationId xmlns:a16="http://schemas.microsoft.com/office/drawing/2014/main" id="{5ACD2845-B9DA-BB42-8C89-5B23A7CA9DBF}"/>
              </a:ext>
            </a:extLst>
          </p:cNvPr>
          <p:cNvSpPr>
            <a:spLocks noGrp="1"/>
          </p:cNvSpPr>
          <p:nvPr>
            <p:ph type="body" sz="quarter" idx="13" hasCustomPrompt="1"/>
          </p:nvPr>
        </p:nvSpPr>
        <p:spPr>
          <a:xfrm>
            <a:off x="838199" y="1391419"/>
            <a:ext cx="10522131" cy="436995"/>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600"/>
            </a:lvl1pPr>
          </a:lstStyle>
          <a:p>
            <a:r>
              <a:rPr lang="en-US" sz="2600">
                <a:latin typeface="Arial" panose="020B0604020202020204" pitchFamily="34" charset="0"/>
                <a:cs typeface="Arial" panose="020B0604020202020204" pitchFamily="34" charset="0"/>
              </a:rPr>
              <a:t>Subtitle on one line – Arial 26pt</a:t>
            </a:r>
          </a:p>
        </p:txBody>
      </p:sp>
      <p:sp>
        <p:nvSpPr>
          <p:cNvPr id="12" name="Title 1">
            <a:extLst>
              <a:ext uri="{FF2B5EF4-FFF2-40B4-BE49-F238E27FC236}">
                <a16:creationId xmlns:a16="http://schemas.microsoft.com/office/drawing/2014/main" id="{A69E4EF7-C150-C945-96E7-152B5A0720A3}"/>
              </a:ext>
            </a:extLst>
          </p:cNvPr>
          <p:cNvSpPr>
            <a:spLocks noGrp="1"/>
          </p:cNvSpPr>
          <p:nvPr>
            <p:ph type="title" hasCustomPrompt="1"/>
          </p:nvPr>
        </p:nvSpPr>
        <p:spPr>
          <a:xfrm>
            <a:off x="838199" y="358594"/>
            <a:ext cx="10522131" cy="964591"/>
          </a:xfrm>
        </p:spPr>
        <p:txBody>
          <a:bodyPr anchor="b"/>
          <a:lstStyle>
            <a:lvl1pPr>
              <a:defRPr sz="3000"/>
            </a:lvl1pPr>
          </a:lstStyle>
          <a:p>
            <a:r>
              <a:rPr lang="en-US"/>
              <a:t>Slide title on up to two lines – </a:t>
            </a:r>
            <a:br>
              <a:rPr lang="en-US"/>
            </a:br>
            <a:r>
              <a:rPr lang="en-US"/>
              <a:t>Arial Bold 30pt</a:t>
            </a:r>
          </a:p>
        </p:txBody>
      </p:sp>
      <p:sp>
        <p:nvSpPr>
          <p:cNvPr id="14" name="Content Placeholder 2">
            <a:extLst>
              <a:ext uri="{FF2B5EF4-FFF2-40B4-BE49-F238E27FC236}">
                <a16:creationId xmlns:a16="http://schemas.microsoft.com/office/drawing/2014/main" id="{5FC4B04A-8BD7-A34E-80AA-D09C0C0A5596}"/>
              </a:ext>
            </a:extLst>
          </p:cNvPr>
          <p:cNvSpPr>
            <a:spLocks noGrp="1"/>
          </p:cNvSpPr>
          <p:nvPr>
            <p:ph sz="half" idx="14"/>
          </p:nvPr>
        </p:nvSpPr>
        <p:spPr>
          <a:xfrm>
            <a:off x="6324600" y="2071326"/>
            <a:ext cx="5035731" cy="4048674"/>
          </a:xfrm>
        </p:spPr>
        <p:txBody>
          <a:bodyPr/>
          <a:lstStyle/>
          <a:p>
            <a:pPr lvl="0"/>
            <a:r>
              <a:rPr lang="en-US"/>
              <a:t>Click to edit Master text styles</a:t>
            </a:r>
          </a:p>
          <a:p>
            <a:pPr lvl="1"/>
            <a:r>
              <a:rPr lang="en-US"/>
              <a:t>Second level</a:t>
            </a:r>
          </a:p>
          <a:p>
            <a:pPr lvl="2"/>
            <a:r>
              <a:rPr lang="en-US"/>
              <a:t>Third level</a:t>
            </a:r>
          </a:p>
        </p:txBody>
      </p:sp>
      <p:sp>
        <p:nvSpPr>
          <p:cNvPr id="13" name="Text Placeholder 4">
            <a:extLst>
              <a:ext uri="{FF2B5EF4-FFF2-40B4-BE49-F238E27FC236}">
                <a16:creationId xmlns:a16="http://schemas.microsoft.com/office/drawing/2014/main" id="{024AF614-F245-4E47-8CDE-B901CC6DF4C2}"/>
              </a:ext>
            </a:extLst>
          </p:cNvPr>
          <p:cNvSpPr>
            <a:spLocks noGrp="1"/>
          </p:cNvSpPr>
          <p:nvPr>
            <p:ph type="body" sz="quarter" idx="15"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5" name="TextBox 14">
            <a:extLst>
              <a:ext uri="{FF2B5EF4-FFF2-40B4-BE49-F238E27FC236}">
                <a16:creationId xmlns:a16="http://schemas.microsoft.com/office/drawing/2014/main" id="{B6ECB2A7-C7FF-E543-8E22-09F53A2BD18B}"/>
              </a:ext>
            </a:extLst>
          </p:cNvPr>
          <p:cNvSpPr txBox="1"/>
          <p:nvPr userDrawn="1"/>
        </p:nvSpPr>
        <p:spPr>
          <a:xfrm>
            <a:off x="838201" y="6591446"/>
            <a:ext cx="2828636" cy="124906"/>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2022 Parexel International Corporation / CONFIDENTIAL</a:t>
            </a:r>
          </a:p>
        </p:txBody>
      </p:sp>
    </p:spTree>
    <p:extLst>
      <p:ext uri="{BB962C8B-B14F-4D97-AF65-F5344CB8AC3E}">
        <p14:creationId xmlns:p14="http://schemas.microsoft.com/office/powerpoint/2010/main" val="1103936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lit content no subtitle-gray titl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C09280-56AC-8B46-855F-7C44FC3265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0C73439-50B4-8646-8427-5444D0902CFD}"/>
              </a:ext>
            </a:extLst>
          </p:cNvPr>
          <p:cNvSpPr>
            <a:spLocks noGrp="1"/>
          </p:cNvSpPr>
          <p:nvPr>
            <p:ph sz="half" idx="1"/>
          </p:nvPr>
        </p:nvSpPr>
        <p:spPr>
          <a:xfrm>
            <a:off x="838200" y="1584000"/>
            <a:ext cx="5035731" cy="4536000"/>
          </a:xfrm>
        </p:spPr>
        <p:txBody>
          <a:body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7C65F591-8EE9-4D4A-9FE2-D2E64D215DF7}"/>
              </a:ext>
            </a:extLst>
          </p:cNvPr>
          <p:cNvSpPr>
            <a:spLocks noGrp="1"/>
          </p:cNvSpPr>
          <p:nvPr>
            <p:ph type="sldNum" sz="quarter" idx="12"/>
          </p:nvPr>
        </p:nvSpPr>
        <p:spPr/>
        <p:txBody>
          <a:bodyPr/>
          <a:lstStyle/>
          <a:p>
            <a:fld id="{49547543-1012-3B42-87D3-9C910E88F9FE}" type="slidenum">
              <a:rPr lang="en-US" smtClean="0"/>
              <a:t>‹#›</a:t>
            </a:fld>
            <a:endParaRPr lang="en-US"/>
          </a:p>
        </p:txBody>
      </p:sp>
      <p:pic>
        <p:nvPicPr>
          <p:cNvPr id="9" name="Picture 8">
            <a:extLst>
              <a:ext uri="{FF2B5EF4-FFF2-40B4-BE49-F238E27FC236}">
                <a16:creationId xmlns:a16="http://schemas.microsoft.com/office/drawing/2014/main" id="{C5622045-0D35-0848-9258-895B8E948912}"/>
              </a:ext>
            </a:extLst>
          </p:cNvPr>
          <p:cNvPicPr>
            <a:picLocks noChangeAspect="1"/>
          </p:cNvPicPr>
          <p:nvPr userDrawn="1"/>
        </p:nvPicPr>
        <p:blipFill>
          <a:blip r:embed="rId3"/>
          <a:stretch>
            <a:fillRect/>
          </a:stretch>
        </p:blipFill>
        <p:spPr>
          <a:xfrm>
            <a:off x="11017218" y="6483012"/>
            <a:ext cx="900000" cy="233338"/>
          </a:xfrm>
          <a:prstGeom prst="rect">
            <a:avLst/>
          </a:prstGeom>
        </p:spPr>
      </p:pic>
      <p:sp>
        <p:nvSpPr>
          <p:cNvPr id="11" name="Title 1">
            <a:extLst>
              <a:ext uri="{FF2B5EF4-FFF2-40B4-BE49-F238E27FC236}">
                <a16:creationId xmlns:a16="http://schemas.microsoft.com/office/drawing/2014/main" id="{27BA8757-3B0F-BB4D-A8D7-14985DF38EBF}"/>
              </a:ext>
            </a:extLst>
          </p:cNvPr>
          <p:cNvSpPr>
            <a:spLocks noGrp="1"/>
          </p:cNvSpPr>
          <p:nvPr>
            <p:ph type="title" hasCustomPrompt="1"/>
          </p:nvPr>
        </p:nvSpPr>
        <p:spPr>
          <a:xfrm>
            <a:off x="838199" y="358594"/>
            <a:ext cx="10522131" cy="964591"/>
          </a:xfrm>
        </p:spPr>
        <p:txBody>
          <a:bodyPr anchor="b"/>
          <a:lstStyle>
            <a:lvl1pPr>
              <a:defRPr sz="3000"/>
            </a:lvl1pPr>
          </a:lstStyle>
          <a:p>
            <a:r>
              <a:rPr lang="en-US"/>
              <a:t>Slide title on up to two lines – </a:t>
            </a:r>
            <a:br>
              <a:rPr lang="en-US"/>
            </a:br>
            <a:r>
              <a:rPr lang="en-US"/>
              <a:t>Arial Bold 30pt</a:t>
            </a:r>
          </a:p>
        </p:txBody>
      </p:sp>
      <p:sp>
        <p:nvSpPr>
          <p:cNvPr id="15" name="Content Placeholder 2">
            <a:extLst>
              <a:ext uri="{FF2B5EF4-FFF2-40B4-BE49-F238E27FC236}">
                <a16:creationId xmlns:a16="http://schemas.microsoft.com/office/drawing/2014/main" id="{FF84E1B6-8B07-FF4C-A81C-08ACFA0387BC}"/>
              </a:ext>
            </a:extLst>
          </p:cNvPr>
          <p:cNvSpPr>
            <a:spLocks noGrp="1"/>
          </p:cNvSpPr>
          <p:nvPr>
            <p:ph sz="half" idx="13"/>
          </p:nvPr>
        </p:nvSpPr>
        <p:spPr>
          <a:xfrm>
            <a:off x="6324600" y="1584000"/>
            <a:ext cx="5035731" cy="4536000"/>
          </a:xfrm>
        </p:spPr>
        <p:txBody>
          <a:body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46A38C49-019F-0642-B2E3-CC4F61FA934F}"/>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6" name="TextBox 15">
            <a:extLst>
              <a:ext uri="{FF2B5EF4-FFF2-40B4-BE49-F238E27FC236}">
                <a16:creationId xmlns:a16="http://schemas.microsoft.com/office/drawing/2014/main" id="{F6449BF9-F21A-EB48-957D-1BAAF6C9C246}"/>
              </a:ext>
            </a:extLst>
          </p:cNvPr>
          <p:cNvSpPr txBox="1"/>
          <p:nvPr userDrawn="1"/>
        </p:nvSpPr>
        <p:spPr>
          <a:xfrm>
            <a:off x="838201" y="6591446"/>
            <a:ext cx="2828636" cy="124906"/>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2022 Parexel International Corporation / CONFIDENTIAL</a:t>
            </a:r>
          </a:p>
        </p:txBody>
      </p:sp>
    </p:spTree>
    <p:extLst>
      <p:ext uri="{BB962C8B-B14F-4D97-AF65-F5344CB8AC3E}">
        <p14:creationId xmlns:p14="http://schemas.microsoft.com/office/powerpoint/2010/main" val="2204396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2D7797-AD78-6E41-914E-DC3F0E45C1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pic>
        <p:nvPicPr>
          <p:cNvPr id="10" name="Picture 9">
            <a:extLst>
              <a:ext uri="{FF2B5EF4-FFF2-40B4-BE49-F238E27FC236}">
                <a16:creationId xmlns:a16="http://schemas.microsoft.com/office/drawing/2014/main" id="{D3738F1F-722D-1249-90DB-08758BDD8690}"/>
              </a:ext>
            </a:extLst>
          </p:cNvPr>
          <p:cNvPicPr>
            <a:picLocks noChangeAspect="1"/>
          </p:cNvPicPr>
          <p:nvPr userDrawn="1"/>
        </p:nvPicPr>
        <p:blipFill>
          <a:blip r:embed="rId3"/>
          <a:stretch>
            <a:fillRect/>
          </a:stretch>
        </p:blipFill>
        <p:spPr>
          <a:xfrm>
            <a:off x="11017218" y="6483012"/>
            <a:ext cx="900000" cy="233338"/>
          </a:xfrm>
          <a:prstGeom prst="rect">
            <a:avLst/>
          </a:prstGeom>
        </p:spPr>
      </p:pic>
      <p:sp>
        <p:nvSpPr>
          <p:cNvPr id="8" name="Text Placeholder 4">
            <a:extLst>
              <a:ext uri="{FF2B5EF4-FFF2-40B4-BE49-F238E27FC236}">
                <a16:creationId xmlns:a16="http://schemas.microsoft.com/office/drawing/2014/main" id="{2C1296B2-61D9-DB4E-B6A9-D4AB862994F5}"/>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2" name="Title 1">
            <a:extLst>
              <a:ext uri="{FF2B5EF4-FFF2-40B4-BE49-F238E27FC236}">
                <a16:creationId xmlns:a16="http://schemas.microsoft.com/office/drawing/2014/main" id="{2ADAEBC0-2E3F-9748-B904-9B05FADA79A8}"/>
              </a:ext>
            </a:extLst>
          </p:cNvPr>
          <p:cNvSpPr>
            <a:spLocks noGrp="1"/>
          </p:cNvSpPr>
          <p:nvPr>
            <p:ph type="title"/>
          </p:nvPr>
        </p:nvSpPr>
        <p:spPr/>
        <p:txBody>
          <a:bodyPr anchor="b"/>
          <a:lstStyle/>
          <a:p>
            <a:r>
              <a:rPr lang="en-US"/>
              <a:t>Click to edit Master title style</a:t>
            </a:r>
          </a:p>
        </p:txBody>
      </p:sp>
      <p:sp>
        <p:nvSpPr>
          <p:cNvPr id="9" name="TextBox 8">
            <a:extLst>
              <a:ext uri="{FF2B5EF4-FFF2-40B4-BE49-F238E27FC236}">
                <a16:creationId xmlns:a16="http://schemas.microsoft.com/office/drawing/2014/main" id="{D5BE99B5-D4D5-ED4F-A392-30F09541E679}"/>
              </a:ext>
            </a:extLst>
          </p:cNvPr>
          <p:cNvSpPr txBox="1"/>
          <p:nvPr userDrawn="1"/>
        </p:nvSpPr>
        <p:spPr>
          <a:xfrm>
            <a:off x="838201" y="6591446"/>
            <a:ext cx="2828636" cy="124906"/>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2022 Parexel International Corporation / CONFIDENTIAL</a:t>
            </a:r>
          </a:p>
        </p:txBody>
      </p:sp>
    </p:spTree>
    <p:extLst>
      <p:ext uri="{BB962C8B-B14F-4D97-AF65-F5344CB8AC3E}">
        <p14:creationId xmlns:p14="http://schemas.microsoft.com/office/powerpoint/2010/main" val="3609231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E6C4BD-2C84-2F4C-8042-1C1037F67C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3C4F321A-A6F4-4F4C-8379-76C81E05E09F}"/>
              </a:ext>
            </a:extLst>
          </p:cNvPr>
          <p:cNvSpPr>
            <a:spLocks noGrp="1"/>
          </p:cNvSpPr>
          <p:nvPr>
            <p:ph type="title" hasCustomPrompt="1"/>
          </p:nvPr>
        </p:nvSpPr>
        <p:spPr>
          <a:xfrm>
            <a:off x="4810993" y="2160159"/>
            <a:ext cx="6795656" cy="1231106"/>
          </a:xfrm>
        </p:spPr>
        <p:txBody>
          <a:bodyPr anchor="b" anchorCtr="0">
            <a:spAutoFit/>
          </a:bodyPr>
          <a:lstStyle>
            <a:lvl1pPr>
              <a:defRPr sz="8000">
                <a:solidFill>
                  <a:schemeClr val="bg1"/>
                </a:solidFill>
              </a:defRPr>
            </a:lvl1pPr>
          </a:lstStyle>
          <a:p>
            <a:r>
              <a:rPr lang="en-US"/>
              <a:t>Thank you</a:t>
            </a:r>
          </a:p>
        </p:txBody>
      </p:sp>
      <p:pic>
        <p:nvPicPr>
          <p:cNvPr id="7" name="Picture 6">
            <a:extLst>
              <a:ext uri="{FF2B5EF4-FFF2-40B4-BE49-F238E27FC236}">
                <a16:creationId xmlns:a16="http://schemas.microsoft.com/office/drawing/2014/main" id="{5A383F6B-E4C8-BD4E-A590-6F6C4300F4CE}"/>
              </a:ext>
            </a:extLst>
          </p:cNvPr>
          <p:cNvPicPr>
            <a:picLocks noChangeAspect="1"/>
          </p:cNvPicPr>
          <p:nvPr userDrawn="1"/>
        </p:nvPicPr>
        <p:blipFill>
          <a:blip r:embed="rId3"/>
          <a:stretch>
            <a:fillRect/>
          </a:stretch>
        </p:blipFill>
        <p:spPr>
          <a:xfrm>
            <a:off x="9913801" y="6223408"/>
            <a:ext cx="1440000" cy="369557"/>
          </a:xfrm>
          <a:prstGeom prst="rect">
            <a:avLst/>
          </a:prstGeom>
        </p:spPr>
      </p:pic>
      <p:sp>
        <p:nvSpPr>
          <p:cNvPr id="8" name="TextBox 7">
            <a:extLst>
              <a:ext uri="{FF2B5EF4-FFF2-40B4-BE49-F238E27FC236}">
                <a16:creationId xmlns:a16="http://schemas.microsoft.com/office/drawing/2014/main" id="{21B66C3A-8266-D646-9296-87C3B08422BF}"/>
              </a:ext>
            </a:extLst>
          </p:cNvPr>
          <p:cNvSpPr txBox="1"/>
          <p:nvPr userDrawn="1"/>
        </p:nvSpPr>
        <p:spPr>
          <a:xfrm>
            <a:off x="4860001" y="6593239"/>
            <a:ext cx="2880072" cy="123111"/>
          </a:xfrm>
          <a:prstGeom prst="rect">
            <a:avLst/>
          </a:prstGeom>
          <a:noFill/>
        </p:spPr>
        <p:txBody>
          <a:bodyPr wrap="square" lIns="0" tIns="0" rIns="0" bIns="0" rtlCol="0" anchor="b" anchorCtr="0">
            <a:spAutoFit/>
          </a:bodyPr>
          <a:lstStyle/>
          <a:p>
            <a:pPr algn="l"/>
            <a:r>
              <a:rPr lang="en-US" sz="800">
                <a:solidFill>
                  <a:schemeClr val="bg1"/>
                </a:solidFill>
              </a:rPr>
              <a:t>© 2022 Parexel International Corporation / CONFIDENTIAL</a:t>
            </a:r>
          </a:p>
        </p:txBody>
      </p:sp>
    </p:spTree>
    <p:extLst>
      <p:ext uri="{BB962C8B-B14F-4D97-AF65-F5344CB8AC3E}">
        <p14:creationId xmlns:p14="http://schemas.microsoft.com/office/powerpoint/2010/main" val="1058341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content with subtitle-gray titl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8C312-728D-4C48-B8E1-18E3C724BD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2F766BE-79F2-2E42-8644-46814EEFB74C}"/>
              </a:ext>
            </a:extLst>
          </p:cNvPr>
          <p:cNvSpPr>
            <a:spLocks noGrp="1"/>
          </p:cNvSpPr>
          <p:nvPr>
            <p:ph type="title" hasCustomPrompt="1"/>
          </p:nvPr>
        </p:nvSpPr>
        <p:spPr>
          <a:xfrm>
            <a:off x="838200" y="358594"/>
            <a:ext cx="10515598" cy="964591"/>
          </a:xfrm>
        </p:spPr>
        <p:txBody>
          <a:bodyPr anchor="b"/>
          <a:lstStyle>
            <a:lvl1pPr>
              <a:defRPr sz="3000"/>
            </a:lvl1pPr>
          </a:lstStyle>
          <a:p>
            <a:r>
              <a:rPr lang="en-US"/>
              <a:t>Slide title on up to two lines – </a:t>
            </a:r>
            <a:br>
              <a:rPr lang="en-US"/>
            </a:br>
            <a:r>
              <a:rPr lang="en-US"/>
              <a:t>Arial Bold 30pt</a:t>
            </a:r>
          </a:p>
        </p:txBody>
      </p:sp>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198" y="2070000"/>
            <a:ext cx="10515600" cy="4058238"/>
          </a:xfrm>
        </p:spPr>
        <p:txBody>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8" name="Text Placeholder 6">
            <a:extLst>
              <a:ext uri="{FF2B5EF4-FFF2-40B4-BE49-F238E27FC236}">
                <a16:creationId xmlns:a16="http://schemas.microsoft.com/office/drawing/2014/main" id="{15FC8CC7-1EC4-5442-A5A2-590CF73DC993}"/>
              </a:ext>
            </a:extLst>
          </p:cNvPr>
          <p:cNvSpPr>
            <a:spLocks noGrp="1"/>
          </p:cNvSpPr>
          <p:nvPr>
            <p:ph type="body" sz="quarter" idx="13" hasCustomPrompt="1"/>
          </p:nvPr>
        </p:nvSpPr>
        <p:spPr>
          <a:xfrm>
            <a:off x="838200" y="1391419"/>
            <a:ext cx="10515598" cy="436995"/>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600"/>
            </a:lvl1pPr>
          </a:lstStyle>
          <a:p>
            <a:r>
              <a:rPr lang="en-US" sz="2600">
                <a:latin typeface="Arial" panose="020B0604020202020204" pitchFamily="34" charset="0"/>
                <a:cs typeface="Arial" panose="020B0604020202020204" pitchFamily="34" charset="0"/>
              </a:rPr>
              <a:t>Subtitle on one line – Arial 26pt</a:t>
            </a:r>
          </a:p>
        </p:txBody>
      </p:sp>
      <p:sp>
        <p:nvSpPr>
          <p:cNvPr id="7" name="TextBox 6">
            <a:extLst>
              <a:ext uri="{FF2B5EF4-FFF2-40B4-BE49-F238E27FC236}">
                <a16:creationId xmlns:a16="http://schemas.microsoft.com/office/drawing/2014/main" id="{19D747DD-894E-5B41-A353-B6947B69D4FF}"/>
              </a:ext>
            </a:extLst>
          </p:cNvPr>
          <p:cNvSpPr txBox="1"/>
          <p:nvPr userDrawn="1"/>
        </p:nvSpPr>
        <p:spPr>
          <a:xfrm>
            <a:off x="838201" y="6591446"/>
            <a:ext cx="2828636" cy="124906"/>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2020 Parexel International Corporation / CONFIDENTIAL</a:t>
            </a:r>
          </a:p>
        </p:txBody>
      </p:sp>
      <p:sp>
        <p:nvSpPr>
          <p:cNvPr id="11" name="Text Placeholder 4">
            <a:extLst>
              <a:ext uri="{FF2B5EF4-FFF2-40B4-BE49-F238E27FC236}">
                <a16:creationId xmlns:a16="http://schemas.microsoft.com/office/drawing/2014/main" id="{4A053D1B-F3A7-A14F-8356-BA7FDC1378CB}"/>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pic>
        <p:nvPicPr>
          <p:cNvPr id="12" name="Picture 11">
            <a:extLst>
              <a:ext uri="{FF2B5EF4-FFF2-40B4-BE49-F238E27FC236}">
                <a16:creationId xmlns:a16="http://schemas.microsoft.com/office/drawing/2014/main" id="{A8F23E88-1EDD-3D48-B84B-1372CB571CF6}"/>
              </a:ext>
            </a:extLst>
          </p:cNvPr>
          <p:cNvPicPr>
            <a:picLocks noChangeAspect="1"/>
          </p:cNvPicPr>
          <p:nvPr userDrawn="1"/>
        </p:nvPicPr>
        <p:blipFill>
          <a:blip r:embed="rId3"/>
          <a:stretch>
            <a:fillRect/>
          </a:stretch>
        </p:blipFill>
        <p:spPr>
          <a:xfrm>
            <a:off x="11017218" y="6413695"/>
            <a:ext cx="900000" cy="302655"/>
          </a:xfrm>
          <a:prstGeom prst="rect">
            <a:avLst/>
          </a:prstGeom>
        </p:spPr>
      </p:pic>
    </p:spTree>
    <p:extLst>
      <p:ext uri="{BB962C8B-B14F-4D97-AF65-F5344CB8AC3E}">
        <p14:creationId xmlns:p14="http://schemas.microsoft.com/office/powerpoint/2010/main" val="3243473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ullet content no subtitle-gray titl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1D2EBC-97ED-E14B-A4D6-B76E9D39DE5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1584000"/>
            <a:ext cx="10515600" cy="4536000"/>
          </a:xfrm>
        </p:spPr>
        <p:txBody>
          <a:body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pic>
        <p:nvPicPr>
          <p:cNvPr id="8" name="Picture 7">
            <a:extLst>
              <a:ext uri="{FF2B5EF4-FFF2-40B4-BE49-F238E27FC236}">
                <a16:creationId xmlns:a16="http://schemas.microsoft.com/office/drawing/2014/main" id="{9C84224C-B4AD-BA42-A8AB-0F25C851B9F7}"/>
              </a:ext>
            </a:extLst>
          </p:cNvPr>
          <p:cNvPicPr>
            <a:picLocks noChangeAspect="1"/>
          </p:cNvPicPr>
          <p:nvPr userDrawn="1"/>
        </p:nvPicPr>
        <p:blipFill>
          <a:blip r:embed="rId3"/>
          <a:stretch>
            <a:fillRect/>
          </a:stretch>
        </p:blipFill>
        <p:spPr>
          <a:xfrm>
            <a:off x="11017218" y="6483012"/>
            <a:ext cx="900000" cy="233338"/>
          </a:xfrm>
          <a:prstGeom prst="rect">
            <a:avLst/>
          </a:prstGeom>
        </p:spPr>
      </p:pic>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358594"/>
            <a:ext cx="10515600" cy="964591"/>
          </a:xfrm>
        </p:spPr>
        <p:txBody>
          <a:bodyPr anchor="b"/>
          <a:lstStyle>
            <a:lvl1pPr>
              <a:defRPr sz="3000">
                <a:solidFill>
                  <a:schemeClr val="tx1"/>
                </a:solidFill>
              </a:defRPr>
            </a:lvl1pPr>
          </a:lstStyle>
          <a:p>
            <a:r>
              <a:rPr lang="en-US"/>
              <a:t>Slide title on up to two lines – </a:t>
            </a:r>
            <a:br>
              <a:rPr lang="en-US"/>
            </a:br>
            <a:r>
              <a:rPr lang="en-US"/>
              <a:t>Arial Bold 30pt</a:t>
            </a:r>
          </a:p>
        </p:txBody>
      </p:sp>
      <p:sp>
        <p:nvSpPr>
          <p:cNvPr id="14" name="TextBox 13">
            <a:extLst>
              <a:ext uri="{FF2B5EF4-FFF2-40B4-BE49-F238E27FC236}">
                <a16:creationId xmlns:a16="http://schemas.microsoft.com/office/drawing/2014/main" id="{D30579D1-0865-3448-B1F4-3AF8AA6B610A}"/>
              </a:ext>
            </a:extLst>
          </p:cNvPr>
          <p:cNvSpPr txBox="1"/>
          <p:nvPr userDrawn="1"/>
        </p:nvSpPr>
        <p:spPr>
          <a:xfrm>
            <a:off x="838201" y="6591446"/>
            <a:ext cx="2828636" cy="124906"/>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2021 Parexel International Corporation / CONFIDENTIAL</a:t>
            </a:r>
          </a:p>
        </p:txBody>
      </p:sp>
    </p:spTree>
    <p:extLst>
      <p:ext uri="{BB962C8B-B14F-4D97-AF65-F5344CB8AC3E}">
        <p14:creationId xmlns:p14="http://schemas.microsoft.com/office/powerpoint/2010/main" val="3224793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D165-B223-0541-949B-7C7972A154BD}"/>
              </a:ext>
            </a:extLst>
          </p:cNvPr>
          <p:cNvSpPr>
            <a:spLocks noGrp="1"/>
          </p:cNvSpPr>
          <p:nvPr>
            <p:ph type="title" hasCustomPrompt="1"/>
          </p:nvPr>
        </p:nvSpPr>
        <p:spPr>
          <a:xfrm>
            <a:off x="566531" y="270150"/>
            <a:ext cx="11191460" cy="1009651"/>
          </a:xfrm>
          <a:prstGeom prst="rect">
            <a:avLst/>
          </a:prstGeom>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74DD3CA-47AF-FC41-B241-3F6F3B6CF38B}"/>
              </a:ext>
            </a:extLst>
          </p:cNvPr>
          <p:cNvSpPr>
            <a:spLocks noGrp="1"/>
          </p:cNvSpPr>
          <p:nvPr>
            <p:ph sz="half" idx="1"/>
          </p:nvPr>
        </p:nvSpPr>
        <p:spPr>
          <a:xfrm>
            <a:off x="566531" y="1427680"/>
            <a:ext cx="51816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FC5F63-DC36-A743-ACD7-9FE507944BA7}"/>
              </a:ext>
            </a:extLst>
          </p:cNvPr>
          <p:cNvSpPr>
            <a:spLocks noGrp="1"/>
          </p:cNvSpPr>
          <p:nvPr>
            <p:ph sz="half" idx="2"/>
          </p:nvPr>
        </p:nvSpPr>
        <p:spPr>
          <a:xfrm>
            <a:off x="6095999" y="1427680"/>
            <a:ext cx="5661991"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33595C8-EB58-8648-B874-51C06C439B4F}"/>
              </a:ext>
            </a:extLst>
          </p:cNvPr>
          <p:cNvSpPr>
            <a:spLocks noGrp="1"/>
          </p:cNvSpPr>
          <p:nvPr>
            <p:ph type="sldNum" sz="quarter" idx="12"/>
          </p:nvPr>
        </p:nvSpPr>
        <p:spPr/>
        <p:txBody>
          <a:bodyPr/>
          <a:lstStyle>
            <a:lvl1pPr>
              <a:defRPr>
                <a:solidFill>
                  <a:schemeClr val="accent1"/>
                </a:solidFill>
              </a:defRPr>
            </a:lvl1pPr>
          </a:lstStyle>
          <a:p>
            <a:fld id="{DFCC4DEA-5711-B149-9979-FAC17CDAD30D}" type="slidenum">
              <a:rPr lang="en-US" smtClean="0"/>
              <a:pPr/>
              <a:t>‹#›</a:t>
            </a:fld>
            <a:endParaRPr lang="en-US"/>
          </a:p>
        </p:txBody>
      </p:sp>
    </p:spTree>
    <p:extLst>
      <p:ext uri="{BB962C8B-B14F-4D97-AF65-F5344CB8AC3E}">
        <p14:creationId xmlns:p14="http://schemas.microsoft.com/office/powerpoint/2010/main" val="385252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D527-8698-2749-9220-B0858EC50E77}"/>
              </a:ext>
            </a:extLst>
          </p:cNvPr>
          <p:cNvSpPr>
            <a:spLocks noGrp="1"/>
          </p:cNvSpPr>
          <p:nvPr>
            <p:ph type="title" hasCustomPrompt="1"/>
          </p:nvPr>
        </p:nvSpPr>
        <p:spPr>
          <a:xfrm>
            <a:off x="566531" y="270150"/>
            <a:ext cx="11191460" cy="1009651"/>
          </a:xfrm>
          <a:prstGeom prst="rect">
            <a:avLst/>
          </a:prstGeom>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840813-5761-624D-96F0-56FC9D95DD4D}"/>
              </a:ext>
            </a:extLst>
          </p:cNvPr>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654F1064-32EE-624F-BE86-D3EE88720B78}"/>
              </a:ext>
            </a:extLst>
          </p:cNvPr>
          <p:cNvSpPr>
            <a:spLocks noGrp="1"/>
          </p:cNvSpPr>
          <p:nvPr>
            <p:ph type="sldNum" sz="quarter" idx="12"/>
          </p:nvPr>
        </p:nvSpPr>
        <p:spPr>
          <a:xfrm>
            <a:off x="11415008" y="6237715"/>
            <a:ext cx="380457" cy="365125"/>
          </a:xfrm>
        </p:spPr>
        <p:txBody>
          <a:bodyPr/>
          <a:lstStyle>
            <a:lvl1pPr>
              <a:defRPr>
                <a:solidFill>
                  <a:schemeClr val="accent1"/>
                </a:solidFill>
              </a:defRPr>
            </a:lvl1pPr>
          </a:lstStyle>
          <a:p>
            <a:fld id="{DFCC4DEA-5711-B149-9979-FAC17CDAD30D}" type="slidenum">
              <a:rPr lang="en-US" smtClean="0"/>
              <a:pPr/>
              <a:t>‹#›</a:t>
            </a:fld>
            <a:endParaRPr lang="en-US"/>
          </a:p>
        </p:txBody>
      </p:sp>
    </p:spTree>
    <p:extLst>
      <p:ext uri="{BB962C8B-B14F-4D97-AF65-F5344CB8AC3E}">
        <p14:creationId xmlns:p14="http://schemas.microsoft.com/office/powerpoint/2010/main" val="2024050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D88D4-736C-FC9E-2B85-AB7F154DC02E}"/>
              </a:ext>
            </a:extLst>
          </p:cNvPr>
          <p:cNvSpPr>
            <a:spLocks noGrp="1"/>
          </p:cNvSpPr>
          <p:nvPr>
            <p:ph type="dt" sz="half" idx="10"/>
          </p:nvPr>
        </p:nvSpPr>
        <p:spPr/>
        <p:txBody>
          <a:bodyPr/>
          <a:lstStyle/>
          <a:p>
            <a:fld id="{C5BBE164-031A-4B64-AE5E-588A12EA0844}" type="datetimeFigureOut">
              <a:rPr lang="en-US" smtClean="0"/>
              <a:t>3/6/25</a:t>
            </a:fld>
            <a:endParaRPr lang="en-US"/>
          </a:p>
        </p:txBody>
      </p:sp>
      <p:sp>
        <p:nvSpPr>
          <p:cNvPr id="3" name="Footer Placeholder 2">
            <a:extLst>
              <a:ext uri="{FF2B5EF4-FFF2-40B4-BE49-F238E27FC236}">
                <a16:creationId xmlns:a16="http://schemas.microsoft.com/office/drawing/2014/main" id="{29B2770D-00F3-AECF-739D-00895B04D1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8CDC4B-78A3-F472-4E62-BDBFDEED29A9}"/>
              </a:ext>
            </a:extLst>
          </p:cNvPr>
          <p:cNvSpPr>
            <a:spLocks noGrp="1"/>
          </p:cNvSpPr>
          <p:nvPr>
            <p:ph type="sldNum" sz="quarter" idx="12"/>
          </p:nvPr>
        </p:nvSpPr>
        <p:spPr/>
        <p:txBody>
          <a:bodyPr/>
          <a:lstStyle/>
          <a:p>
            <a:fld id="{4CA09026-0336-4C02-BA5F-C2FD66B78B2D}" type="slidenum">
              <a:rPr lang="en-US" smtClean="0"/>
              <a:t>‹#›</a:t>
            </a:fld>
            <a:endParaRPr lang="en-US"/>
          </a:p>
        </p:txBody>
      </p:sp>
    </p:spTree>
    <p:extLst>
      <p:ext uri="{BB962C8B-B14F-4D97-AF65-F5344CB8AC3E}">
        <p14:creationId xmlns:p14="http://schemas.microsoft.com/office/powerpoint/2010/main" val="1304612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EFD26-886E-3AEA-9E2B-8110F99BB9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306EE6-E67E-F631-B3DF-26F2D94CBF34}"/>
              </a:ext>
            </a:extLst>
          </p:cNvPr>
          <p:cNvSpPr>
            <a:spLocks noGrp="1"/>
          </p:cNvSpPr>
          <p:nvPr>
            <p:ph type="dt" sz="half" idx="10"/>
          </p:nvPr>
        </p:nvSpPr>
        <p:spPr/>
        <p:txBody>
          <a:bodyPr/>
          <a:lstStyle/>
          <a:p>
            <a:fld id="{C5BBE164-031A-4B64-AE5E-588A12EA0844}" type="datetimeFigureOut">
              <a:rPr lang="en-US" smtClean="0"/>
              <a:t>3/6/25</a:t>
            </a:fld>
            <a:endParaRPr lang="en-US"/>
          </a:p>
        </p:txBody>
      </p:sp>
      <p:sp>
        <p:nvSpPr>
          <p:cNvPr id="4" name="Footer Placeholder 3">
            <a:extLst>
              <a:ext uri="{FF2B5EF4-FFF2-40B4-BE49-F238E27FC236}">
                <a16:creationId xmlns:a16="http://schemas.microsoft.com/office/drawing/2014/main" id="{5EC8AF01-20DE-2583-AB46-6E9EE9DC73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1910E3-603F-ABAC-05CA-CBC335FADA9B}"/>
              </a:ext>
            </a:extLst>
          </p:cNvPr>
          <p:cNvSpPr>
            <a:spLocks noGrp="1"/>
          </p:cNvSpPr>
          <p:nvPr>
            <p:ph type="sldNum" sz="quarter" idx="12"/>
          </p:nvPr>
        </p:nvSpPr>
        <p:spPr/>
        <p:txBody>
          <a:bodyPr/>
          <a:lstStyle/>
          <a:p>
            <a:fld id="{4CA09026-0336-4C02-BA5F-C2FD66B78B2D}" type="slidenum">
              <a:rPr lang="en-US" smtClean="0"/>
              <a:t>‹#›</a:t>
            </a:fld>
            <a:endParaRPr lang="en-US"/>
          </a:p>
        </p:txBody>
      </p:sp>
    </p:spTree>
    <p:extLst>
      <p:ext uri="{BB962C8B-B14F-4D97-AF65-F5344CB8AC3E}">
        <p14:creationId xmlns:p14="http://schemas.microsoft.com/office/powerpoint/2010/main" val="1148845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8CC4-CCE8-A93F-BCF4-1E403B2ED0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396CC1-9C39-F26B-CEB8-3923B64A1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E5DD0B-8522-DEF0-FAE0-928A78377966}"/>
              </a:ext>
            </a:extLst>
          </p:cNvPr>
          <p:cNvSpPr>
            <a:spLocks noGrp="1"/>
          </p:cNvSpPr>
          <p:nvPr>
            <p:ph type="dt" sz="half" idx="10"/>
          </p:nvPr>
        </p:nvSpPr>
        <p:spPr/>
        <p:txBody>
          <a:bodyPr/>
          <a:lstStyle/>
          <a:p>
            <a:fld id="{C5BBE164-031A-4B64-AE5E-588A12EA0844}" type="datetimeFigureOut">
              <a:rPr lang="en-US" smtClean="0"/>
              <a:t>3/6/25</a:t>
            </a:fld>
            <a:endParaRPr lang="en-US"/>
          </a:p>
        </p:txBody>
      </p:sp>
      <p:sp>
        <p:nvSpPr>
          <p:cNvPr id="5" name="Footer Placeholder 4">
            <a:extLst>
              <a:ext uri="{FF2B5EF4-FFF2-40B4-BE49-F238E27FC236}">
                <a16:creationId xmlns:a16="http://schemas.microsoft.com/office/drawing/2014/main" id="{2650B98C-3996-4787-BF90-23D77BBDF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E8902B-FEF6-E1C3-F67C-28DDEA62E8A0}"/>
              </a:ext>
            </a:extLst>
          </p:cNvPr>
          <p:cNvSpPr>
            <a:spLocks noGrp="1"/>
          </p:cNvSpPr>
          <p:nvPr>
            <p:ph type="sldNum" sz="quarter" idx="12"/>
          </p:nvPr>
        </p:nvSpPr>
        <p:spPr/>
        <p:txBody>
          <a:bodyPr/>
          <a:lstStyle/>
          <a:p>
            <a:fld id="{4CA09026-0336-4C02-BA5F-C2FD66B78B2D}" type="slidenum">
              <a:rPr lang="en-US" smtClean="0"/>
              <a:t>‹#›</a:t>
            </a:fld>
            <a:endParaRPr lang="en-US"/>
          </a:p>
        </p:txBody>
      </p:sp>
    </p:spTree>
    <p:extLst>
      <p:ext uri="{BB962C8B-B14F-4D97-AF65-F5344CB8AC3E}">
        <p14:creationId xmlns:p14="http://schemas.microsoft.com/office/powerpoint/2010/main" val="4046261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173092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content with subtitle no chevron waterm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66BE-79F2-2E42-8644-46814EEFB74C}"/>
              </a:ext>
            </a:extLst>
          </p:cNvPr>
          <p:cNvSpPr>
            <a:spLocks noGrp="1"/>
          </p:cNvSpPr>
          <p:nvPr>
            <p:ph type="title" hasCustomPrompt="1"/>
          </p:nvPr>
        </p:nvSpPr>
        <p:spPr>
          <a:xfrm>
            <a:off x="838200" y="173736"/>
            <a:ext cx="10515598" cy="964591"/>
          </a:xfrm>
        </p:spPr>
        <p:txBody>
          <a:bodyPr anchor="b"/>
          <a:lstStyle>
            <a:lvl1pPr>
              <a:defRPr sz="3000"/>
            </a:lvl1pPr>
          </a:lstStyle>
          <a:p>
            <a:r>
              <a:rPr lang="en-US"/>
              <a:t>Slide title on up to two lines – </a:t>
            </a:r>
            <a:br>
              <a:rPr lang="en-US"/>
            </a:br>
            <a:r>
              <a:rPr lang="en-US"/>
              <a:t>Arial Bold 30pt</a:t>
            </a:r>
          </a:p>
        </p:txBody>
      </p:sp>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198" y="1837944"/>
            <a:ext cx="10515600" cy="4058238"/>
          </a:xfrm>
        </p:spPr>
        <p:txBody>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8" name="Text Placeholder 6">
            <a:extLst>
              <a:ext uri="{FF2B5EF4-FFF2-40B4-BE49-F238E27FC236}">
                <a16:creationId xmlns:a16="http://schemas.microsoft.com/office/drawing/2014/main" id="{15FC8CC7-1EC4-5442-A5A2-590CF73DC993}"/>
              </a:ext>
            </a:extLst>
          </p:cNvPr>
          <p:cNvSpPr>
            <a:spLocks noGrp="1"/>
          </p:cNvSpPr>
          <p:nvPr>
            <p:ph type="body" sz="quarter" idx="13" hasCustomPrompt="1"/>
          </p:nvPr>
        </p:nvSpPr>
        <p:spPr>
          <a:xfrm>
            <a:off x="838200" y="1307592"/>
            <a:ext cx="10515598" cy="356616"/>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200"/>
            </a:lvl1pPr>
          </a:lstStyle>
          <a:p>
            <a:r>
              <a:rPr lang="en-US" sz="2600">
                <a:latin typeface="Arial" panose="020B0604020202020204" pitchFamily="34" charset="0"/>
                <a:cs typeface="Arial" panose="020B0604020202020204" pitchFamily="34" charset="0"/>
              </a:rPr>
              <a:t>Subtitle on one line – Arial 24pt</a:t>
            </a:r>
          </a:p>
        </p:txBody>
      </p:sp>
      <p:sp>
        <p:nvSpPr>
          <p:cNvPr id="11" name="Text Placeholder 4">
            <a:extLst>
              <a:ext uri="{FF2B5EF4-FFF2-40B4-BE49-F238E27FC236}">
                <a16:creationId xmlns:a16="http://schemas.microsoft.com/office/drawing/2014/main" id="{4A053D1B-F3A7-A14F-8356-BA7FDC1378CB}"/>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0" name="TextBox 9">
            <a:extLst>
              <a:ext uri="{FF2B5EF4-FFF2-40B4-BE49-F238E27FC236}">
                <a16:creationId xmlns:a16="http://schemas.microsoft.com/office/drawing/2014/main" id="{D4A93A42-93E0-4702-B5C1-95577EA6FF3D}"/>
              </a:ext>
            </a:extLst>
          </p:cNvPr>
          <p:cNvSpPr txBox="1"/>
          <p:nvPr userDrawn="1"/>
        </p:nvSpPr>
        <p:spPr>
          <a:xfrm>
            <a:off x="838200" y="6593241"/>
            <a:ext cx="3213969" cy="123111"/>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2023 Parexel International (MA) Corporation / CONFIDENTIAL</a:t>
            </a:r>
          </a:p>
        </p:txBody>
      </p:sp>
    </p:spTree>
    <p:extLst>
      <p:ext uri="{BB962C8B-B14F-4D97-AF65-F5344CB8AC3E}">
        <p14:creationId xmlns:p14="http://schemas.microsoft.com/office/powerpoint/2010/main" val="3243447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slide - Title &amp; Sub">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8" name="Text Placeholder 4">
            <a:extLst>
              <a:ext uri="{FF2B5EF4-FFF2-40B4-BE49-F238E27FC236}">
                <a16:creationId xmlns:a16="http://schemas.microsoft.com/office/drawing/2014/main" id="{2C1296B2-61D9-DB4E-B6A9-D4AB862994F5}"/>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2" name="Text Placeholder 6">
            <a:extLst>
              <a:ext uri="{FF2B5EF4-FFF2-40B4-BE49-F238E27FC236}">
                <a16:creationId xmlns:a16="http://schemas.microsoft.com/office/drawing/2014/main" id="{08EE4E0C-9D57-4181-AB55-6DA4CAC64B31}"/>
              </a:ext>
            </a:extLst>
          </p:cNvPr>
          <p:cNvSpPr>
            <a:spLocks noGrp="1"/>
          </p:cNvSpPr>
          <p:nvPr>
            <p:ph type="body" sz="quarter" idx="13" hasCustomPrompt="1"/>
          </p:nvPr>
        </p:nvSpPr>
        <p:spPr>
          <a:xfrm>
            <a:off x="838200" y="1307592"/>
            <a:ext cx="10515598" cy="356616"/>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200"/>
            </a:lvl1pPr>
          </a:lstStyle>
          <a:p>
            <a:r>
              <a:rPr lang="en-US" sz="2600">
                <a:latin typeface="Arial" panose="020B0604020202020204" pitchFamily="34" charset="0"/>
                <a:cs typeface="Arial" panose="020B0604020202020204" pitchFamily="34" charset="0"/>
              </a:rPr>
              <a:t>Subtitle on one line – Arial 24pt</a:t>
            </a:r>
          </a:p>
        </p:txBody>
      </p:sp>
      <p:sp>
        <p:nvSpPr>
          <p:cNvPr id="10" name="TextBox 9">
            <a:extLst>
              <a:ext uri="{FF2B5EF4-FFF2-40B4-BE49-F238E27FC236}">
                <a16:creationId xmlns:a16="http://schemas.microsoft.com/office/drawing/2014/main" id="{1FAF518D-AB61-4021-A6FF-37258265CCF7}"/>
              </a:ext>
            </a:extLst>
          </p:cNvPr>
          <p:cNvSpPr txBox="1"/>
          <p:nvPr userDrawn="1"/>
        </p:nvSpPr>
        <p:spPr>
          <a:xfrm>
            <a:off x="838200" y="6593241"/>
            <a:ext cx="3213969" cy="123111"/>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2023 Parexel International (MA) Corporation / CONFIDENTIAL</a:t>
            </a:r>
          </a:p>
        </p:txBody>
      </p:sp>
      <p:sp>
        <p:nvSpPr>
          <p:cNvPr id="3" name="Title 1">
            <a:extLst>
              <a:ext uri="{FF2B5EF4-FFF2-40B4-BE49-F238E27FC236}">
                <a16:creationId xmlns:a16="http://schemas.microsoft.com/office/drawing/2014/main" id="{DF7A91F9-19EB-7DE4-C029-034128486FAA}"/>
              </a:ext>
            </a:extLst>
          </p:cNvPr>
          <p:cNvSpPr>
            <a:spLocks noGrp="1"/>
          </p:cNvSpPr>
          <p:nvPr>
            <p:ph type="title"/>
          </p:nvPr>
        </p:nvSpPr>
        <p:spPr>
          <a:xfrm>
            <a:off x="838200" y="173736"/>
            <a:ext cx="10515600" cy="964591"/>
          </a:xfrm>
        </p:spPr>
        <p:txBody>
          <a:bodyPr anchor="b"/>
          <a:lstStyle>
            <a:lvl1pPr>
              <a:defRPr sz="3000">
                <a:solidFill>
                  <a:schemeClr val="tx1"/>
                </a:solidFill>
              </a:defRPr>
            </a:lvl1pPr>
          </a:lstStyle>
          <a:p>
            <a:endParaRPr lang="en-US"/>
          </a:p>
        </p:txBody>
      </p:sp>
    </p:spTree>
    <p:extLst>
      <p:ext uri="{BB962C8B-B14F-4D97-AF65-F5344CB8AC3E}">
        <p14:creationId xmlns:p14="http://schemas.microsoft.com/office/powerpoint/2010/main" val="4190621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ullet content no chevron watermar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7C2A4D-251E-4BF8-B41D-1ACC282E767D}"/>
              </a:ext>
            </a:extLst>
          </p:cNvPr>
          <p:cNvPicPr>
            <a:picLocks noChangeAspect="1"/>
          </p:cNvPicPr>
          <p:nvPr userDrawn="1"/>
        </p:nvPicPr>
        <p:blipFill>
          <a:blip r:embed="rId2"/>
          <a:srcRect/>
          <a:stretch/>
        </p:blipFill>
        <p:spPr>
          <a:xfrm>
            <a:off x="1084" y="181"/>
            <a:ext cx="12189831" cy="6856780"/>
          </a:xfrm>
          <a:prstGeom prst="rect">
            <a:avLst/>
          </a:prstGeom>
        </p:spPr>
      </p:pic>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1307592"/>
            <a:ext cx="10515600" cy="4536000"/>
          </a:xfrm>
        </p:spPr>
        <p:txBody>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a:t>Slide title on up to two lines – </a:t>
            </a:r>
            <a:br>
              <a:rPr lang="en-US"/>
            </a:br>
            <a:r>
              <a:rPr lang="en-US"/>
              <a:t>Arial Bold 30pt</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1" name="TextBox 10">
            <a:extLst>
              <a:ext uri="{FF2B5EF4-FFF2-40B4-BE49-F238E27FC236}">
                <a16:creationId xmlns:a16="http://schemas.microsoft.com/office/drawing/2014/main" id="{13EA58C7-3A3F-469B-BFB2-E36DD7557184}"/>
              </a:ext>
            </a:extLst>
          </p:cNvPr>
          <p:cNvSpPr txBox="1"/>
          <p:nvPr userDrawn="1"/>
        </p:nvSpPr>
        <p:spPr>
          <a:xfrm>
            <a:off x="838200" y="6593241"/>
            <a:ext cx="3213969" cy="123111"/>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2023 Parexel International (MA) Corporation / CONFIDENTIAL</a:t>
            </a:r>
          </a:p>
        </p:txBody>
      </p:sp>
      <p:pic>
        <p:nvPicPr>
          <p:cNvPr id="5" name="Picture 4">
            <a:extLst>
              <a:ext uri="{FF2B5EF4-FFF2-40B4-BE49-F238E27FC236}">
                <a16:creationId xmlns:a16="http://schemas.microsoft.com/office/drawing/2014/main" id="{46FF709F-1B38-F8B5-0AB8-F7F34E24115B}"/>
              </a:ext>
            </a:extLst>
          </p:cNvPr>
          <p:cNvPicPr>
            <a:picLocks noChangeAspect="1"/>
          </p:cNvPicPr>
          <p:nvPr userDrawn="1"/>
        </p:nvPicPr>
        <p:blipFill>
          <a:blip r:embed="rId3"/>
          <a:srcRect/>
          <a:stretch/>
        </p:blipFill>
        <p:spPr>
          <a:xfrm>
            <a:off x="10919255" y="6386326"/>
            <a:ext cx="897952" cy="303638"/>
          </a:xfrm>
          <a:prstGeom prst="rect">
            <a:avLst/>
          </a:prstGeom>
        </p:spPr>
      </p:pic>
      <p:pic>
        <p:nvPicPr>
          <p:cNvPr id="7" name="Picture 6">
            <a:extLst>
              <a:ext uri="{FF2B5EF4-FFF2-40B4-BE49-F238E27FC236}">
                <a16:creationId xmlns:a16="http://schemas.microsoft.com/office/drawing/2014/main" id="{8BCE76CE-A916-1927-210A-B13C15D326EC}"/>
              </a:ext>
            </a:extLst>
          </p:cNvPr>
          <p:cNvPicPr>
            <a:picLocks noChangeAspect="1"/>
          </p:cNvPicPr>
          <p:nvPr userDrawn="1"/>
        </p:nvPicPr>
        <p:blipFill>
          <a:blip r:embed="rId4"/>
          <a:srcRect/>
          <a:stretch/>
        </p:blipFill>
        <p:spPr>
          <a:xfrm>
            <a:off x="11772900" y="0"/>
            <a:ext cx="419100" cy="6858000"/>
          </a:xfrm>
          <a:prstGeom prst="rect">
            <a:avLst/>
          </a:prstGeom>
        </p:spPr>
      </p:pic>
    </p:spTree>
    <p:extLst>
      <p:ext uri="{BB962C8B-B14F-4D97-AF65-F5344CB8AC3E}">
        <p14:creationId xmlns:p14="http://schemas.microsoft.com/office/powerpoint/2010/main" val="2445706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Bullet content no chevron watermark">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1307592"/>
            <a:ext cx="10515600" cy="4536000"/>
          </a:xfrm>
        </p:spPr>
        <p:txBody>
          <a:bodyPr/>
          <a:lstStyle>
            <a:lvl1pPr>
              <a:lnSpc>
                <a:spcPct val="100000"/>
              </a:lnSpc>
              <a:defRPr sz="1800"/>
            </a:lvl1pPr>
            <a:lvl2pPr>
              <a:lnSpc>
                <a:spcPct val="100000"/>
              </a:lnSpc>
              <a:defRPr sz="1600"/>
            </a:lvl2pPr>
            <a:lvl3pPr>
              <a:lnSpc>
                <a:spcPct val="100000"/>
              </a:lnSpc>
              <a:defRPr sz="14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a:t>Slide title on up to two lines – </a:t>
            </a:r>
            <a:br>
              <a:rPr lang="en-US"/>
            </a:br>
            <a:r>
              <a:rPr lang="en-US"/>
              <a:t>Arial Bold 30pt</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9" name="TextBox 8">
            <a:extLst>
              <a:ext uri="{FF2B5EF4-FFF2-40B4-BE49-F238E27FC236}">
                <a16:creationId xmlns:a16="http://schemas.microsoft.com/office/drawing/2014/main" id="{87F3EB81-914C-4EB1-95CC-8A776F1FED4E}"/>
              </a:ext>
            </a:extLst>
          </p:cNvPr>
          <p:cNvSpPr txBox="1"/>
          <p:nvPr userDrawn="1"/>
        </p:nvSpPr>
        <p:spPr>
          <a:xfrm>
            <a:off x="838200" y="6593241"/>
            <a:ext cx="3508331" cy="123111"/>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2023 Parexel International (MA) Corporation / CONFIDENTIAL</a:t>
            </a:r>
          </a:p>
        </p:txBody>
      </p:sp>
    </p:spTree>
    <p:extLst>
      <p:ext uri="{BB962C8B-B14F-4D97-AF65-F5344CB8AC3E}">
        <p14:creationId xmlns:p14="http://schemas.microsoft.com/office/powerpoint/2010/main" val="145686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pc="0" baseline="0">
                <a:solidFill>
                  <a:schemeClr val="accent1"/>
                </a:solidFill>
              </a:defRPr>
            </a:lvl1pPr>
          </a:lstStyle>
          <a:p>
            <a:r>
              <a:rPr lang="en-US"/>
              <a:t>CLICK TO EDIT MASTER TITLE STYLE</a:t>
            </a:r>
          </a:p>
        </p:txBody>
      </p:sp>
      <p:sp>
        <p:nvSpPr>
          <p:cNvPr id="9" name="Text Placeholder 8">
            <a:extLst>
              <a:ext uri="{FF2B5EF4-FFF2-40B4-BE49-F238E27FC236}">
                <a16:creationId xmlns:a16="http://schemas.microsoft.com/office/drawing/2014/main" id="{39C46D26-36BE-4D53-A6B8-8CBC60B33A04}"/>
              </a:ext>
            </a:extLst>
          </p:cNvPr>
          <p:cNvSpPr>
            <a:spLocks noGrp="1"/>
          </p:cNvSpPr>
          <p:nvPr>
            <p:ph type="body" sz="quarter" idx="10" hasCustomPrompt="1"/>
          </p:nvPr>
        </p:nvSpPr>
        <p:spPr>
          <a:xfrm>
            <a:off x="484717" y="6017419"/>
            <a:ext cx="5249333" cy="656167"/>
          </a:xfrm>
        </p:spPr>
        <p:txBody>
          <a:bodyPr lIns="91440" anchor="b" anchorCtr="0"/>
          <a:lstStyle>
            <a:lvl1pPr marL="0" indent="0" algn="l" defTabSz="685800" rtl="0" eaLnBrk="1" latinLnBrk="0" hangingPunct="1">
              <a:spcBef>
                <a:spcPts val="200"/>
              </a:spcBef>
              <a:buNone/>
              <a:defRPr lang="en-US" sz="800" b="1" kern="1200" dirty="0" smtClean="0">
                <a:solidFill>
                  <a:srgbClr val="000000"/>
                </a:solidFill>
                <a:latin typeface="+mn-lt"/>
                <a:ea typeface="+mn-ea"/>
                <a:cs typeface="+mn-cs"/>
              </a:defRPr>
            </a:lvl1pPr>
            <a:lvl2pPr marL="0" indent="0" algn="l" defTabSz="685800" rtl="0" eaLnBrk="1" latinLnBrk="0" hangingPunct="1">
              <a:buNone/>
              <a:defRPr lang="en-US" sz="800" b="1" kern="1200" dirty="0" smtClean="0">
                <a:solidFill>
                  <a:srgbClr val="000000"/>
                </a:solidFill>
                <a:latin typeface="+mn-lt"/>
                <a:ea typeface="+mn-ea"/>
                <a:cs typeface="+mn-cs"/>
              </a:defRPr>
            </a:lvl2pPr>
            <a:lvl3pPr marL="0" indent="0" algn="l" defTabSz="685800" rtl="0" eaLnBrk="1" latinLnBrk="0" hangingPunct="1">
              <a:buNone/>
              <a:defRPr lang="en-US" sz="800" b="1" kern="1200" dirty="0" smtClean="0">
                <a:solidFill>
                  <a:srgbClr val="000000"/>
                </a:solidFill>
                <a:latin typeface="+mn-lt"/>
                <a:ea typeface="+mn-ea"/>
                <a:cs typeface="+mn-cs"/>
              </a:defRPr>
            </a:lvl3pPr>
            <a:lvl4pPr marL="0" indent="0" algn="l" defTabSz="685800" rtl="0" eaLnBrk="1" latinLnBrk="0" hangingPunct="1">
              <a:buNone/>
              <a:defRPr lang="en-US" sz="800" b="1" kern="1200" dirty="0" smtClean="0">
                <a:solidFill>
                  <a:srgbClr val="000000"/>
                </a:solidFill>
                <a:latin typeface="+mn-lt"/>
                <a:ea typeface="+mn-ea"/>
                <a:cs typeface="+mn-cs"/>
              </a:defRPr>
            </a:lvl4pPr>
            <a:lvl5pPr marL="0" indent="0" algn="l" defTabSz="685800" rtl="0" eaLnBrk="1" latinLnBrk="0" hangingPunct="1">
              <a:buNone/>
              <a:defRPr lang="en-US" sz="800" b="1" kern="1200" dirty="0">
                <a:solidFill>
                  <a:srgbClr val="000000"/>
                </a:solidFill>
                <a:latin typeface="+mn-lt"/>
                <a:ea typeface="+mn-ea"/>
                <a:cs typeface="+mn-cs"/>
              </a:defRPr>
            </a:lvl5pPr>
          </a:lstStyle>
          <a:p>
            <a:pPr lvl="0"/>
            <a:r>
              <a:rPr lang="en-US"/>
              <a:t>Footnotes</a:t>
            </a:r>
          </a:p>
        </p:txBody>
      </p:sp>
    </p:spTree>
    <p:extLst>
      <p:ext uri="{BB962C8B-B14F-4D97-AF65-F5344CB8AC3E}">
        <p14:creationId xmlns:p14="http://schemas.microsoft.com/office/powerpoint/2010/main" val="1092617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ullet content no chevron watermark">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1307592"/>
            <a:ext cx="10515600" cy="4536000"/>
          </a:xfrm>
        </p:spPr>
        <p:txBody>
          <a:bodyPr/>
          <a:lstStyle>
            <a:lvl1pPr>
              <a:lnSpc>
                <a:spcPct val="100000"/>
              </a:lnSpc>
              <a:defRPr sz="1800"/>
            </a:lvl1pPr>
            <a:lvl2pPr>
              <a:lnSpc>
                <a:spcPct val="100000"/>
              </a:lnSpc>
              <a:defRPr sz="1600"/>
            </a:lvl2pPr>
            <a:lvl3pPr>
              <a:lnSpc>
                <a:spcPct val="100000"/>
              </a:lnSpc>
              <a:defRPr sz="14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173736"/>
            <a:ext cx="10515600" cy="964591"/>
          </a:xfrm>
        </p:spPr>
        <p:txBody>
          <a:bodyPr anchor="b"/>
          <a:lstStyle>
            <a:lvl1pPr>
              <a:defRPr sz="3000">
                <a:solidFill>
                  <a:schemeClr val="tx1"/>
                </a:solidFill>
              </a:defRPr>
            </a:lvl1pPr>
          </a:lstStyle>
          <a:p>
            <a:r>
              <a:rPr lang="en-US"/>
              <a:t>Slide title on up to two lines – </a:t>
            </a:r>
            <a:br>
              <a:rPr lang="en-US"/>
            </a:br>
            <a:r>
              <a:rPr lang="en-US"/>
              <a:t>Arial Bold 30pt</a:t>
            </a:r>
          </a:p>
        </p:txBody>
      </p:sp>
      <p:sp>
        <p:nvSpPr>
          <p:cNvPr id="13" name="Text Placeholder 4">
            <a:extLst>
              <a:ext uri="{FF2B5EF4-FFF2-40B4-BE49-F238E27FC236}">
                <a16:creationId xmlns:a16="http://schemas.microsoft.com/office/drawing/2014/main" id="{708B638B-A06A-444A-9BA7-BCC4A370352E}"/>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9" name="TextBox 8">
            <a:extLst>
              <a:ext uri="{FF2B5EF4-FFF2-40B4-BE49-F238E27FC236}">
                <a16:creationId xmlns:a16="http://schemas.microsoft.com/office/drawing/2014/main" id="{87F3EB81-914C-4EB1-95CC-8A776F1FED4E}"/>
              </a:ext>
            </a:extLst>
          </p:cNvPr>
          <p:cNvSpPr txBox="1"/>
          <p:nvPr userDrawn="1"/>
        </p:nvSpPr>
        <p:spPr>
          <a:xfrm>
            <a:off x="838200" y="6593241"/>
            <a:ext cx="3508331" cy="123111"/>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2023 Parexel International (MA) Corporation / CONFIDENTIAL</a:t>
            </a:r>
          </a:p>
        </p:txBody>
      </p:sp>
    </p:spTree>
    <p:extLst>
      <p:ext uri="{BB962C8B-B14F-4D97-AF65-F5344CB8AC3E}">
        <p14:creationId xmlns:p14="http://schemas.microsoft.com/office/powerpoint/2010/main" val="1278651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800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Graphite Title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AE658-C516-B945-85F3-C6F226FA241F}"/>
              </a:ext>
            </a:extLst>
          </p:cNvPr>
          <p:cNvPicPr>
            <a:picLocks noChangeAspect="1"/>
          </p:cNvPicPr>
          <p:nvPr userDrawn="1"/>
        </p:nvPicPr>
        <p:blipFill>
          <a:blip r:embed="rId2"/>
          <a:srcRect/>
          <a:stretch/>
        </p:blipFill>
        <p:spPr>
          <a:xfrm>
            <a:off x="34522" y="2079"/>
            <a:ext cx="12188304" cy="6855921"/>
          </a:xfrm>
          <a:prstGeom prst="rect">
            <a:avLst/>
          </a:prstGeom>
        </p:spPr>
      </p:pic>
      <p:sp>
        <p:nvSpPr>
          <p:cNvPr id="2" name="Title 1">
            <a:extLst>
              <a:ext uri="{FF2B5EF4-FFF2-40B4-BE49-F238E27FC236}">
                <a16:creationId xmlns:a16="http://schemas.microsoft.com/office/drawing/2014/main" id="{89457ABB-8BD5-C74C-A6C6-34529A5750E1}"/>
              </a:ext>
            </a:extLst>
          </p:cNvPr>
          <p:cNvSpPr>
            <a:spLocks noGrp="1"/>
          </p:cNvSpPr>
          <p:nvPr>
            <p:ph type="ctrTitle" hasCustomPrompt="1"/>
          </p:nvPr>
        </p:nvSpPr>
        <p:spPr>
          <a:xfrm>
            <a:off x="4860001" y="1754685"/>
            <a:ext cx="6493800" cy="692497"/>
          </a:xfrm>
        </p:spPr>
        <p:txBody>
          <a:bodyPr anchor="b">
            <a:spAutoFit/>
          </a:bodyPr>
          <a:lstStyle>
            <a:lvl1pPr algn="l">
              <a:defRPr sz="45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33DA3357-D3A2-9A40-93F8-F3A7DAD94BEF}"/>
              </a:ext>
            </a:extLst>
          </p:cNvPr>
          <p:cNvSpPr>
            <a:spLocks noGrp="1"/>
          </p:cNvSpPr>
          <p:nvPr>
            <p:ph type="subTitle" idx="1" hasCustomPrompt="1"/>
          </p:nvPr>
        </p:nvSpPr>
        <p:spPr>
          <a:xfrm>
            <a:off x="4860001" y="2610000"/>
            <a:ext cx="6493800" cy="374718"/>
          </a:xfrm>
        </p:spPr>
        <p:txBody>
          <a:bodyPr anchor="t">
            <a:spAutoFit/>
          </a:bodyPr>
          <a:lstStyle>
            <a:lvl1pPr marL="0" marR="0" indent="0" algn="l" defTabSz="914400" rtl="0" eaLnBrk="1" fontAlgn="auto" latinLnBrk="0" hangingPunct="1">
              <a:lnSpc>
                <a:spcPct val="110000"/>
              </a:lnSpc>
              <a:spcBef>
                <a:spcPts val="600"/>
              </a:spcBef>
              <a:spcAft>
                <a:spcPts val="0"/>
              </a:spcAft>
              <a:buClrTx/>
              <a:buSzTx/>
              <a:buFontTx/>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a:t>Presenter Name, Date, etc.</a:t>
            </a:r>
          </a:p>
        </p:txBody>
      </p:sp>
      <p:sp>
        <p:nvSpPr>
          <p:cNvPr id="6" name="TextBox 5">
            <a:extLst>
              <a:ext uri="{FF2B5EF4-FFF2-40B4-BE49-F238E27FC236}">
                <a16:creationId xmlns:a16="http://schemas.microsoft.com/office/drawing/2014/main" id="{744976AD-7CD3-8342-9908-E4CF9F733A9D}"/>
              </a:ext>
            </a:extLst>
          </p:cNvPr>
          <p:cNvSpPr txBox="1"/>
          <p:nvPr userDrawn="1"/>
        </p:nvSpPr>
        <p:spPr>
          <a:xfrm>
            <a:off x="4594149" y="6593239"/>
            <a:ext cx="3003702" cy="123111"/>
          </a:xfrm>
          <a:prstGeom prst="rect">
            <a:avLst/>
          </a:prstGeom>
          <a:noFill/>
        </p:spPr>
        <p:txBody>
          <a:bodyPr wrap="square" lIns="0" tIns="0" rIns="0" bIns="0" rtlCol="0" anchor="b" anchorCtr="0">
            <a:spAutoFit/>
          </a:bodyPr>
          <a:lstStyle/>
          <a:p>
            <a:pPr algn="ctr"/>
            <a:r>
              <a:rPr lang="en-US" sz="800">
                <a:solidFill>
                  <a:schemeClr val="bg1"/>
                </a:solidFill>
              </a:rPr>
              <a:t>© 2023 Parexel International (MA) Corporation / CONFIDENTIAL</a:t>
            </a:r>
          </a:p>
        </p:txBody>
      </p:sp>
      <p:pic>
        <p:nvPicPr>
          <p:cNvPr id="7" name="Picture 6">
            <a:extLst>
              <a:ext uri="{FF2B5EF4-FFF2-40B4-BE49-F238E27FC236}">
                <a16:creationId xmlns:a16="http://schemas.microsoft.com/office/drawing/2014/main" id="{775764D3-49ED-1D42-4EAC-F83147407966}"/>
              </a:ext>
            </a:extLst>
          </p:cNvPr>
          <p:cNvPicPr>
            <a:picLocks noChangeAspect="1"/>
          </p:cNvPicPr>
          <p:nvPr userDrawn="1"/>
        </p:nvPicPr>
        <p:blipFill>
          <a:blip r:embed="rId3"/>
          <a:srcRect/>
          <a:stretch/>
        </p:blipFill>
        <p:spPr>
          <a:xfrm>
            <a:off x="9853107" y="5945448"/>
            <a:ext cx="1756626" cy="593994"/>
          </a:xfrm>
          <a:prstGeom prst="rect">
            <a:avLst/>
          </a:prstGeom>
        </p:spPr>
      </p:pic>
    </p:spTree>
    <p:extLst>
      <p:ext uri="{BB962C8B-B14F-4D97-AF65-F5344CB8AC3E}">
        <p14:creationId xmlns:p14="http://schemas.microsoft.com/office/powerpoint/2010/main" val="1724035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with title">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484717" y="1457325"/>
            <a:ext cx="11222376" cy="4313555"/>
          </a:xfrm>
        </p:spPr>
        <p:txBody>
          <a:bodyPr/>
          <a:lstStyle>
            <a:lvl1pPr>
              <a:buClr>
                <a:schemeClr val="accent1"/>
              </a:buClr>
              <a:defRPr b="0"/>
            </a:lvl1pPr>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84717" y="781923"/>
            <a:ext cx="11222376" cy="461665"/>
          </a:xfrm>
        </p:spPr>
        <p:txBody>
          <a:bodyPr wrap="square" anchor="b">
            <a:spAutoFit/>
          </a:bodyPr>
          <a:lstStyle>
            <a:lvl1pPr>
              <a:defRPr spc="0" baseline="0">
                <a:solidFill>
                  <a:schemeClr val="accent1"/>
                </a:solidFill>
              </a:defRPr>
            </a:lvl1pPr>
          </a:lstStyle>
          <a:p>
            <a:r>
              <a:rPr lang="en-US"/>
              <a:t>CLICK TO EDIT MASTER TITLE STYLE</a:t>
            </a:r>
          </a:p>
        </p:txBody>
      </p:sp>
      <p:sp>
        <p:nvSpPr>
          <p:cNvPr id="5" name="Text Placeholder 8">
            <a:extLst>
              <a:ext uri="{FF2B5EF4-FFF2-40B4-BE49-F238E27FC236}">
                <a16:creationId xmlns:a16="http://schemas.microsoft.com/office/drawing/2014/main" id="{F0E59293-077D-4A2A-8282-72E08ED7E227}"/>
              </a:ext>
            </a:extLst>
          </p:cNvPr>
          <p:cNvSpPr>
            <a:spLocks noGrp="1"/>
          </p:cNvSpPr>
          <p:nvPr>
            <p:ph type="body" sz="quarter" idx="10" hasCustomPrompt="1"/>
          </p:nvPr>
        </p:nvSpPr>
        <p:spPr>
          <a:xfrm>
            <a:off x="484718" y="5994401"/>
            <a:ext cx="8751647" cy="656591"/>
          </a:xfrm>
        </p:spPr>
        <p:txBody>
          <a:bodyPr lIns="91440" anchor="t" anchorCtr="0"/>
          <a:lstStyle>
            <a:lvl1pPr marL="0" indent="0" algn="l" defTabSz="914377" rtl="0" eaLnBrk="1" latinLnBrk="0" hangingPunct="1">
              <a:spcBef>
                <a:spcPts val="267"/>
              </a:spcBef>
              <a:buNone/>
              <a:defRPr lang="en-US" sz="1067" b="0" kern="1200" dirty="0" smtClean="0">
                <a:solidFill>
                  <a:schemeClr val="tx1"/>
                </a:solidFill>
                <a:latin typeface="+mn-lt"/>
                <a:ea typeface="+mn-ea"/>
                <a:cs typeface="+mn-cs"/>
              </a:defRPr>
            </a:lvl1pPr>
            <a:lvl2pPr marL="0" indent="0" algn="l" defTabSz="914377" rtl="0" eaLnBrk="1" latinLnBrk="0" hangingPunct="1">
              <a:buNone/>
              <a:defRPr lang="en-US" sz="1067" b="1" kern="1200" dirty="0" smtClean="0">
                <a:solidFill>
                  <a:srgbClr val="000000"/>
                </a:solidFill>
                <a:latin typeface="+mn-lt"/>
                <a:ea typeface="+mn-ea"/>
                <a:cs typeface="+mn-cs"/>
              </a:defRPr>
            </a:lvl2pPr>
            <a:lvl3pPr marL="0" indent="0" algn="l" defTabSz="914377" rtl="0" eaLnBrk="1" latinLnBrk="0" hangingPunct="1">
              <a:buNone/>
              <a:defRPr lang="en-US" sz="1067" b="1" kern="1200" dirty="0" smtClean="0">
                <a:solidFill>
                  <a:srgbClr val="000000"/>
                </a:solidFill>
                <a:latin typeface="+mn-lt"/>
                <a:ea typeface="+mn-ea"/>
                <a:cs typeface="+mn-cs"/>
              </a:defRPr>
            </a:lvl3pPr>
            <a:lvl4pPr marL="0" indent="0" algn="l" defTabSz="914377" rtl="0" eaLnBrk="1" latinLnBrk="0" hangingPunct="1">
              <a:buNone/>
              <a:defRPr lang="en-US" sz="1067" b="1" kern="1200" dirty="0" smtClean="0">
                <a:solidFill>
                  <a:srgbClr val="000000"/>
                </a:solidFill>
                <a:latin typeface="+mn-lt"/>
                <a:ea typeface="+mn-ea"/>
                <a:cs typeface="+mn-cs"/>
              </a:defRPr>
            </a:lvl4pPr>
            <a:lvl5pPr marL="0" indent="0" algn="l" defTabSz="914377" rtl="0" eaLnBrk="1" latinLnBrk="0" hangingPunct="1">
              <a:buNone/>
              <a:defRPr lang="en-US" sz="1067" b="1" kern="1200" dirty="0">
                <a:solidFill>
                  <a:srgbClr val="000000"/>
                </a:solidFill>
                <a:latin typeface="+mn-lt"/>
                <a:ea typeface="+mn-ea"/>
                <a:cs typeface="+mn-cs"/>
              </a:defRPr>
            </a:lvl5pPr>
          </a:lstStyle>
          <a:p>
            <a:pPr lvl="0"/>
            <a:r>
              <a:rPr lang="en-US"/>
              <a:t>Footnotes</a:t>
            </a:r>
          </a:p>
        </p:txBody>
      </p:sp>
    </p:spTree>
    <p:extLst>
      <p:ext uri="{BB962C8B-B14F-4D97-AF65-F5344CB8AC3E}">
        <p14:creationId xmlns:p14="http://schemas.microsoft.com/office/powerpoint/2010/main" val="295114971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Section Slide_3">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C108FC2E-2A90-4723-B20D-EB9194944A14}"/>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itle 1"/>
          <p:cNvSpPr>
            <a:spLocks noGrp="1"/>
          </p:cNvSpPr>
          <p:nvPr>
            <p:ph type="title" hasCustomPrompt="1"/>
          </p:nvPr>
        </p:nvSpPr>
        <p:spPr>
          <a:xfrm>
            <a:off x="762004" y="4151311"/>
            <a:ext cx="9921913" cy="685800"/>
          </a:xfrm>
          <a:prstGeom prst="rect">
            <a:avLst/>
          </a:prstGeom>
        </p:spPr>
        <p:txBody>
          <a:bodyPr vert="horz" lIns="0" tIns="0" rIns="0" bIns="0" anchor="ctr">
            <a:noAutofit/>
          </a:bodyPr>
          <a:lstStyle>
            <a:lvl1pPr algn="l">
              <a:defRPr sz="4800" b="1" spc="0" baseline="0">
                <a:solidFill>
                  <a:schemeClr val="tx1"/>
                </a:solidFill>
                <a:effectLst/>
                <a:latin typeface="Calibri" panose="020F0502020204030204" pitchFamily="34" charset="0"/>
              </a:defRPr>
            </a:lvl1pPr>
          </a:lstStyle>
          <a:p>
            <a:r>
              <a:rPr lang="en-US"/>
              <a:t>CLICK TO EDIT MASTER DIVIDER STYLE</a:t>
            </a:r>
          </a:p>
        </p:txBody>
      </p:sp>
      <p:pic>
        <p:nvPicPr>
          <p:cNvPr id="7" name="Picture 6" descr="Graphical user interface, logo&#10;&#10;Description automatically generated with medium confidence">
            <a:extLst>
              <a:ext uri="{FF2B5EF4-FFF2-40B4-BE49-F238E27FC236}">
                <a16:creationId xmlns:a16="http://schemas.microsoft.com/office/drawing/2014/main" id="{E389DB0E-E402-4DEF-A14B-CFB2FFEB2B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58015" y="6090912"/>
            <a:ext cx="1219136" cy="654835"/>
          </a:xfrm>
          <a:prstGeom prst="rect">
            <a:avLst/>
          </a:prstGeom>
        </p:spPr>
      </p:pic>
    </p:spTree>
    <p:extLst>
      <p:ext uri="{BB962C8B-B14F-4D97-AF65-F5344CB8AC3E}">
        <p14:creationId xmlns:p14="http://schemas.microsoft.com/office/powerpoint/2010/main" val="876250003"/>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pc="0" baseline="0">
                <a:solidFill>
                  <a:schemeClr val="accent1"/>
                </a:solidFill>
              </a:defRPr>
            </a:lvl1pPr>
          </a:lstStyle>
          <a:p>
            <a:r>
              <a:rPr lang="en-US"/>
              <a:t>CLICK TO EDIT MASTER TITLE STYLE</a:t>
            </a:r>
          </a:p>
        </p:txBody>
      </p:sp>
      <p:sp>
        <p:nvSpPr>
          <p:cNvPr id="9" name="Text Placeholder 8">
            <a:extLst>
              <a:ext uri="{FF2B5EF4-FFF2-40B4-BE49-F238E27FC236}">
                <a16:creationId xmlns:a16="http://schemas.microsoft.com/office/drawing/2014/main" id="{39C46D26-36BE-4D53-A6B8-8CBC60B33A04}"/>
              </a:ext>
            </a:extLst>
          </p:cNvPr>
          <p:cNvSpPr>
            <a:spLocks noGrp="1"/>
          </p:cNvSpPr>
          <p:nvPr>
            <p:ph type="body" sz="quarter" idx="10" hasCustomPrompt="1"/>
          </p:nvPr>
        </p:nvSpPr>
        <p:spPr>
          <a:xfrm>
            <a:off x="484718" y="5994401"/>
            <a:ext cx="8751647" cy="656591"/>
          </a:xfrm>
        </p:spPr>
        <p:txBody>
          <a:bodyPr lIns="91440" anchor="t" anchorCtr="0"/>
          <a:lstStyle>
            <a:lvl1pPr marL="0" indent="0" algn="l" defTabSz="914377" rtl="0" eaLnBrk="1" latinLnBrk="0" hangingPunct="1">
              <a:spcBef>
                <a:spcPts val="267"/>
              </a:spcBef>
              <a:buNone/>
              <a:defRPr lang="en-US" sz="1067" b="0" kern="1200" dirty="0" smtClean="0">
                <a:solidFill>
                  <a:schemeClr val="tx1"/>
                </a:solidFill>
                <a:latin typeface="+mn-lt"/>
                <a:ea typeface="+mn-ea"/>
                <a:cs typeface="+mn-cs"/>
              </a:defRPr>
            </a:lvl1pPr>
            <a:lvl2pPr marL="0" indent="0" algn="l" defTabSz="914377" rtl="0" eaLnBrk="1" latinLnBrk="0" hangingPunct="1">
              <a:buNone/>
              <a:defRPr lang="en-US" sz="1067" b="1" kern="1200" dirty="0" smtClean="0">
                <a:solidFill>
                  <a:srgbClr val="000000"/>
                </a:solidFill>
                <a:latin typeface="+mn-lt"/>
                <a:ea typeface="+mn-ea"/>
                <a:cs typeface="+mn-cs"/>
              </a:defRPr>
            </a:lvl2pPr>
            <a:lvl3pPr marL="0" indent="0" algn="l" defTabSz="914377" rtl="0" eaLnBrk="1" latinLnBrk="0" hangingPunct="1">
              <a:buNone/>
              <a:defRPr lang="en-US" sz="1067" b="1" kern="1200" dirty="0" smtClean="0">
                <a:solidFill>
                  <a:srgbClr val="000000"/>
                </a:solidFill>
                <a:latin typeface="+mn-lt"/>
                <a:ea typeface="+mn-ea"/>
                <a:cs typeface="+mn-cs"/>
              </a:defRPr>
            </a:lvl3pPr>
            <a:lvl4pPr marL="0" indent="0" algn="l" defTabSz="914377" rtl="0" eaLnBrk="1" latinLnBrk="0" hangingPunct="1">
              <a:buNone/>
              <a:defRPr lang="en-US" sz="1067" b="1" kern="1200" dirty="0" smtClean="0">
                <a:solidFill>
                  <a:srgbClr val="000000"/>
                </a:solidFill>
                <a:latin typeface="+mn-lt"/>
                <a:ea typeface="+mn-ea"/>
                <a:cs typeface="+mn-cs"/>
              </a:defRPr>
            </a:lvl4pPr>
            <a:lvl5pPr marL="0" indent="0" algn="l" defTabSz="914377" rtl="0" eaLnBrk="1" latinLnBrk="0" hangingPunct="1">
              <a:buNone/>
              <a:defRPr lang="en-US" sz="1067" b="1" kern="1200" dirty="0">
                <a:solidFill>
                  <a:srgbClr val="000000"/>
                </a:solidFill>
                <a:latin typeface="+mn-lt"/>
                <a:ea typeface="+mn-ea"/>
                <a:cs typeface="+mn-cs"/>
              </a:defRPr>
            </a:lvl5pPr>
          </a:lstStyle>
          <a:p>
            <a:pPr lvl="0"/>
            <a:r>
              <a:rPr lang="en-US"/>
              <a:t>Footnotes</a:t>
            </a:r>
          </a:p>
        </p:txBody>
      </p:sp>
    </p:spTree>
    <p:extLst>
      <p:ext uri="{BB962C8B-B14F-4D97-AF65-F5344CB8AC3E}">
        <p14:creationId xmlns:p14="http://schemas.microsoft.com/office/powerpoint/2010/main" val="406935885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Polling Qs Divider">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C108FC2E-2A90-4723-B20D-EB9194944A14}"/>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itle 1"/>
          <p:cNvSpPr>
            <a:spLocks noGrp="1"/>
          </p:cNvSpPr>
          <p:nvPr>
            <p:ph type="title" hasCustomPrompt="1"/>
          </p:nvPr>
        </p:nvSpPr>
        <p:spPr>
          <a:xfrm>
            <a:off x="762004" y="4151311"/>
            <a:ext cx="9921913" cy="685800"/>
          </a:xfrm>
          <a:prstGeom prst="rect">
            <a:avLst/>
          </a:prstGeom>
        </p:spPr>
        <p:txBody>
          <a:bodyPr vert="horz" lIns="0" tIns="0" rIns="0" bIns="0" anchor="ctr">
            <a:noAutofit/>
          </a:bodyPr>
          <a:lstStyle>
            <a:lvl1pPr algn="l">
              <a:defRPr sz="4800" b="1" spc="0" baseline="0">
                <a:solidFill>
                  <a:schemeClr val="tx1"/>
                </a:solidFill>
                <a:effectLst/>
                <a:latin typeface="Calibri" panose="020F0502020204030204" pitchFamily="34" charset="0"/>
              </a:defRPr>
            </a:lvl1pPr>
          </a:lstStyle>
          <a:p>
            <a:r>
              <a:rPr lang="en-US"/>
              <a:t>POLLING QUESTIONS</a:t>
            </a:r>
          </a:p>
        </p:txBody>
      </p:sp>
      <p:pic>
        <p:nvPicPr>
          <p:cNvPr id="7" name="Picture 6" descr="Graphical user interface, logo&#10;&#10;Description automatically generated with medium confidence">
            <a:extLst>
              <a:ext uri="{FF2B5EF4-FFF2-40B4-BE49-F238E27FC236}">
                <a16:creationId xmlns:a16="http://schemas.microsoft.com/office/drawing/2014/main" id="{57EE2AD6-9BD2-45F3-B871-5BF69DCD880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58015" y="6090912"/>
            <a:ext cx="1219136" cy="654835"/>
          </a:xfrm>
          <a:prstGeom prst="rect">
            <a:avLst/>
          </a:prstGeom>
        </p:spPr>
      </p:pic>
    </p:spTree>
    <p:extLst>
      <p:ext uri="{BB962C8B-B14F-4D97-AF65-F5344CB8AC3E}">
        <p14:creationId xmlns:p14="http://schemas.microsoft.com/office/powerpoint/2010/main" val="3813251252"/>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F187A-FF27-3141-B409-73DF0CEA05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22EA630B-58E2-DD49-9EF0-DB15A7BB4026}"/>
              </a:ext>
            </a:extLst>
          </p:cNvPr>
          <p:cNvSpPr>
            <a:spLocks noGrp="1"/>
          </p:cNvSpPr>
          <p:nvPr>
            <p:ph type="title"/>
          </p:nvPr>
        </p:nvSpPr>
        <p:spPr>
          <a:xfrm>
            <a:off x="4810993" y="1490608"/>
            <a:ext cx="6795656" cy="1384995"/>
          </a:xfrm>
        </p:spPr>
        <p:txBody>
          <a:bodyPr anchor="b">
            <a:spAutoFit/>
          </a:bodyPr>
          <a:lstStyle>
            <a:lvl1pPr>
              <a:defRPr sz="4500">
                <a:solidFill>
                  <a:schemeClr val="tx1"/>
                </a:solidFill>
              </a:defRPr>
            </a:lvl1pPr>
          </a:lstStyle>
          <a:p>
            <a:r>
              <a:rPr lang="en-US"/>
              <a:t>Click to edit Master title style</a:t>
            </a:r>
          </a:p>
        </p:txBody>
      </p:sp>
      <p:sp>
        <p:nvSpPr>
          <p:cNvPr id="12" name="Text Placeholder 2">
            <a:extLst>
              <a:ext uri="{FF2B5EF4-FFF2-40B4-BE49-F238E27FC236}">
                <a16:creationId xmlns:a16="http://schemas.microsoft.com/office/drawing/2014/main" id="{6DB37A45-E5A7-8C4A-8D2A-538518797B15}"/>
              </a:ext>
            </a:extLst>
          </p:cNvPr>
          <p:cNvSpPr>
            <a:spLocks noGrp="1"/>
          </p:cNvSpPr>
          <p:nvPr>
            <p:ph type="body" idx="1" hasCustomPrompt="1"/>
          </p:nvPr>
        </p:nvSpPr>
        <p:spPr>
          <a:xfrm>
            <a:off x="4810993" y="3038421"/>
            <a:ext cx="6795656" cy="499689"/>
          </a:xfrm>
        </p:spPr>
        <p:txBody>
          <a:bodyPr>
            <a:spAutoFit/>
          </a:bodyPr>
          <a:lstStyle>
            <a:lvl1pPr marL="0" indent="0">
              <a:spcBef>
                <a:spcPts val="900"/>
              </a:spcBef>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subtitle</a:t>
            </a:r>
          </a:p>
        </p:txBody>
      </p:sp>
      <p:sp>
        <p:nvSpPr>
          <p:cNvPr id="6" name="TextBox 5">
            <a:extLst>
              <a:ext uri="{FF2B5EF4-FFF2-40B4-BE49-F238E27FC236}">
                <a16:creationId xmlns:a16="http://schemas.microsoft.com/office/drawing/2014/main" id="{5D426955-914A-8042-A52C-AF08D3C83B65}"/>
              </a:ext>
            </a:extLst>
          </p:cNvPr>
          <p:cNvSpPr txBox="1"/>
          <p:nvPr userDrawn="1"/>
        </p:nvSpPr>
        <p:spPr>
          <a:xfrm>
            <a:off x="4860000" y="6593240"/>
            <a:ext cx="2870836" cy="123111"/>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2020 Parexel International Corporation / CONFIDENTIAL</a:t>
            </a:r>
          </a:p>
        </p:txBody>
      </p:sp>
      <p:pic>
        <p:nvPicPr>
          <p:cNvPr id="4" name="Picture 3">
            <a:extLst>
              <a:ext uri="{FF2B5EF4-FFF2-40B4-BE49-F238E27FC236}">
                <a16:creationId xmlns:a16="http://schemas.microsoft.com/office/drawing/2014/main" id="{BA851E94-0769-0B43-8018-A3F1CC0E8B6D}"/>
              </a:ext>
            </a:extLst>
          </p:cNvPr>
          <p:cNvPicPr>
            <a:picLocks noChangeAspect="1"/>
          </p:cNvPicPr>
          <p:nvPr userDrawn="1"/>
        </p:nvPicPr>
        <p:blipFill>
          <a:blip r:embed="rId3"/>
          <a:stretch>
            <a:fillRect/>
          </a:stretch>
        </p:blipFill>
        <p:spPr>
          <a:xfrm>
            <a:off x="9761079" y="6314602"/>
            <a:ext cx="1080000" cy="363188"/>
          </a:xfrm>
          <a:prstGeom prst="rect">
            <a:avLst/>
          </a:prstGeom>
        </p:spPr>
      </p:pic>
    </p:spTree>
    <p:extLst>
      <p:ext uri="{BB962C8B-B14F-4D97-AF65-F5344CB8AC3E}">
        <p14:creationId xmlns:p14="http://schemas.microsoft.com/office/powerpoint/2010/main" val="3073650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50AB3C-3D1F-4E34-889E-9935B7DB9C3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72025"/>
          </a:xfrm>
          <a:prstGeom prst="rect">
            <a:avLst/>
          </a:prstGeom>
        </p:spPr>
      </p:pic>
      <p:sp>
        <p:nvSpPr>
          <p:cNvPr id="4" name="Rectangle 3">
            <a:extLst>
              <a:ext uri="{FF2B5EF4-FFF2-40B4-BE49-F238E27FC236}">
                <a16:creationId xmlns:a16="http://schemas.microsoft.com/office/drawing/2014/main" id="{3EB66310-FA19-4991-8618-0D04BDF8AF8E}"/>
              </a:ext>
            </a:extLst>
          </p:cNvPr>
          <p:cNvSpPr/>
          <p:nvPr userDrawn="1"/>
        </p:nvSpPr>
        <p:spPr>
          <a:xfrm>
            <a:off x="0" y="0"/>
            <a:ext cx="12192000" cy="6858000"/>
          </a:xfrm>
          <a:prstGeom prst="rect">
            <a:avLst/>
          </a:prstGeom>
          <a:solidFill>
            <a:schemeClr val="tx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 name="Group 6">
            <a:extLst>
              <a:ext uri="{FF2B5EF4-FFF2-40B4-BE49-F238E27FC236}">
                <a16:creationId xmlns:a16="http://schemas.microsoft.com/office/drawing/2014/main" id="{E2767FF8-7FD2-471D-8E30-592B02E81B4A}"/>
              </a:ext>
            </a:extLst>
          </p:cNvPr>
          <p:cNvGrpSpPr/>
          <p:nvPr userDrawn="1"/>
        </p:nvGrpSpPr>
        <p:grpSpPr>
          <a:xfrm>
            <a:off x="4776217" y="1897493"/>
            <a:ext cx="2706667" cy="1338398"/>
            <a:chOff x="4761715" y="2566829"/>
            <a:chExt cx="2706667" cy="1338398"/>
          </a:xfrm>
        </p:grpSpPr>
        <p:sp>
          <p:nvSpPr>
            <p:cNvPr id="8" name="Freeform: Shape 7">
              <a:extLst>
                <a:ext uri="{FF2B5EF4-FFF2-40B4-BE49-F238E27FC236}">
                  <a16:creationId xmlns:a16="http://schemas.microsoft.com/office/drawing/2014/main" id="{E45A42B1-EA53-4597-A058-3004C902F119}"/>
                </a:ext>
              </a:extLst>
            </p:cNvPr>
            <p:cNvSpPr/>
            <p:nvPr/>
          </p:nvSpPr>
          <p:spPr>
            <a:xfrm>
              <a:off x="5646555" y="2595082"/>
              <a:ext cx="344582" cy="560221"/>
            </a:xfrm>
            <a:custGeom>
              <a:avLst/>
              <a:gdLst>
                <a:gd name="connsiteX0" fmla="*/ 99004 w 327949"/>
                <a:gd name="connsiteY0" fmla="*/ 491694 h 533180"/>
                <a:gd name="connsiteX1" fmla="*/ 90553 w 327949"/>
                <a:gd name="connsiteY1" fmla="*/ 315760 h 533180"/>
                <a:gd name="connsiteX2" fmla="*/ 90553 w 327949"/>
                <a:gd name="connsiteY2" fmla="*/ 315760 h 533180"/>
                <a:gd name="connsiteX3" fmla="*/ 90553 w 327949"/>
                <a:gd name="connsiteY3" fmla="*/ 315760 h 533180"/>
                <a:gd name="connsiteX4" fmla="*/ 234220 w 327949"/>
                <a:gd name="connsiteY4" fmla="*/ 119850 h 533180"/>
                <a:gd name="connsiteX5" fmla="*/ 318730 w 327949"/>
                <a:gd name="connsiteY5" fmla="*/ 84510 h 533180"/>
                <a:gd name="connsiteX6" fmla="*/ 311816 w 327949"/>
                <a:gd name="connsiteY6" fmla="*/ 50706 h 533180"/>
                <a:gd name="connsiteX7" fmla="*/ 327949 w 327949"/>
                <a:gd name="connsiteY7" fmla="*/ 0 h 533180"/>
                <a:gd name="connsiteX8" fmla="*/ 191965 w 327949"/>
                <a:gd name="connsiteY8" fmla="*/ 51474 h 533180"/>
                <a:gd name="connsiteX9" fmla="*/ 11421 w 327949"/>
                <a:gd name="connsiteY9" fmla="*/ 296553 h 533180"/>
                <a:gd name="connsiteX10" fmla="*/ 11421 w 327949"/>
                <a:gd name="connsiteY10" fmla="*/ 296553 h 533180"/>
                <a:gd name="connsiteX11" fmla="*/ 11421 w 327949"/>
                <a:gd name="connsiteY11" fmla="*/ 296553 h 533180"/>
                <a:gd name="connsiteX12" fmla="*/ 26787 w 327949"/>
                <a:gd name="connsiteY12" fmla="*/ 533181 h 533180"/>
                <a:gd name="connsiteX13" fmla="*/ 99004 w 327949"/>
                <a:gd name="connsiteY13" fmla="*/ 491694 h 5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949" h="533180">
                  <a:moveTo>
                    <a:pt x="99004" y="491694"/>
                  </a:moveTo>
                  <a:cubicBezTo>
                    <a:pt x="80566" y="436379"/>
                    <a:pt x="75956" y="375685"/>
                    <a:pt x="90553" y="315760"/>
                  </a:cubicBezTo>
                  <a:lnTo>
                    <a:pt x="90553" y="315760"/>
                  </a:lnTo>
                  <a:lnTo>
                    <a:pt x="90553" y="315760"/>
                  </a:lnTo>
                  <a:cubicBezTo>
                    <a:pt x="111297" y="230482"/>
                    <a:pt x="165076" y="162105"/>
                    <a:pt x="234220" y="119850"/>
                  </a:cubicBezTo>
                  <a:cubicBezTo>
                    <a:pt x="260341" y="103717"/>
                    <a:pt x="288767" y="92193"/>
                    <a:pt x="318730" y="84510"/>
                  </a:cubicBezTo>
                  <a:cubicBezTo>
                    <a:pt x="314120" y="74522"/>
                    <a:pt x="311816" y="62998"/>
                    <a:pt x="311816" y="50706"/>
                  </a:cubicBezTo>
                  <a:cubicBezTo>
                    <a:pt x="311816" y="31499"/>
                    <a:pt x="317962" y="13829"/>
                    <a:pt x="327949" y="0"/>
                  </a:cubicBezTo>
                  <a:cubicBezTo>
                    <a:pt x="279548" y="8451"/>
                    <a:pt x="233452" y="26121"/>
                    <a:pt x="191965" y="51474"/>
                  </a:cubicBezTo>
                  <a:cubicBezTo>
                    <a:pt x="104382" y="104485"/>
                    <a:pt x="37542" y="189763"/>
                    <a:pt x="11421" y="296553"/>
                  </a:cubicBezTo>
                  <a:lnTo>
                    <a:pt x="11421" y="296553"/>
                  </a:lnTo>
                  <a:lnTo>
                    <a:pt x="11421" y="296553"/>
                  </a:lnTo>
                  <a:cubicBezTo>
                    <a:pt x="-8554" y="378758"/>
                    <a:pt x="-1639" y="460195"/>
                    <a:pt x="26787" y="533181"/>
                  </a:cubicBezTo>
                  <a:cubicBezTo>
                    <a:pt x="42920" y="508596"/>
                    <a:pt x="69042" y="492463"/>
                    <a:pt x="99004" y="491694"/>
                  </a:cubicBezTo>
                </a:path>
              </a:pathLst>
            </a:custGeom>
            <a:solidFill>
              <a:schemeClr val="tx2"/>
            </a:solidFill>
            <a:ln w="7677" cap="flat">
              <a:noFill/>
              <a:prstDash val="solid"/>
              <a:miter/>
            </a:ln>
          </p:spPr>
          <p:txBody>
            <a:bodyPr rtlCol="0" anchor="ctr"/>
            <a:lstStyle/>
            <a:p>
              <a:pPr algn="ctr"/>
              <a:endParaRPr lang="en-CA"/>
            </a:p>
          </p:txBody>
        </p:sp>
        <p:sp>
          <p:nvSpPr>
            <p:cNvPr id="9" name="Freeform: Shape 8">
              <a:extLst>
                <a:ext uri="{FF2B5EF4-FFF2-40B4-BE49-F238E27FC236}">
                  <a16:creationId xmlns:a16="http://schemas.microsoft.com/office/drawing/2014/main" id="{D5C95FA9-C179-4233-AF42-6F5A21E25550}"/>
                </a:ext>
              </a:extLst>
            </p:cNvPr>
            <p:cNvSpPr/>
            <p:nvPr/>
          </p:nvSpPr>
          <p:spPr>
            <a:xfrm>
              <a:off x="6144512" y="2595082"/>
              <a:ext cx="343502" cy="558607"/>
            </a:xfrm>
            <a:custGeom>
              <a:avLst/>
              <a:gdLst>
                <a:gd name="connsiteX0" fmla="*/ 9219 w 326921"/>
                <a:gd name="connsiteY0" fmla="*/ 84510 h 531644"/>
                <a:gd name="connsiteX1" fmla="*/ 236628 w 326921"/>
                <a:gd name="connsiteY1" fmla="*/ 466341 h 531644"/>
                <a:gd name="connsiteX2" fmla="*/ 236628 w 326921"/>
                <a:gd name="connsiteY2" fmla="*/ 466341 h 531644"/>
                <a:gd name="connsiteX3" fmla="*/ 236628 w 326921"/>
                <a:gd name="connsiteY3" fmla="*/ 466341 h 531644"/>
                <a:gd name="connsiteX4" fmla="*/ 229713 w 326921"/>
                <a:gd name="connsiteY4" fmla="*/ 490926 h 531644"/>
                <a:gd name="connsiteX5" fmla="*/ 301163 w 326921"/>
                <a:gd name="connsiteY5" fmla="*/ 531644 h 531644"/>
                <a:gd name="connsiteX6" fmla="*/ 315760 w 326921"/>
                <a:gd name="connsiteY6" fmla="*/ 486316 h 531644"/>
                <a:gd name="connsiteX7" fmla="*/ 315760 w 326921"/>
                <a:gd name="connsiteY7" fmla="*/ 486316 h 531644"/>
                <a:gd name="connsiteX8" fmla="*/ 20743 w 326921"/>
                <a:gd name="connsiteY8" fmla="*/ 4610 h 531644"/>
                <a:gd name="connsiteX9" fmla="*/ 20743 w 326921"/>
                <a:gd name="connsiteY9" fmla="*/ 4610 h 531644"/>
                <a:gd name="connsiteX10" fmla="*/ 20743 w 326921"/>
                <a:gd name="connsiteY10" fmla="*/ 4610 h 531644"/>
                <a:gd name="connsiteX11" fmla="*/ 0 w 326921"/>
                <a:gd name="connsiteY11" fmla="*/ 0 h 531644"/>
                <a:gd name="connsiteX12" fmla="*/ 15365 w 326921"/>
                <a:gd name="connsiteY12" fmla="*/ 49938 h 531644"/>
                <a:gd name="connsiteX13" fmla="*/ 9219 w 326921"/>
                <a:gd name="connsiteY13" fmla="*/ 84510 h 53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921" h="531644">
                  <a:moveTo>
                    <a:pt x="9219" y="84510"/>
                  </a:moveTo>
                  <a:cubicBezTo>
                    <a:pt x="175934" y="129070"/>
                    <a:pt x="277346" y="298858"/>
                    <a:pt x="236628" y="466341"/>
                  </a:cubicBezTo>
                  <a:lnTo>
                    <a:pt x="236628" y="466341"/>
                  </a:lnTo>
                  <a:lnTo>
                    <a:pt x="236628" y="466341"/>
                  </a:lnTo>
                  <a:cubicBezTo>
                    <a:pt x="234323" y="474792"/>
                    <a:pt x="232018" y="482475"/>
                    <a:pt x="229713" y="490926"/>
                  </a:cubicBezTo>
                  <a:cubicBezTo>
                    <a:pt x="259676" y="491694"/>
                    <a:pt x="285797" y="507828"/>
                    <a:pt x="301163" y="531644"/>
                  </a:cubicBezTo>
                  <a:cubicBezTo>
                    <a:pt x="306541" y="517047"/>
                    <a:pt x="311918" y="501682"/>
                    <a:pt x="315760" y="486316"/>
                  </a:cubicBezTo>
                  <a:lnTo>
                    <a:pt x="315760" y="486316"/>
                  </a:lnTo>
                  <a:cubicBezTo>
                    <a:pt x="367234" y="272737"/>
                    <a:pt x="235860" y="56852"/>
                    <a:pt x="20743" y="4610"/>
                  </a:cubicBezTo>
                  <a:lnTo>
                    <a:pt x="20743" y="4610"/>
                  </a:lnTo>
                  <a:lnTo>
                    <a:pt x="20743" y="4610"/>
                  </a:lnTo>
                  <a:cubicBezTo>
                    <a:pt x="13829" y="3073"/>
                    <a:pt x="6914" y="1537"/>
                    <a:pt x="0" y="0"/>
                  </a:cubicBezTo>
                  <a:cubicBezTo>
                    <a:pt x="9988" y="14597"/>
                    <a:pt x="15365" y="31499"/>
                    <a:pt x="15365" y="49938"/>
                  </a:cubicBezTo>
                  <a:cubicBezTo>
                    <a:pt x="16134" y="62230"/>
                    <a:pt x="13061" y="73754"/>
                    <a:pt x="9219" y="84510"/>
                  </a:cubicBezTo>
                </a:path>
              </a:pathLst>
            </a:custGeom>
            <a:solidFill>
              <a:schemeClr val="tx2"/>
            </a:solidFill>
            <a:ln w="7677" cap="flat">
              <a:noFill/>
              <a:prstDash val="solid"/>
              <a:miter/>
            </a:ln>
          </p:spPr>
          <p:txBody>
            <a:bodyPr rtlCol="0" anchor="ctr"/>
            <a:lstStyle/>
            <a:p>
              <a:pPr algn="ctr"/>
              <a:endParaRPr lang="en-CA"/>
            </a:p>
          </p:txBody>
        </p:sp>
        <p:sp>
          <p:nvSpPr>
            <p:cNvPr id="10" name="Freeform: Shape 9">
              <a:extLst>
                <a:ext uri="{FF2B5EF4-FFF2-40B4-BE49-F238E27FC236}">
                  <a16:creationId xmlns:a16="http://schemas.microsoft.com/office/drawing/2014/main" id="{FFC005D1-1573-4B95-8A20-9FC0F9ECA516}"/>
                </a:ext>
              </a:extLst>
            </p:cNvPr>
            <p:cNvSpPr/>
            <p:nvPr/>
          </p:nvSpPr>
          <p:spPr>
            <a:xfrm>
              <a:off x="5987101" y="2566829"/>
              <a:ext cx="161498" cy="161447"/>
            </a:xfrm>
            <a:custGeom>
              <a:avLst/>
              <a:gdLst>
                <a:gd name="connsiteX0" fmla="*/ 131374 w 153702"/>
                <a:gd name="connsiteY0" fmla="*/ 22280 h 153654"/>
                <a:gd name="connsiteX1" fmla="*/ 76827 w 153702"/>
                <a:gd name="connsiteY1" fmla="*/ 0 h 153654"/>
                <a:gd name="connsiteX2" fmla="*/ 22280 w 153702"/>
                <a:gd name="connsiteY2" fmla="*/ 22280 h 153654"/>
                <a:gd name="connsiteX3" fmla="*/ 0 w 153702"/>
                <a:gd name="connsiteY3" fmla="*/ 76827 h 153654"/>
                <a:gd name="connsiteX4" fmla="*/ 22280 w 153702"/>
                <a:gd name="connsiteY4" fmla="*/ 131375 h 153654"/>
                <a:gd name="connsiteX5" fmla="*/ 76827 w 153702"/>
                <a:gd name="connsiteY5" fmla="*/ 153654 h 153654"/>
                <a:gd name="connsiteX6" fmla="*/ 131374 w 153702"/>
                <a:gd name="connsiteY6" fmla="*/ 131375 h 153654"/>
                <a:gd name="connsiteX7" fmla="*/ 153654 w 153702"/>
                <a:gd name="connsiteY7" fmla="*/ 76827 h 153654"/>
                <a:gd name="connsiteX8" fmla="*/ 131374 w 153702"/>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 h="153654">
                  <a:moveTo>
                    <a:pt x="131374"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4" y="131375"/>
                  </a:cubicBezTo>
                  <a:cubicBezTo>
                    <a:pt x="145203" y="117546"/>
                    <a:pt x="153654" y="98339"/>
                    <a:pt x="153654" y="76827"/>
                  </a:cubicBezTo>
                  <a:cubicBezTo>
                    <a:pt x="154423" y="55316"/>
                    <a:pt x="145972" y="36109"/>
                    <a:pt x="131374" y="22280"/>
                  </a:cubicBezTo>
                </a:path>
              </a:pathLst>
            </a:custGeom>
            <a:solidFill>
              <a:schemeClr val="bg1"/>
            </a:solidFill>
            <a:ln w="7677" cap="flat">
              <a:noFill/>
              <a:prstDash val="solid"/>
              <a:miter/>
            </a:ln>
          </p:spPr>
          <p:txBody>
            <a:bodyPr rtlCol="0" anchor="ctr"/>
            <a:lstStyle/>
            <a:p>
              <a:pPr algn="ctr"/>
              <a:endParaRPr lang="en-CA"/>
            </a:p>
          </p:txBody>
        </p:sp>
        <p:sp>
          <p:nvSpPr>
            <p:cNvPr id="11" name="Freeform: Shape 10">
              <a:extLst>
                <a:ext uri="{FF2B5EF4-FFF2-40B4-BE49-F238E27FC236}">
                  <a16:creationId xmlns:a16="http://schemas.microsoft.com/office/drawing/2014/main" id="{50F1A041-EF33-475E-9B1C-515613853E3A}"/>
                </a:ext>
              </a:extLst>
            </p:cNvPr>
            <p:cNvSpPr/>
            <p:nvPr/>
          </p:nvSpPr>
          <p:spPr>
            <a:xfrm>
              <a:off x="6301117" y="3123821"/>
              <a:ext cx="161447" cy="161447"/>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4" y="117546"/>
                    <a:pt x="153654" y="98339"/>
                    <a:pt x="153654" y="76827"/>
                  </a:cubicBezTo>
                  <a:cubicBezTo>
                    <a:pt x="153654" y="55316"/>
                    <a:pt x="145204" y="36109"/>
                    <a:pt x="131375" y="22280"/>
                  </a:cubicBezTo>
                </a:path>
              </a:pathLst>
            </a:custGeom>
            <a:solidFill>
              <a:schemeClr val="bg1"/>
            </a:solidFill>
            <a:ln w="7677" cap="flat">
              <a:noFill/>
              <a:prstDash val="solid"/>
              <a:miter/>
            </a:ln>
          </p:spPr>
          <p:txBody>
            <a:bodyPr rtlCol="0" anchor="ctr"/>
            <a:lstStyle/>
            <a:p>
              <a:pPr algn="ctr"/>
              <a:endParaRPr lang="en-CA"/>
            </a:p>
          </p:txBody>
        </p:sp>
        <p:sp>
          <p:nvSpPr>
            <p:cNvPr id="12" name="Freeform: Shape 11">
              <a:extLst>
                <a:ext uri="{FF2B5EF4-FFF2-40B4-BE49-F238E27FC236}">
                  <a16:creationId xmlns:a16="http://schemas.microsoft.com/office/drawing/2014/main" id="{74634D0C-4E4F-44DB-974F-B9A161A63B69}"/>
                </a:ext>
              </a:extLst>
            </p:cNvPr>
            <p:cNvSpPr/>
            <p:nvPr/>
          </p:nvSpPr>
          <p:spPr>
            <a:xfrm>
              <a:off x="5673893" y="3123821"/>
              <a:ext cx="161447" cy="161447"/>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3" y="117546"/>
                    <a:pt x="153654" y="98339"/>
                    <a:pt x="153654" y="76827"/>
                  </a:cubicBezTo>
                  <a:cubicBezTo>
                    <a:pt x="153654" y="55316"/>
                    <a:pt x="145203" y="36109"/>
                    <a:pt x="131375" y="22280"/>
                  </a:cubicBezTo>
                </a:path>
              </a:pathLst>
            </a:custGeom>
            <a:solidFill>
              <a:schemeClr val="bg1"/>
            </a:solidFill>
            <a:ln w="7677" cap="flat">
              <a:noFill/>
              <a:prstDash val="solid"/>
              <a:miter/>
            </a:ln>
          </p:spPr>
          <p:txBody>
            <a:bodyPr rtlCol="0" anchor="ctr"/>
            <a:lstStyle/>
            <a:p>
              <a:pPr algn="ctr"/>
              <a:endParaRPr lang="en-CA"/>
            </a:p>
          </p:txBody>
        </p:sp>
        <p:grpSp>
          <p:nvGrpSpPr>
            <p:cNvPr id="13" name="Group 12">
              <a:extLst>
                <a:ext uri="{FF2B5EF4-FFF2-40B4-BE49-F238E27FC236}">
                  <a16:creationId xmlns:a16="http://schemas.microsoft.com/office/drawing/2014/main" id="{461F879A-67BB-40A9-A6C7-DBEF8197F663}"/>
                </a:ext>
              </a:extLst>
            </p:cNvPr>
            <p:cNvGrpSpPr/>
            <p:nvPr/>
          </p:nvGrpSpPr>
          <p:grpSpPr>
            <a:xfrm>
              <a:off x="4761715" y="3412813"/>
              <a:ext cx="2706667" cy="492414"/>
              <a:chOff x="4591457" y="-1155574"/>
              <a:chExt cx="2576016" cy="468646"/>
            </a:xfrm>
            <a:solidFill>
              <a:schemeClr val="bg1"/>
            </a:solidFill>
          </p:grpSpPr>
          <p:sp>
            <p:nvSpPr>
              <p:cNvPr id="14" name="Freeform: Shape 13">
                <a:extLst>
                  <a:ext uri="{FF2B5EF4-FFF2-40B4-BE49-F238E27FC236}">
                    <a16:creationId xmlns:a16="http://schemas.microsoft.com/office/drawing/2014/main" id="{DBDA4037-005B-4A2D-925F-C098F7662F08}"/>
                  </a:ext>
                </a:extLst>
              </p:cNvPr>
              <p:cNvSpPr/>
              <p:nvPr/>
            </p:nvSpPr>
            <p:spPr>
              <a:xfrm>
                <a:off x="6152586" y="-1014212"/>
                <a:ext cx="3073" cy="7682"/>
              </a:xfrm>
              <a:custGeom>
                <a:avLst/>
                <a:gdLst>
                  <a:gd name="connsiteX0" fmla="*/ 0 w 3073"/>
                  <a:gd name="connsiteY0" fmla="*/ 0 h 7682"/>
                  <a:gd name="connsiteX1" fmla="*/ 0 w 3073"/>
                  <a:gd name="connsiteY1" fmla="*/ 0 h 7682"/>
                  <a:gd name="connsiteX2" fmla="*/ 3073 w 3073"/>
                  <a:gd name="connsiteY2" fmla="*/ 0 h 7682"/>
                  <a:gd name="connsiteX3" fmla="*/ 0 w 3073"/>
                  <a:gd name="connsiteY3" fmla="*/ 0 h 7682"/>
                </a:gdLst>
                <a:ahLst/>
                <a:cxnLst>
                  <a:cxn ang="0">
                    <a:pos x="connsiteX0" y="connsiteY0"/>
                  </a:cxn>
                  <a:cxn ang="0">
                    <a:pos x="connsiteX1" y="connsiteY1"/>
                  </a:cxn>
                  <a:cxn ang="0">
                    <a:pos x="connsiteX2" y="connsiteY2"/>
                  </a:cxn>
                  <a:cxn ang="0">
                    <a:pos x="connsiteX3" y="connsiteY3"/>
                  </a:cxn>
                </a:cxnLst>
                <a:rect l="l" t="t" r="r" b="b"/>
                <a:pathLst>
                  <a:path w="3073" h="7682">
                    <a:moveTo>
                      <a:pt x="0" y="0"/>
                    </a:moveTo>
                    <a:lnTo>
                      <a:pt x="0" y="0"/>
                    </a:lnTo>
                    <a:cubicBezTo>
                      <a:pt x="768" y="0"/>
                      <a:pt x="2305" y="0"/>
                      <a:pt x="3073" y="0"/>
                    </a:cubicBezTo>
                    <a:lnTo>
                      <a:pt x="0"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15" name="Freeform: Shape 14">
                <a:extLst>
                  <a:ext uri="{FF2B5EF4-FFF2-40B4-BE49-F238E27FC236}">
                    <a16:creationId xmlns:a16="http://schemas.microsoft.com/office/drawing/2014/main" id="{4144B936-9CBF-4720-BB0B-9F907FD84EC8}"/>
                  </a:ext>
                </a:extLst>
              </p:cNvPr>
              <p:cNvSpPr/>
              <p:nvPr/>
            </p:nvSpPr>
            <p:spPr>
              <a:xfrm>
                <a:off x="4591457" y="-1011907"/>
                <a:ext cx="323442" cy="324979"/>
              </a:xfrm>
              <a:custGeom>
                <a:avLst/>
                <a:gdLst>
                  <a:gd name="connsiteX0" fmla="*/ 162105 w 323442"/>
                  <a:gd name="connsiteY0" fmla="*/ 56084 h 324979"/>
                  <a:gd name="connsiteX1" fmla="*/ 268127 w 323442"/>
                  <a:gd name="connsiteY1" fmla="*/ 162106 h 324979"/>
                  <a:gd name="connsiteX2" fmla="*/ 268127 w 323442"/>
                  <a:gd name="connsiteY2" fmla="*/ 324211 h 324979"/>
                  <a:gd name="connsiteX3" fmla="*/ 323443 w 323442"/>
                  <a:gd name="connsiteY3" fmla="*/ 324211 h 324979"/>
                  <a:gd name="connsiteX4" fmla="*/ 323443 w 323442"/>
                  <a:gd name="connsiteY4" fmla="*/ 162106 h 324979"/>
                  <a:gd name="connsiteX5" fmla="*/ 161337 w 323442"/>
                  <a:gd name="connsiteY5" fmla="*/ 0 h 324979"/>
                  <a:gd name="connsiteX6" fmla="*/ 0 w 323442"/>
                  <a:gd name="connsiteY6" fmla="*/ 162874 h 324979"/>
                  <a:gd name="connsiteX7" fmla="*/ 0 w 323442"/>
                  <a:gd name="connsiteY7" fmla="*/ 324979 h 324979"/>
                  <a:gd name="connsiteX8" fmla="*/ 55316 w 323442"/>
                  <a:gd name="connsiteY8" fmla="*/ 324979 h 324979"/>
                  <a:gd name="connsiteX9" fmla="*/ 55316 w 323442"/>
                  <a:gd name="connsiteY9" fmla="*/ 162874 h 324979"/>
                  <a:gd name="connsiteX10" fmla="*/ 162105 w 323442"/>
                  <a:gd name="connsiteY10" fmla="*/ 56084 h 3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42" h="324979">
                    <a:moveTo>
                      <a:pt x="162105" y="56084"/>
                    </a:moveTo>
                    <a:cubicBezTo>
                      <a:pt x="220494" y="56084"/>
                      <a:pt x="268127" y="103717"/>
                      <a:pt x="268127" y="162106"/>
                    </a:cubicBezTo>
                    <a:lnTo>
                      <a:pt x="268127" y="324211"/>
                    </a:lnTo>
                    <a:lnTo>
                      <a:pt x="323443" y="324211"/>
                    </a:lnTo>
                    <a:lnTo>
                      <a:pt x="323443" y="162106"/>
                    </a:lnTo>
                    <a:cubicBezTo>
                      <a:pt x="323443" y="72218"/>
                      <a:pt x="251225" y="0"/>
                      <a:pt x="161337" y="0"/>
                    </a:cubicBezTo>
                    <a:cubicBezTo>
                      <a:pt x="72218" y="768"/>
                      <a:pt x="0" y="72986"/>
                      <a:pt x="0" y="162874"/>
                    </a:cubicBezTo>
                    <a:lnTo>
                      <a:pt x="0" y="324979"/>
                    </a:lnTo>
                    <a:lnTo>
                      <a:pt x="55316" y="324979"/>
                    </a:lnTo>
                    <a:lnTo>
                      <a:pt x="55316" y="162874"/>
                    </a:lnTo>
                    <a:cubicBezTo>
                      <a:pt x="55316" y="103717"/>
                      <a:pt x="102948" y="56084"/>
                      <a:pt x="162105" y="56084"/>
                    </a:cubicBezTo>
                  </a:path>
                </a:pathLst>
              </a:custGeom>
              <a:grpFill/>
              <a:ln w="7677" cap="flat">
                <a:noFill/>
                <a:prstDash val="solid"/>
                <a:miter/>
              </a:ln>
            </p:spPr>
            <p:txBody>
              <a:bodyPr rtlCol="0" anchor="ctr"/>
              <a:lstStyle/>
              <a:p>
                <a:pPr algn="ctr"/>
                <a:endParaRPr lang="en-CA">
                  <a:solidFill>
                    <a:schemeClr val="tx1"/>
                  </a:solidFill>
                </a:endParaRPr>
              </a:p>
            </p:txBody>
          </p:sp>
          <p:sp>
            <p:nvSpPr>
              <p:cNvPr id="16" name="Freeform: Shape 15">
                <a:extLst>
                  <a:ext uri="{FF2B5EF4-FFF2-40B4-BE49-F238E27FC236}">
                    <a16:creationId xmlns:a16="http://schemas.microsoft.com/office/drawing/2014/main" id="{8CD7826B-9120-4FC8-A2AD-0AFA76BE2050}"/>
                  </a:ext>
                </a:extLst>
              </p:cNvPr>
              <p:cNvSpPr/>
              <p:nvPr/>
            </p:nvSpPr>
            <p:spPr>
              <a:xfrm>
                <a:off x="6178707" y="-1011139"/>
                <a:ext cx="324210" cy="324210"/>
              </a:xfrm>
              <a:custGeom>
                <a:avLst/>
                <a:gdLst>
                  <a:gd name="connsiteX0" fmla="*/ 162105 w 324210"/>
                  <a:gd name="connsiteY0" fmla="*/ 0 h 324210"/>
                  <a:gd name="connsiteX1" fmla="*/ 0 w 324210"/>
                  <a:gd name="connsiteY1" fmla="*/ 162105 h 324210"/>
                  <a:gd name="connsiteX2" fmla="*/ 47633 w 324210"/>
                  <a:gd name="connsiteY2" fmla="*/ 276578 h 324210"/>
                  <a:gd name="connsiteX3" fmla="*/ 162105 w 324210"/>
                  <a:gd name="connsiteY3" fmla="*/ 324211 h 324210"/>
                  <a:gd name="connsiteX4" fmla="*/ 276578 w 324210"/>
                  <a:gd name="connsiteY4" fmla="*/ 276578 h 324210"/>
                  <a:gd name="connsiteX5" fmla="*/ 324211 w 324210"/>
                  <a:gd name="connsiteY5" fmla="*/ 162105 h 324210"/>
                  <a:gd name="connsiteX6" fmla="*/ 162105 w 324210"/>
                  <a:gd name="connsiteY6" fmla="*/ 0 h 324210"/>
                  <a:gd name="connsiteX7" fmla="*/ 237396 w 324210"/>
                  <a:gd name="connsiteY7" fmla="*/ 236628 h 324210"/>
                  <a:gd name="connsiteX8" fmla="*/ 162105 w 324210"/>
                  <a:gd name="connsiteY8" fmla="*/ 267359 h 324210"/>
                  <a:gd name="connsiteX9" fmla="*/ 86815 w 324210"/>
                  <a:gd name="connsiteY9" fmla="*/ 236628 h 324210"/>
                  <a:gd name="connsiteX10" fmla="*/ 55316 w 324210"/>
                  <a:gd name="connsiteY10" fmla="*/ 162105 h 324210"/>
                  <a:gd name="connsiteX11" fmla="*/ 161337 w 324210"/>
                  <a:gd name="connsiteY11" fmla="*/ 56084 h 324210"/>
                  <a:gd name="connsiteX12" fmla="*/ 267359 w 324210"/>
                  <a:gd name="connsiteY12" fmla="*/ 162105 h 324210"/>
                  <a:gd name="connsiteX13" fmla="*/ 237396 w 324210"/>
                  <a:gd name="connsiteY13" fmla="*/ 236628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210" h="324210">
                    <a:moveTo>
                      <a:pt x="162105" y="0"/>
                    </a:moveTo>
                    <a:cubicBezTo>
                      <a:pt x="72218" y="0"/>
                      <a:pt x="0" y="72218"/>
                      <a:pt x="0" y="162105"/>
                    </a:cubicBezTo>
                    <a:cubicBezTo>
                      <a:pt x="0" y="206665"/>
                      <a:pt x="18438" y="246615"/>
                      <a:pt x="47633" y="276578"/>
                    </a:cubicBezTo>
                    <a:cubicBezTo>
                      <a:pt x="76827" y="305772"/>
                      <a:pt x="117546" y="324211"/>
                      <a:pt x="162105" y="324211"/>
                    </a:cubicBezTo>
                    <a:cubicBezTo>
                      <a:pt x="206665" y="324211"/>
                      <a:pt x="247384" y="305772"/>
                      <a:pt x="276578" y="276578"/>
                    </a:cubicBezTo>
                    <a:cubicBezTo>
                      <a:pt x="305772" y="247384"/>
                      <a:pt x="324211" y="206665"/>
                      <a:pt x="324211" y="162105"/>
                    </a:cubicBezTo>
                    <a:cubicBezTo>
                      <a:pt x="324211" y="72218"/>
                      <a:pt x="251993" y="0"/>
                      <a:pt x="162105" y="0"/>
                    </a:cubicBezTo>
                    <a:moveTo>
                      <a:pt x="237396" y="236628"/>
                    </a:moveTo>
                    <a:cubicBezTo>
                      <a:pt x="218189" y="255835"/>
                      <a:pt x="191300" y="267359"/>
                      <a:pt x="162105" y="267359"/>
                    </a:cubicBezTo>
                    <a:cubicBezTo>
                      <a:pt x="132911" y="267359"/>
                      <a:pt x="106021" y="255835"/>
                      <a:pt x="86815" y="236628"/>
                    </a:cubicBezTo>
                    <a:cubicBezTo>
                      <a:pt x="67608" y="217421"/>
                      <a:pt x="55316" y="191300"/>
                      <a:pt x="55316" y="162105"/>
                    </a:cubicBezTo>
                    <a:cubicBezTo>
                      <a:pt x="55316" y="103717"/>
                      <a:pt x="102948" y="56084"/>
                      <a:pt x="161337" y="56084"/>
                    </a:cubicBezTo>
                    <a:cubicBezTo>
                      <a:pt x="219726" y="56084"/>
                      <a:pt x="267359" y="103717"/>
                      <a:pt x="267359" y="162105"/>
                    </a:cubicBezTo>
                    <a:cubicBezTo>
                      <a:pt x="268127" y="191300"/>
                      <a:pt x="256603" y="217421"/>
                      <a:pt x="237396" y="236628"/>
                    </a:cubicBezTo>
                  </a:path>
                </a:pathLst>
              </a:custGeom>
              <a:grpFill/>
              <a:ln w="7677" cap="flat">
                <a:noFill/>
                <a:prstDash val="solid"/>
                <a:miter/>
              </a:ln>
            </p:spPr>
            <p:txBody>
              <a:bodyPr rtlCol="0" anchor="ctr"/>
              <a:lstStyle/>
              <a:p>
                <a:pPr algn="ctr"/>
                <a:endParaRPr lang="en-CA">
                  <a:solidFill>
                    <a:schemeClr val="tx1"/>
                  </a:solidFill>
                </a:endParaRPr>
              </a:p>
            </p:txBody>
          </p:sp>
          <p:sp>
            <p:nvSpPr>
              <p:cNvPr id="17" name="Freeform: Shape 16">
                <a:extLst>
                  <a:ext uri="{FF2B5EF4-FFF2-40B4-BE49-F238E27FC236}">
                    <a16:creationId xmlns:a16="http://schemas.microsoft.com/office/drawing/2014/main" id="{1313FC0A-2219-430E-8AC2-2F04EC35D140}"/>
                  </a:ext>
                </a:extLst>
              </p:cNvPr>
              <p:cNvSpPr/>
              <p:nvPr/>
            </p:nvSpPr>
            <p:spPr>
              <a:xfrm>
                <a:off x="6556697" y="-1155574"/>
                <a:ext cx="56083" cy="467877"/>
              </a:xfrm>
              <a:custGeom>
                <a:avLst/>
                <a:gdLst>
                  <a:gd name="connsiteX0" fmla="*/ 0 w 56083"/>
                  <a:gd name="connsiteY0" fmla="*/ 0 h 467877"/>
                  <a:gd name="connsiteX1" fmla="*/ 56084 w 56083"/>
                  <a:gd name="connsiteY1" fmla="*/ 0 h 467877"/>
                  <a:gd name="connsiteX2" fmla="*/ 56084 w 56083"/>
                  <a:gd name="connsiteY2" fmla="*/ 467878 h 467877"/>
                  <a:gd name="connsiteX3" fmla="*/ 0 w 56083"/>
                  <a:gd name="connsiteY3" fmla="*/ 467878 h 467877"/>
                </a:gdLst>
                <a:ahLst/>
                <a:cxnLst>
                  <a:cxn ang="0">
                    <a:pos x="connsiteX0" y="connsiteY0"/>
                  </a:cxn>
                  <a:cxn ang="0">
                    <a:pos x="connsiteX1" y="connsiteY1"/>
                  </a:cxn>
                  <a:cxn ang="0">
                    <a:pos x="connsiteX2" y="connsiteY2"/>
                  </a:cxn>
                  <a:cxn ang="0">
                    <a:pos x="connsiteX3" y="connsiteY3"/>
                  </a:cxn>
                </a:cxnLst>
                <a:rect l="l" t="t" r="r" b="b"/>
                <a:pathLst>
                  <a:path w="56083" h="467877">
                    <a:moveTo>
                      <a:pt x="0" y="0"/>
                    </a:moveTo>
                    <a:lnTo>
                      <a:pt x="56084" y="0"/>
                    </a:lnTo>
                    <a:lnTo>
                      <a:pt x="56084" y="467878"/>
                    </a:lnTo>
                    <a:lnTo>
                      <a:pt x="0" y="467878"/>
                    </a:lnTo>
                    <a:close/>
                  </a:path>
                </a:pathLst>
              </a:custGeom>
              <a:grpFill/>
              <a:ln w="7677" cap="flat">
                <a:noFill/>
                <a:prstDash val="solid"/>
                <a:miter/>
              </a:ln>
            </p:spPr>
            <p:txBody>
              <a:bodyPr rtlCol="0" anchor="ctr"/>
              <a:lstStyle/>
              <a:p>
                <a:pPr algn="ctr"/>
                <a:endParaRPr lang="en-CA">
                  <a:solidFill>
                    <a:schemeClr val="tx1"/>
                  </a:solidFill>
                </a:endParaRPr>
              </a:p>
            </p:txBody>
          </p:sp>
          <p:sp>
            <p:nvSpPr>
              <p:cNvPr id="18" name="Freeform: Shape 17">
                <a:extLst>
                  <a:ext uri="{FF2B5EF4-FFF2-40B4-BE49-F238E27FC236}">
                    <a16:creationId xmlns:a16="http://schemas.microsoft.com/office/drawing/2014/main" id="{B37D0594-E2F0-415D-B346-BA8E5F46CF7A}"/>
                  </a:ext>
                </a:extLst>
              </p:cNvPr>
              <p:cNvSpPr/>
              <p:nvPr/>
            </p:nvSpPr>
            <p:spPr>
              <a:xfrm>
                <a:off x="5993553" y="-1011139"/>
                <a:ext cx="159032" cy="323442"/>
              </a:xfrm>
              <a:custGeom>
                <a:avLst/>
                <a:gdLst>
                  <a:gd name="connsiteX0" fmla="*/ 159032 w 159032"/>
                  <a:gd name="connsiteY0" fmla="*/ 55316 h 323442"/>
                  <a:gd name="connsiteX1" fmla="*/ 159032 w 159032"/>
                  <a:gd name="connsiteY1" fmla="*/ 0 h 323442"/>
                  <a:gd name="connsiteX2" fmla="*/ 47633 w 159032"/>
                  <a:gd name="connsiteY2" fmla="*/ 46865 h 323442"/>
                  <a:gd name="connsiteX3" fmla="*/ 0 w 159032"/>
                  <a:gd name="connsiteY3" fmla="*/ 161337 h 323442"/>
                  <a:gd name="connsiteX4" fmla="*/ 0 w 159032"/>
                  <a:gd name="connsiteY4" fmla="*/ 323443 h 323442"/>
                  <a:gd name="connsiteX5" fmla="*/ 56084 w 159032"/>
                  <a:gd name="connsiteY5" fmla="*/ 323443 h 323442"/>
                  <a:gd name="connsiteX6" fmla="*/ 56084 w 159032"/>
                  <a:gd name="connsiteY6" fmla="*/ 161337 h 323442"/>
                  <a:gd name="connsiteX7" fmla="*/ 86815 w 159032"/>
                  <a:gd name="connsiteY7" fmla="*/ 86047 h 323442"/>
                  <a:gd name="connsiteX8" fmla="*/ 159032 w 159032"/>
                  <a:gd name="connsiteY8" fmla="*/ 55316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2" h="323442">
                    <a:moveTo>
                      <a:pt x="159032" y="55316"/>
                    </a:moveTo>
                    <a:lnTo>
                      <a:pt x="159032" y="0"/>
                    </a:lnTo>
                    <a:cubicBezTo>
                      <a:pt x="116009" y="768"/>
                      <a:pt x="76827" y="18439"/>
                      <a:pt x="47633" y="46865"/>
                    </a:cubicBezTo>
                    <a:cubicBezTo>
                      <a:pt x="18438" y="76059"/>
                      <a:pt x="0" y="116777"/>
                      <a:pt x="0" y="161337"/>
                    </a:cubicBezTo>
                    <a:lnTo>
                      <a:pt x="0" y="323443"/>
                    </a:lnTo>
                    <a:lnTo>
                      <a:pt x="56084" y="323443"/>
                    </a:lnTo>
                    <a:lnTo>
                      <a:pt x="56084" y="161337"/>
                    </a:lnTo>
                    <a:cubicBezTo>
                      <a:pt x="56084" y="132143"/>
                      <a:pt x="67608" y="105253"/>
                      <a:pt x="86815" y="86047"/>
                    </a:cubicBezTo>
                    <a:cubicBezTo>
                      <a:pt x="106022" y="68376"/>
                      <a:pt x="131375" y="56084"/>
                      <a:pt x="159032" y="55316"/>
                    </a:cubicBezTo>
                  </a:path>
                </a:pathLst>
              </a:custGeom>
              <a:grpFill/>
              <a:ln w="7677" cap="flat">
                <a:noFill/>
                <a:prstDash val="solid"/>
                <a:miter/>
              </a:ln>
            </p:spPr>
            <p:txBody>
              <a:bodyPr rtlCol="0" anchor="ctr"/>
              <a:lstStyle/>
              <a:p>
                <a:pPr algn="ctr"/>
                <a:endParaRPr lang="en-CA">
                  <a:solidFill>
                    <a:schemeClr val="tx1"/>
                  </a:solidFill>
                </a:endParaRPr>
              </a:p>
            </p:txBody>
          </p:sp>
          <p:sp>
            <p:nvSpPr>
              <p:cNvPr id="19" name="Freeform: Shape 18">
                <a:extLst>
                  <a:ext uri="{FF2B5EF4-FFF2-40B4-BE49-F238E27FC236}">
                    <a16:creationId xmlns:a16="http://schemas.microsoft.com/office/drawing/2014/main" id="{8F914BCF-16E5-4D0C-A0CF-4F4DFEB66C11}"/>
                  </a:ext>
                </a:extLst>
              </p:cNvPr>
              <p:cNvSpPr/>
              <p:nvPr/>
            </p:nvSpPr>
            <p:spPr>
              <a:xfrm>
                <a:off x="6152586" y="-1014212"/>
                <a:ext cx="3073" cy="3073"/>
              </a:xfrm>
              <a:custGeom>
                <a:avLst/>
                <a:gdLst>
                  <a:gd name="connsiteX0" fmla="*/ 3073 w 3073"/>
                  <a:gd name="connsiteY0" fmla="*/ 3073 h 3073"/>
                  <a:gd name="connsiteX1" fmla="*/ 3073 w 3073"/>
                  <a:gd name="connsiteY1" fmla="*/ 0 h 3073"/>
                  <a:gd name="connsiteX2" fmla="*/ 0 w 3073"/>
                  <a:gd name="connsiteY2" fmla="*/ 0 h 3073"/>
                  <a:gd name="connsiteX3" fmla="*/ 0 w 3073"/>
                  <a:gd name="connsiteY3" fmla="*/ 3073 h 3073"/>
                  <a:gd name="connsiteX4" fmla="*/ 3073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3073" y="3073"/>
                    </a:moveTo>
                    <a:lnTo>
                      <a:pt x="3073" y="0"/>
                    </a:lnTo>
                    <a:cubicBezTo>
                      <a:pt x="2305" y="0"/>
                      <a:pt x="768" y="0"/>
                      <a:pt x="0" y="0"/>
                    </a:cubicBezTo>
                    <a:lnTo>
                      <a:pt x="0" y="3073"/>
                    </a:lnTo>
                    <a:cubicBezTo>
                      <a:pt x="1537" y="3073"/>
                      <a:pt x="2305" y="3073"/>
                      <a:pt x="3073" y="3073"/>
                    </a:cubicBezTo>
                  </a:path>
                </a:pathLst>
              </a:custGeom>
              <a:grpFill/>
              <a:ln w="7677" cap="flat">
                <a:noFill/>
                <a:prstDash val="solid"/>
                <a:miter/>
              </a:ln>
            </p:spPr>
            <p:txBody>
              <a:bodyPr rtlCol="0" anchor="ctr"/>
              <a:lstStyle/>
              <a:p>
                <a:pPr algn="ctr"/>
                <a:endParaRPr lang="en-CA">
                  <a:solidFill>
                    <a:schemeClr val="tx1"/>
                  </a:solidFill>
                </a:endParaRPr>
              </a:p>
            </p:txBody>
          </p:sp>
          <p:grpSp>
            <p:nvGrpSpPr>
              <p:cNvPr id="20" name="Graphic 3">
                <a:extLst>
                  <a:ext uri="{FF2B5EF4-FFF2-40B4-BE49-F238E27FC236}">
                    <a16:creationId xmlns:a16="http://schemas.microsoft.com/office/drawing/2014/main" id="{D524D425-3AF8-47CF-B25D-5475CE26FB29}"/>
                  </a:ext>
                </a:extLst>
              </p:cNvPr>
              <p:cNvGrpSpPr/>
              <p:nvPr/>
            </p:nvGrpSpPr>
            <p:grpSpPr>
              <a:xfrm>
                <a:off x="6699595" y="-1128685"/>
                <a:ext cx="64534" cy="440988"/>
                <a:chOff x="3645110" y="2152838"/>
                <a:chExt cx="64534" cy="440988"/>
              </a:xfrm>
              <a:grpFill/>
            </p:grpSpPr>
            <p:sp>
              <p:nvSpPr>
                <p:cNvPr id="27" name="Freeform: Shape 26">
                  <a:extLst>
                    <a:ext uri="{FF2B5EF4-FFF2-40B4-BE49-F238E27FC236}">
                      <a16:creationId xmlns:a16="http://schemas.microsoft.com/office/drawing/2014/main" id="{0B0F1AC4-0411-4BDE-86D2-1229A5B8CE13}"/>
                    </a:ext>
                  </a:extLst>
                </p:cNvPr>
                <p:cNvSpPr/>
                <p:nvPr/>
              </p:nvSpPr>
              <p:spPr>
                <a:xfrm>
                  <a:off x="3645110" y="2152838"/>
                  <a:ext cx="64534" cy="64534"/>
                </a:xfrm>
                <a:custGeom>
                  <a:avLst/>
                  <a:gdLst>
                    <a:gd name="connsiteX0" fmla="*/ 55316 w 64534"/>
                    <a:gd name="connsiteY0" fmla="*/ 9219 h 64534"/>
                    <a:gd name="connsiteX1" fmla="*/ 32268 w 64534"/>
                    <a:gd name="connsiteY1" fmla="*/ 0 h 64534"/>
                    <a:gd name="connsiteX2" fmla="*/ 9219 w 64534"/>
                    <a:gd name="connsiteY2" fmla="*/ 9219 h 64534"/>
                    <a:gd name="connsiteX3" fmla="*/ 0 w 64534"/>
                    <a:gd name="connsiteY3" fmla="*/ 32267 h 64534"/>
                    <a:gd name="connsiteX4" fmla="*/ 9219 w 64534"/>
                    <a:gd name="connsiteY4" fmla="*/ 55316 h 64534"/>
                    <a:gd name="connsiteX5" fmla="*/ 32268 w 64534"/>
                    <a:gd name="connsiteY5" fmla="*/ 64535 h 64534"/>
                    <a:gd name="connsiteX6" fmla="*/ 55316 w 64534"/>
                    <a:gd name="connsiteY6" fmla="*/ 55316 h 64534"/>
                    <a:gd name="connsiteX7" fmla="*/ 64535 w 64534"/>
                    <a:gd name="connsiteY7" fmla="*/ 32267 h 64534"/>
                    <a:gd name="connsiteX8" fmla="*/ 55316 w 64534"/>
                    <a:gd name="connsiteY8" fmla="*/ 921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34" h="64534">
                      <a:moveTo>
                        <a:pt x="55316" y="9219"/>
                      </a:moveTo>
                      <a:cubicBezTo>
                        <a:pt x="49169" y="3073"/>
                        <a:pt x="41487" y="0"/>
                        <a:pt x="32268" y="0"/>
                      </a:cubicBezTo>
                      <a:cubicBezTo>
                        <a:pt x="23048" y="0"/>
                        <a:pt x="15365" y="3841"/>
                        <a:pt x="9219" y="9219"/>
                      </a:cubicBezTo>
                      <a:cubicBezTo>
                        <a:pt x="3073" y="15365"/>
                        <a:pt x="0" y="23048"/>
                        <a:pt x="0" y="32267"/>
                      </a:cubicBezTo>
                      <a:cubicBezTo>
                        <a:pt x="0" y="41487"/>
                        <a:pt x="3841" y="49169"/>
                        <a:pt x="9219" y="55316"/>
                      </a:cubicBezTo>
                      <a:cubicBezTo>
                        <a:pt x="15365" y="61462"/>
                        <a:pt x="23048" y="64535"/>
                        <a:pt x="32268" y="64535"/>
                      </a:cubicBezTo>
                      <a:cubicBezTo>
                        <a:pt x="41487" y="64535"/>
                        <a:pt x="49169" y="60693"/>
                        <a:pt x="55316" y="55316"/>
                      </a:cubicBezTo>
                      <a:cubicBezTo>
                        <a:pt x="61462" y="49169"/>
                        <a:pt x="64535" y="41487"/>
                        <a:pt x="64535" y="32267"/>
                      </a:cubicBezTo>
                      <a:cubicBezTo>
                        <a:pt x="64535" y="23048"/>
                        <a:pt x="61462" y="14597"/>
                        <a:pt x="55316" y="9219"/>
                      </a:cubicBezTo>
                    </a:path>
                  </a:pathLst>
                </a:custGeom>
                <a:grpFill/>
                <a:ln w="7677" cap="flat">
                  <a:noFill/>
                  <a:prstDash val="solid"/>
                  <a:miter/>
                </a:ln>
              </p:spPr>
              <p:txBody>
                <a:bodyPr rtlCol="0" anchor="ctr"/>
                <a:lstStyle/>
                <a:p>
                  <a:pPr algn="ctr"/>
                  <a:endParaRPr lang="en-CA">
                    <a:solidFill>
                      <a:schemeClr val="tx1"/>
                    </a:solidFill>
                  </a:endParaRPr>
                </a:p>
              </p:txBody>
            </p:sp>
            <p:sp>
              <p:nvSpPr>
                <p:cNvPr id="28" name="Freeform: Shape 27">
                  <a:extLst>
                    <a:ext uri="{FF2B5EF4-FFF2-40B4-BE49-F238E27FC236}">
                      <a16:creationId xmlns:a16="http://schemas.microsoft.com/office/drawing/2014/main" id="{269CFFE4-C1B4-4946-942F-8D198FFA09CE}"/>
                    </a:ext>
                  </a:extLst>
                </p:cNvPr>
                <p:cNvSpPr/>
                <p:nvPr/>
              </p:nvSpPr>
              <p:spPr>
                <a:xfrm>
                  <a:off x="3649720" y="2270384"/>
                  <a:ext cx="56083" cy="323442"/>
                </a:xfrm>
                <a:custGeom>
                  <a:avLst/>
                  <a:gdLst>
                    <a:gd name="connsiteX0" fmla="*/ 0 w 56083"/>
                    <a:gd name="connsiteY0" fmla="*/ 0 h 323442"/>
                    <a:gd name="connsiteX1" fmla="*/ 56084 w 56083"/>
                    <a:gd name="connsiteY1" fmla="*/ 0 h 323442"/>
                    <a:gd name="connsiteX2" fmla="*/ 56084 w 56083"/>
                    <a:gd name="connsiteY2" fmla="*/ 323443 h 323442"/>
                    <a:gd name="connsiteX3" fmla="*/ 0 w 56083"/>
                    <a:gd name="connsiteY3" fmla="*/ 323443 h 323442"/>
                  </a:gdLst>
                  <a:ahLst/>
                  <a:cxnLst>
                    <a:cxn ang="0">
                      <a:pos x="connsiteX0" y="connsiteY0"/>
                    </a:cxn>
                    <a:cxn ang="0">
                      <a:pos x="connsiteX1" y="connsiteY1"/>
                    </a:cxn>
                    <a:cxn ang="0">
                      <a:pos x="connsiteX2" y="connsiteY2"/>
                    </a:cxn>
                    <a:cxn ang="0">
                      <a:pos x="connsiteX3" y="connsiteY3"/>
                    </a:cxn>
                  </a:cxnLst>
                  <a:rect l="l" t="t" r="r" b="b"/>
                  <a:pathLst>
                    <a:path w="56083" h="323442">
                      <a:moveTo>
                        <a:pt x="0" y="0"/>
                      </a:moveTo>
                      <a:lnTo>
                        <a:pt x="56084" y="0"/>
                      </a:lnTo>
                      <a:lnTo>
                        <a:pt x="56084" y="323443"/>
                      </a:lnTo>
                      <a:lnTo>
                        <a:pt x="0" y="323443"/>
                      </a:lnTo>
                      <a:close/>
                    </a:path>
                  </a:pathLst>
                </a:custGeom>
                <a:grpFill/>
                <a:ln w="7677" cap="flat">
                  <a:noFill/>
                  <a:prstDash val="solid"/>
                  <a:miter/>
                </a:ln>
              </p:spPr>
              <p:txBody>
                <a:bodyPr rtlCol="0" anchor="ctr"/>
                <a:lstStyle/>
                <a:p>
                  <a:pPr algn="ctr"/>
                  <a:endParaRPr lang="en-CA">
                    <a:solidFill>
                      <a:schemeClr val="tx1"/>
                    </a:solidFill>
                  </a:endParaRPr>
                </a:p>
              </p:txBody>
            </p:sp>
          </p:grpSp>
          <p:sp>
            <p:nvSpPr>
              <p:cNvPr id="21" name="Freeform: Shape 20">
                <a:extLst>
                  <a:ext uri="{FF2B5EF4-FFF2-40B4-BE49-F238E27FC236}">
                    <a16:creationId xmlns:a16="http://schemas.microsoft.com/office/drawing/2014/main" id="{6A774726-3E4C-4302-A56A-51EEE59E338C}"/>
                  </a:ext>
                </a:extLst>
              </p:cNvPr>
              <p:cNvSpPr/>
              <p:nvPr/>
            </p:nvSpPr>
            <p:spPr>
              <a:xfrm>
                <a:off x="6844031" y="-1011139"/>
                <a:ext cx="323442" cy="323442"/>
              </a:xfrm>
              <a:custGeom>
                <a:avLst/>
                <a:gdLst>
                  <a:gd name="connsiteX0" fmla="*/ 295785 w 323442"/>
                  <a:gd name="connsiteY0" fmla="*/ 161337 h 323442"/>
                  <a:gd name="connsiteX1" fmla="*/ 228945 w 323442"/>
                  <a:gd name="connsiteY1" fmla="*/ 133679 h 323442"/>
                  <a:gd name="connsiteX2" fmla="*/ 94497 w 323442"/>
                  <a:gd name="connsiteY2" fmla="*/ 133679 h 323442"/>
                  <a:gd name="connsiteX3" fmla="*/ 66840 w 323442"/>
                  <a:gd name="connsiteY3" fmla="*/ 122155 h 323442"/>
                  <a:gd name="connsiteX4" fmla="*/ 55315 w 323442"/>
                  <a:gd name="connsiteY4" fmla="*/ 94497 h 323442"/>
                  <a:gd name="connsiteX5" fmla="*/ 66840 w 323442"/>
                  <a:gd name="connsiteY5" fmla="*/ 66840 h 323442"/>
                  <a:gd name="connsiteX6" fmla="*/ 94497 w 323442"/>
                  <a:gd name="connsiteY6" fmla="*/ 55316 h 323442"/>
                  <a:gd name="connsiteX7" fmla="*/ 291943 w 323442"/>
                  <a:gd name="connsiteY7" fmla="*/ 55316 h 323442"/>
                  <a:gd name="connsiteX8" fmla="*/ 291943 w 323442"/>
                  <a:gd name="connsiteY8" fmla="*/ 0 h 323442"/>
                  <a:gd name="connsiteX9" fmla="*/ 94497 w 323442"/>
                  <a:gd name="connsiteY9" fmla="*/ 0 h 323442"/>
                  <a:gd name="connsiteX10" fmla="*/ 27658 w 323442"/>
                  <a:gd name="connsiteY10" fmla="*/ 27658 h 323442"/>
                  <a:gd name="connsiteX11" fmla="*/ 0 w 323442"/>
                  <a:gd name="connsiteY11" fmla="*/ 94497 h 323442"/>
                  <a:gd name="connsiteX12" fmla="*/ 27658 w 323442"/>
                  <a:gd name="connsiteY12" fmla="*/ 161337 h 323442"/>
                  <a:gd name="connsiteX13" fmla="*/ 94497 w 323442"/>
                  <a:gd name="connsiteY13" fmla="*/ 188995 h 323442"/>
                  <a:gd name="connsiteX14" fmla="*/ 228945 w 323442"/>
                  <a:gd name="connsiteY14" fmla="*/ 188995 h 323442"/>
                  <a:gd name="connsiteX15" fmla="*/ 268127 w 323442"/>
                  <a:gd name="connsiteY15" fmla="*/ 228177 h 323442"/>
                  <a:gd name="connsiteX16" fmla="*/ 256603 w 323442"/>
                  <a:gd name="connsiteY16" fmla="*/ 255835 h 323442"/>
                  <a:gd name="connsiteX17" fmla="*/ 228945 w 323442"/>
                  <a:gd name="connsiteY17" fmla="*/ 267359 h 323442"/>
                  <a:gd name="connsiteX18" fmla="*/ 0 w 323442"/>
                  <a:gd name="connsiteY18" fmla="*/ 267359 h 323442"/>
                  <a:gd name="connsiteX19" fmla="*/ 0 w 323442"/>
                  <a:gd name="connsiteY19" fmla="*/ 323443 h 323442"/>
                  <a:gd name="connsiteX20" fmla="*/ 228945 w 323442"/>
                  <a:gd name="connsiteY20" fmla="*/ 323443 h 323442"/>
                  <a:gd name="connsiteX21" fmla="*/ 295785 w 323442"/>
                  <a:gd name="connsiteY21" fmla="*/ 295785 h 323442"/>
                  <a:gd name="connsiteX22" fmla="*/ 323442 w 323442"/>
                  <a:gd name="connsiteY22" fmla="*/ 228177 h 323442"/>
                  <a:gd name="connsiteX23" fmla="*/ 295785 w 323442"/>
                  <a:gd name="connsiteY23" fmla="*/ 161337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442" h="323442">
                    <a:moveTo>
                      <a:pt x="295785" y="161337"/>
                    </a:moveTo>
                    <a:cubicBezTo>
                      <a:pt x="278883" y="144435"/>
                      <a:pt x="255066" y="133679"/>
                      <a:pt x="228945" y="133679"/>
                    </a:cubicBezTo>
                    <a:lnTo>
                      <a:pt x="94497" y="133679"/>
                    </a:lnTo>
                    <a:cubicBezTo>
                      <a:pt x="83742" y="133679"/>
                      <a:pt x="73754" y="129070"/>
                      <a:pt x="66840" y="122155"/>
                    </a:cubicBezTo>
                    <a:cubicBezTo>
                      <a:pt x="59925" y="115241"/>
                      <a:pt x="55315" y="105253"/>
                      <a:pt x="55315" y="94497"/>
                    </a:cubicBezTo>
                    <a:cubicBezTo>
                      <a:pt x="55315" y="83742"/>
                      <a:pt x="59925" y="73754"/>
                      <a:pt x="66840" y="66840"/>
                    </a:cubicBezTo>
                    <a:cubicBezTo>
                      <a:pt x="73754" y="59925"/>
                      <a:pt x="83742" y="55316"/>
                      <a:pt x="94497" y="55316"/>
                    </a:cubicBezTo>
                    <a:lnTo>
                      <a:pt x="291943" y="55316"/>
                    </a:lnTo>
                    <a:lnTo>
                      <a:pt x="291943" y="0"/>
                    </a:lnTo>
                    <a:lnTo>
                      <a:pt x="94497" y="0"/>
                    </a:lnTo>
                    <a:cubicBezTo>
                      <a:pt x="68376" y="0"/>
                      <a:pt x="44560" y="10756"/>
                      <a:pt x="27658" y="27658"/>
                    </a:cubicBezTo>
                    <a:cubicBezTo>
                      <a:pt x="10756" y="44560"/>
                      <a:pt x="0" y="68376"/>
                      <a:pt x="0" y="94497"/>
                    </a:cubicBezTo>
                    <a:cubicBezTo>
                      <a:pt x="0" y="120619"/>
                      <a:pt x="10756" y="144435"/>
                      <a:pt x="27658" y="161337"/>
                    </a:cubicBezTo>
                    <a:cubicBezTo>
                      <a:pt x="44560" y="178239"/>
                      <a:pt x="68376" y="188995"/>
                      <a:pt x="94497" y="188995"/>
                    </a:cubicBezTo>
                    <a:lnTo>
                      <a:pt x="228945" y="188995"/>
                    </a:lnTo>
                    <a:cubicBezTo>
                      <a:pt x="250457" y="188995"/>
                      <a:pt x="268127" y="207434"/>
                      <a:pt x="268127" y="228177"/>
                    </a:cubicBezTo>
                    <a:cubicBezTo>
                      <a:pt x="268127" y="238933"/>
                      <a:pt x="263517" y="248920"/>
                      <a:pt x="256603" y="255835"/>
                    </a:cubicBezTo>
                    <a:cubicBezTo>
                      <a:pt x="249688" y="262749"/>
                      <a:pt x="239701" y="267359"/>
                      <a:pt x="228945" y="267359"/>
                    </a:cubicBezTo>
                    <a:lnTo>
                      <a:pt x="0" y="267359"/>
                    </a:lnTo>
                    <a:lnTo>
                      <a:pt x="0" y="323443"/>
                    </a:lnTo>
                    <a:lnTo>
                      <a:pt x="228945" y="323443"/>
                    </a:lnTo>
                    <a:cubicBezTo>
                      <a:pt x="255066" y="323443"/>
                      <a:pt x="278883" y="312687"/>
                      <a:pt x="295785" y="295785"/>
                    </a:cubicBezTo>
                    <a:cubicBezTo>
                      <a:pt x="312687" y="278883"/>
                      <a:pt x="323442" y="255066"/>
                      <a:pt x="323442" y="228177"/>
                    </a:cubicBezTo>
                    <a:cubicBezTo>
                      <a:pt x="323442" y="202056"/>
                      <a:pt x="312687" y="178239"/>
                      <a:pt x="295785" y="161337"/>
                    </a:cubicBezTo>
                  </a:path>
                </a:pathLst>
              </a:custGeom>
              <a:grpFill/>
              <a:ln w="7677" cap="flat">
                <a:noFill/>
                <a:prstDash val="solid"/>
                <a:miter/>
              </a:ln>
            </p:spPr>
            <p:txBody>
              <a:bodyPr rtlCol="0" anchor="ctr"/>
              <a:lstStyle/>
              <a:p>
                <a:pPr algn="ctr"/>
                <a:endParaRPr lang="en-CA">
                  <a:solidFill>
                    <a:schemeClr val="tx1"/>
                  </a:solidFill>
                </a:endParaRPr>
              </a:p>
            </p:txBody>
          </p:sp>
          <p:sp>
            <p:nvSpPr>
              <p:cNvPr id="22" name="Freeform: Shape 21">
                <a:extLst>
                  <a:ext uri="{FF2B5EF4-FFF2-40B4-BE49-F238E27FC236}">
                    <a16:creationId xmlns:a16="http://schemas.microsoft.com/office/drawing/2014/main" id="{F1E1789A-DB2F-400A-A235-3EE46E2FDECD}"/>
                  </a:ext>
                </a:extLst>
              </p:cNvPr>
              <p:cNvSpPr/>
              <p:nvPr/>
            </p:nvSpPr>
            <p:spPr>
              <a:xfrm>
                <a:off x="6152586" y="-1011139"/>
                <a:ext cx="3073" cy="55315"/>
              </a:xfrm>
              <a:custGeom>
                <a:avLst/>
                <a:gdLst>
                  <a:gd name="connsiteX0" fmla="*/ 0 w 3073"/>
                  <a:gd name="connsiteY0" fmla="*/ 55316 h 55315"/>
                  <a:gd name="connsiteX1" fmla="*/ 3073 w 3073"/>
                  <a:gd name="connsiteY1" fmla="*/ 55316 h 55315"/>
                  <a:gd name="connsiteX2" fmla="*/ 3073 w 3073"/>
                  <a:gd name="connsiteY2" fmla="*/ 0 h 55315"/>
                  <a:gd name="connsiteX3" fmla="*/ 0 w 3073"/>
                  <a:gd name="connsiteY3" fmla="*/ 0 h 55315"/>
                  <a:gd name="connsiteX4" fmla="*/ 0 w 3073"/>
                  <a:gd name="connsiteY4" fmla="*/ 55316 h 5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55315">
                    <a:moveTo>
                      <a:pt x="0" y="55316"/>
                    </a:moveTo>
                    <a:cubicBezTo>
                      <a:pt x="768" y="55316"/>
                      <a:pt x="2305" y="55316"/>
                      <a:pt x="3073" y="55316"/>
                    </a:cubicBezTo>
                    <a:lnTo>
                      <a:pt x="3073" y="0"/>
                    </a:lnTo>
                    <a:cubicBezTo>
                      <a:pt x="2305" y="0"/>
                      <a:pt x="768" y="0"/>
                      <a:pt x="0" y="0"/>
                    </a:cubicBezTo>
                    <a:lnTo>
                      <a:pt x="0" y="55316"/>
                    </a:lnTo>
                    <a:close/>
                  </a:path>
                </a:pathLst>
              </a:custGeom>
              <a:grpFill/>
              <a:ln w="7677" cap="flat">
                <a:noFill/>
                <a:prstDash val="solid"/>
                <a:miter/>
              </a:ln>
            </p:spPr>
            <p:txBody>
              <a:bodyPr rtlCol="0" anchor="ctr"/>
              <a:lstStyle/>
              <a:p>
                <a:pPr algn="ctr"/>
                <a:endParaRPr lang="en-CA">
                  <a:solidFill>
                    <a:schemeClr val="tx1"/>
                  </a:solidFill>
                </a:endParaRPr>
              </a:p>
            </p:txBody>
          </p:sp>
          <p:sp>
            <p:nvSpPr>
              <p:cNvPr id="23" name="Freeform: Shape 22">
                <a:extLst>
                  <a:ext uri="{FF2B5EF4-FFF2-40B4-BE49-F238E27FC236}">
                    <a16:creationId xmlns:a16="http://schemas.microsoft.com/office/drawing/2014/main" id="{E1F41233-A0F6-4B47-A6D8-DC2291969C35}"/>
                  </a:ext>
                </a:extLst>
              </p:cNvPr>
              <p:cNvSpPr/>
              <p:nvPr/>
            </p:nvSpPr>
            <p:spPr>
              <a:xfrm>
                <a:off x="4967142" y="-1011907"/>
                <a:ext cx="324210" cy="324210"/>
              </a:xfrm>
              <a:custGeom>
                <a:avLst/>
                <a:gdLst>
                  <a:gd name="connsiteX0" fmla="*/ 305772 w 324210"/>
                  <a:gd name="connsiteY0" fmla="*/ 238164 h 324210"/>
                  <a:gd name="connsiteX1" fmla="*/ 237396 w 324210"/>
                  <a:gd name="connsiteY1" fmla="*/ 238164 h 324210"/>
                  <a:gd name="connsiteX2" fmla="*/ 162874 w 324210"/>
                  <a:gd name="connsiteY2" fmla="*/ 268895 h 324210"/>
                  <a:gd name="connsiteX3" fmla="*/ 61462 w 324210"/>
                  <a:gd name="connsiteY3" fmla="*/ 194373 h 324210"/>
                  <a:gd name="connsiteX4" fmla="*/ 59925 w 324210"/>
                  <a:gd name="connsiteY4" fmla="*/ 190532 h 324210"/>
                  <a:gd name="connsiteX5" fmla="*/ 321138 w 324210"/>
                  <a:gd name="connsiteY5" fmla="*/ 190532 h 324210"/>
                  <a:gd name="connsiteX6" fmla="*/ 324211 w 324210"/>
                  <a:gd name="connsiteY6" fmla="*/ 162106 h 324210"/>
                  <a:gd name="connsiteX7" fmla="*/ 276578 w 324210"/>
                  <a:gd name="connsiteY7" fmla="*/ 47633 h 324210"/>
                  <a:gd name="connsiteX8" fmla="*/ 162105 w 324210"/>
                  <a:gd name="connsiteY8" fmla="*/ 0 h 324210"/>
                  <a:gd name="connsiteX9" fmla="*/ 47633 w 324210"/>
                  <a:gd name="connsiteY9" fmla="*/ 47633 h 324210"/>
                  <a:gd name="connsiteX10" fmla="*/ 0 w 324210"/>
                  <a:gd name="connsiteY10" fmla="*/ 162106 h 324210"/>
                  <a:gd name="connsiteX11" fmla="*/ 162105 w 324210"/>
                  <a:gd name="connsiteY11" fmla="*/ 324211 h 324210"/>
                  <a:gd name="connsiteX12" fmla="*/ 305772 w 324210"/>
                  <a:gd name="connsiteY12" fmla="*/ 238164 h 324210"/>
                  <a:gd name="connsiteX13" fmla="*/ 61462 w 324210"/>
                  <a:gd name="connsiteY13" fmla="*/ 131375 h 324210"/>
                  <a:gd name="connsiteX14" fmla="*/ 162874 w 324210"/>
                  <a:gd name="connsiteY14" fmla="*/ 56852 h 324210"/>
                  <a:gd name="connsiteX15" fmla="*/ 264286 w 324210"/>
                  <a:gd name="connsiteY15" fmla="*/ 130606 h 324210"/>
                  <a:gd name="connsiteX16" fmla="*/ 265822 w 324210"/>
                  <a:gd name="connsiteY16" fmla="*/ 134448 h 324210"/>
                  <a:gd name="connsiteX17" fmla="*/ 60693 w 324210"/>
                  <a:gd name="connsiteY17" fmla="*/ 134448 h 324210"/>
                  <a:gd name="connsiteX18" fmla="*/ 61462 w 324210"/>
                  <a:gd name="connsiteY18" fmla="*/ 131375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0" h="324210">
                    <a:moveTo>
                      <a:pt x="305772" y="238164"/>
                    </a:moveTo>
                    <a:lnTo>
                      <a:pt x="237396" y="238164"/>
                    </a:lnTo>
                    <a:cubicBezTo>
                      <a:pt x="218189" y="256603"/>
                      <a:pt x="192068" y="268895"/>
                      <a:pt x="162874" y="268895"/>
                    </a:cubicBezTo>
                    <a:cubicBezTo>
                      <a:pt x="115241" y="268895"/>
                      <a:pt x="74522" y="237396"/>
                      <a:pt x="61462" y="194373"/>
                    </a:cubicBezTo>
                    <a:lnTo>
                      <a:pt x="59925" y="190532"/>
                    </a:lnTo>
                    <a:lnTo>
                      <a:pt x="321138" y="190532"/>
                    </a:lnTo>
                    <a:cubicBezTo>
                      <a:pt x="322674" y="181312"/>
                      <a:pt x="324211" y="172093"/>
                      <a:pt x="324211" y="162106"/>
                    </a:cubicBezTo>
                    <a:cubicBezTo>
                      <a:pt x="324211" y="117546"/>
                      <a:pt x="306541" y="77596"/>
                      <a:pt x="276578" y="47633"/>
                    </a:cubicBezTo>
                    <a:cubicBezTo>
                      <a:pt x="247384" y="18439"/>
                      <a:pt x="206665" y="0"/>
                      <a:pt x="162105" y="0"/>
                    </a:cubicBezTo>
                    <a:cubicBezTo>
                      <a:pt x="117546" y="0"/>
                      <a:pt x="76827" y="18439"/>
                      <a:pt x="47633" y="47633"/>
                    </a:cubicBezTo>
                    <a:cubicBezTo>
                      <a:pt x="18439" y="76827"/>
                      <a:pt x="0" y="117546"/>
                      <a:pt x="0" y="162106"/>
                    </a:cubicBezTo>
                    <a:cubicBezTo>
                      <a:pt x="0" y="251993"/>
                      <a:pt x="72218" y="324211"/>
                      <a:pt x="162105" y="324211"/>
                    </a:cubicBezTo>
                    <a:cubicBezTo>
                      <a:pt x="225104" y="324211"/>
                      <a:pt x="278883" y="289639"/>
                      <a:pt x="305772" y="238164"/>
                    </a:cubicBezTo>
                    <a:moveTo>
                      <a:pt x="61462" y="131375"/>
                    </a:moveTo>
                    <a:cubicBezTo>
                      <a:pt x="74522" y="88351"/>
                      <a:pt x="115241" y="56852"/>
                      <a:pt x="162874" y="56852"/>
                    </a:cubicBezTo>
                    <a:cubicBezTo>
                      <a:pt x="209738" y="56852"/>
                      <a:pt x="250457" y="88351"/>
                      <a:pt x="264286" y="130606"/>
                    </a:cubicBezTo>
                    <a:lnTo>
                      <a:pt x="265822" y="134448"/>
                    </a:lnTo>
                    <a:lnTo>
                      <a:pt x="60693" y="134448"/>
                    </a:lnTo>
                    <a:lnTo>
                      <a:pt x="61462" y="131375"/>
                    </a:lnTo>
                    <a:close/>
                  </a:path>
                </a:pathLst>
              </a:custGeom>
              <a:grpFill/>
              <a:ln w="7677" cap="flat">
                <a:noFill/>
                <a:prstDash val="solid"/>
                <a:miter/>
              </a:ln>
            </p:spPr>
            <p:txBody>
              <a:bodyPr rtlCol="0" anchor="ctr"/>
              <a:lstStyle/>
              <a:p>
                <a:pPr algn="ctr"/>
                <a:endParaRPr lang="en-CA">
                  <a:solidFill>
                    <a:schemeClr val="tx1"/>
                  </a:solidFill>
                </a:endParaRPr>
              </a:p>
            </p:txBody>
          </p:sp>
          <p:sp>
            <p:nvSpPr>
              <p:cNvPr id="24" name="Freeform: Shape 23">
                <a:extLst>
                  <a:ext uri="{FF2B5EF4-FFF2-40B4-BE49-F238E27FC236}">
                    <a16:creationId xmlns:a16="http://schemas.microsoft.com/office/drawing/2014/main" id="{7465D166-BD38-4192-98B1-80A8491381C5}"/>
                  </a:ext>
                </a:extLst>
              </p:cNvPr>
              <p:cNvSpPr/>
              <p:nvPr/>
            </p:nvSpPr>
            <p:spPr>
              <a:xfrm>
                <a:off x="6152586" y="-955823"/>
                <a:ext cx="3073" cy="3073"/>
              </a:xfrm>
              <a:custGeom>
                <a:avLst/>
                <a:gdLst>
                  <a:gd name="connsiteX0" fmla="*/ 0 w 3073"/>
                  <a:gd name="connsiteY0" fmla="*/ 3073 h 3073"/>
                  <a:gd name="connsiteX1" fmla="*/ 3073 w 3073"/>
                  <a:gd name="connsiteY1" fmla="*/ 3073 h 3073"/>
                  <a:gd name="connsiteX2" fmla="*/ 3073 w 3073"/>
                  <a:gd name="connsiteY2" fmla="*/ 0 h 3073"/>
                  <a:gd name="connsiteX3" fmla="*/ 0 w 3073"/>
                  <a:gd name="connsiteY3" fmla="*/ 0 h 3073"/>
                  <a:gd name="connsiteX4" fmla="*/ 0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0" y="3073"/>
                    </a:moveTo>
                    <a:lnTo>
                      <a:pt x="3073" y="3073"/>
                    </a:lnTo>
                    <a:lnTo>
                      <a:pt x="3073" y="0"/>
                    </a:lnTo>
                    <a:cubicBezTo>
                      <a:pt x="2305" y="0"/>
                      <a:pt x="768" y="0"/>
                      <a:pt x="0" y="0"/>
                    </a:cubicBezTo>
                    <a:lnTo>
                      <a:pt x="0" y="3073"/>
                    </a:lnTo>
                    <a:close/>
                  </a:path>
                </a:pathLst>
              </a:custGeom>
              <a:grpFill/>
              <a:ln w="7677" cap="flat">
                <a:noFill/>
                <a:prstDash val="solid"/>
                <a:miter/>
              </a:ln>
            </p:spPr>
            <p:txBody>
              <a:bodyPr rtlCol="0" anchor="ctr"/>
              <a:lstStyle/>
              <a:p>
                <a:pPr algn="ctr"/>
                <a:endParaRPr lang="en-CA">
                  <a:solidFill>
                    <a:schemeClr val="tx1"/>
                  </a:solidFill>
                </a:endParaRPr>
              </a:p>
            </p:txBody>
          </p:sp>
          <p:sp>
            <p:nvSpPr>
              <p:cNvPr id="25" name="Freeform: Shape 24">
                <a:extLst>
                  <a:ext uri="{FF2B5EF4-FFF2-40B4-BE49-F238E27FC236}">
                    <a16:creationId xmlns:a16="http://schemas.microsoft.com/office/drawing/2014/main" id="{3ED25199-76E1-4641-AFF9-D39B58AD8367}"/>
                  </a:ext>
                </a:extLst>
              </p:cNvPr>
              <p:cNvSpPr/>
              <p:nvPr/>
            </p:nvSpPr>
            <p:spPr>
              <a:xfrm>
                <a:off x="5350509" y="-1011139"/>
                <a:ext cx="324210" cy="324210"/>
              </a:xfrm>
              <a:custGeom>
                <a:avLst/>
                <a:gdLst>
                  <a:gd name="connsiteX0" fmla="*/ 322674 w 324210"/>
                  <a:gd name="connsiteY0" fmla="*/ 0 h 324210"/>
                  <a:gd name="connsiteX1" fmla="*/ 267359 w 324210"/>
                  <a:gd name="connsiteY1" fmla="*/ 0 h 324210"/>
                  <a:gd name="connsiteX2" fmla="*/ 267359 w 324210"/>
                  <a:gd name="connsiteY2" fmla="*/ 162105 h 324210"/>
                  <a:gd name="connsiteX3" fmla="*/ 161337 w 324210"/>
                  <a:gd name="connsiteY3" fmla="*/ 268127 h 324210"/>
                  <a:gd name="connsiteX4" fmla="*/ 55316 w 324210"/>
                  <a:gd name="connsiteY4" fmla="*/ 162105 h 324210"/>
                  <a:gd name="connsiteX5" fmla="*/ 55316 w 324210"/>
                  <a:gd name="connsiteY5" fmla="*/ 0 h 324210"/>
                  <a:gd name="connsiteX6" fmla="*/ 0 w 324210"/>
                  <a:gd name="connsiteY6" fmla="*/ 0 h 324210"/>
                  <a:gd name="connsiteX7" fmla="*/ 0 w 324210"/>
                  <a:gd name="connsiteY7" fmla="*/ 162105 h 324210"/>
                  <a:gd name="connsiteX8" fmla="*/ 162105 w 324210"/>
                  <a:gd name="connsiteY8" fmla="*/ 324211 h 324210"/>
                  <a:gd name="connsiteX9" fmla="*/ 324211 w 324210"/>
                  <a:gd name="connsiteY9" fmla="*/ 162105 h 324210"/>
                  <a:gd name="connsiteX10" fmla="*/ 324211 w 324210"/>
                  <a:gd name="connsiteY10" fmla="*/ 0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10" h="324210">
                    <a:moveTo>
                      <a:pt x="322674" y="0"/>
                    </a:moveTo>
                    <a:lnTo>
                      <a:pt x="267359" y="0"/>
                    </a:lnTo>
                    <a:lnTo>
                      <a:pt x="267359" y="162105"/>
                    </a:lnTo>
                    <a:cubicBezTo>
                      <a:pt x="267359" y="220494"/>
                      <a:pt x="219726" y="268127"/>
                      <a:pt x="161337" y="268127"/>
                    </a:cubicBezTo>
                    <a:cubicBezTo>
                      <a:pt x="102948" y="268127"/>
                      <a:pt x="55316" y="220494"/>
                      <a:pt x="55316" y="162105"/>
                    </a:cubicBezTo>
                    <a:lnTo>
                      <a:pt x="55316" y="0"/>
                    </a:lnTo>
                    <a:lnTo>
                      <a:pt x="0" y="0"/>
                    </a:lnTo>
                    <a:lnTo>
                      <a:pt x="0" y="162105"/>
                    </a:lnTo>
                    <a:cubicBezTo>
                      <a:pt x="0" y="251993"/>
                      <a:pt x="72218" y="324211"/>
                      <a:pt x="162105" y="324211"/>
                    </a:cubicBezTo>
                    <a:cubicBezTo>
                      <a:pt x="251993" y="324211"/>
                      <a:pt x="324211" y="251993"/>
                      <a:pt x="324211" y="162105"/>
                    </a:cubicBezTo>
                    <a:lnTo>
                      <a:pt x="324211"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26" name="Freeform: Shape 25">
                <a:extLst>
                  <a:ext uri="{FF2B5EF4-FFF2-40B4-BE49-F238E27FC236}">
                    <a16:creationId xmlns:a16="http://schemas.microsoft.com/office/drawing/2014/main" id="{347BBC83-55FC-4D3C-9D5E-A4981E4D36C2}"/>
                  </a:ext>
                </a:extLst>
              </p:cNvPr>
              <p:cNvSpPr/>
              <p:nvPr/>
            </p:nvSpPr>
            <p:spPr>
              <a:xfrm>
                <a:off x="5734646" y="-1155574"/>
                <a:ext cx="208201" cy="467109"/>
              </a:xfrm>
              <a:custGeom>
                <a:avLst/>
                <a:gdLst>
                  <a:gd name="connsiteX0" fmla="*/ 208202 w 208201"/>
                  <a:gd name="connsiteY0" fmla="*/ 143667 h 467109"/>
                  <a:gd name="connsiteX1" fmla="*/ 131374 w 208201"/>
                  <a:gd name="connsiteY1" fmla="*/ 143667 h 467109"/>
                  <a:gd name="connsiteX2" fmla="*/ 131374 w 208201"/>
                  <a:gd name="connsiteY2" fmla="*/ 0 h 467109"/>
                  <a:gd name="connsiteX3" fmla="*/ 76059 w 208201"/>
                  <a:gd name="connsiteY3" fmla="*/ 0 h 467109"/>
                  <a:gd name="connsiteX4" fmla="*/ 76059 w 208201"/>
                  <a:gd name="connsiteY4" fmla="*/ 143667 h 467109"/>
                  <a:gd name="connsiteX5" fmla="*/ 0 w 208201"/>
                  <a:gd name="connsiteY5" fmla="*/ 143667 h 467109"/>
                  <a:gd name="connsiteX6" fmla="*/ 0 w 208201"/>
                  <a:gd name="connsiteY6" fmla="*/ 198982 h 467109"/>
                  <a:gd name="connsiteX7" fmla="*/ 76059 w 208201"/>
                  <a:gd name="connsiteY7" fmla="*/ 198982 h 467109"/>
                  <a:gd name="connsiteX8" fmla="*/ 76059 w 208201"/>
                  <a:gd name="connsiteY8" fmla="*/ 467110 h 467109"/>
                  <a:gd name="connsiteX9" fmla="*/ 131374 w 208201"/>
                  <a:gd name="connsiteY9" fmla="*/ 467110 h 467109"/>
                  <a:gd name="connsiteX10" fmla="*/ 131374 w 208201"/>
                  <a:gd name="connsiteY10" fmla="*/ 198982 h 467109"/>
                  <a:gd name="connsiteX11" fmla="*/ 208202 w 208201"/>
                  <a:gd name="connsiteY11" fmla="*/ 198982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1" h="467109">
                    <a:moveTo>
                      <a:pt x="208202" y="143667"/>
                    </a:moveTo>
                    <a:lnTo>
                      <a:pt x="131374" y="143667"/>
                    </a:lnTo>
                    <a:lnTo>
                      <a:pt x="131374" y="0"/>
                    </a:lnTo>
                    <a:lnTo>
                      <a:pt x="76059" y="0"/>
                    </a:lnTo>
                    <a:lnTo>
                      <a:pt x="76059" y="143667"/>
                    </a:lnTo>
                    <a:lnTo>
                      <a:pt x="0" y="143667"/>
                    </a:lnTo>
                    <a:lnTo>
                      <a:pt x="0" y="198982"/>
                    </a:lnTo>
                    <a:lnTo>
                      <a:pt x="76059" y="198982"/>
                    </a:lnTo>
                    <a:lnTo>
                      <a:pt x="76059" y="467110"/>
                    </a:lnTo>
                    <a:lnTo>
                      <a:pt x="131374" y="467110"/>
                    </a:lnTo>
                    <a:lnTo>
                      <a:pt x="131374" y="198982"/>
                    </a:lnTo>
                    <a:lnTo>
                      <a:pt x="208202" y="198982"/>
                    </a:lnTo>
                    <a:close/>
                  </a:path>
                </a:pathLst>
              </a:custGeom>
              <a:grpFill/>
              <a:ln w="7677" cap="flat">
                <a:noFill/>
                <a:prstDash val="solid"/>
                <a:miter/>
              </a:ln>
            </p:spPr>
            <p:txBody>
              <a:bodyPr rtlCol="0" anchor="ctr"/>
              <a:lstStyle/>
              <a:p>
                <a:pPr algn="ctr"/>
                <a:endParaRPr lang="en-CA">
                  <a:solidFill>
                    <a:schemeClr val="tx1"/>
                  </a:solidFill>
                </a:endParaRPr>
              </a:p>
            </p:txBody>
          </p:sp>
        </p:grpSp>
      </p:grpSp>
      <p:sp>
        <p:nvSpPr>
          <p:cNvPr id="2" name="Title 1">
            <a:extLst>
              <a:ext uri="{FF2B5EF4-FFF2-40B4-BE49-F238E27FC236}">
                <a16:creationId xmlns:a16="http://schemas.microsoft.com/office/drawing/2014/main" id="{2AB8BD94-DE9A-D649-9513-DC08BDC8C5BA}"/>
              </a:ext>
            </a:extLst>
          </p:cNvPr>
          <p:cNvSpPr>
            <a:spLocks noGrp="1"/>
          </p:cNvSpPr>
          <p:nvPr>
            <p:ph type="ctrTitle"/>
          </p:nvPr>
        </p:nvSpPr>
        <p:spPr>
          <a:xfrm>
            <a:off x="1524000" y="4559465"/>
            <a:ext cx="9144000" cy="698479"/>
          </a:xfrm>
        </p:spPr>
        <p:txBody>
          <a:bodyPr anchor="b">
            <a:normAutofit/>
          </a:bodyPr>
          <a:lstStyle>
            <a:lvl1pPr algn="ctr">
              <a:defRPr sz="4000" b="1">
                <a:solidFill>
                  <a:schemeClr val="bg1"/>
                </a:solidFill>
                <a:latin typeface="Avalon" panose="020B7200000000000000" pitchFamily="34" charset="0"/>
              </a:defRPr>
            </a:lvl1pPr>
          </a:lstStyle>
          <a:p>
            <a:r>
              <a:rPr lang="en-US"/>
              <a:t>Click to edit Master title style</a:t>
            </a:r>
            <a:endParaRPr lang="de-DE"/>
          </a:p>
        </p:txBody>
      </p:sp>
      <p:sp>
        <p:nvSpPr>
          <p:cNvPr id="29" name="Subtitle 2">
            <a:extLst>
              <a:ext uri="{FF2B5EF4-FFF2-40B4-BE49-F238E27FC236}">
                <a16:creationId xmlns:a16="http://schemas.microsoft.com/office/drawing/2014/main" id="{ECB7A85C-C9E4-4BBD-B98F-0FED36D04443}"/>
              </a:ext>
            </a:extLst>
          </p:cNvPr>
          <p:cNvSpPr>
            <a:spLocks noGrp="1"/>
          </p:cNvSpPr>
          <p:nvPr>
            <p:ph type="subTitle" idx="1" hasCustomPrompt="1"/>
          </p:nvPr>
        </p:nvSpPr>
        <p:spPr>
          <a:xfrm>
            <a:off x="2536570" y="3466802"/>
            <a:ext cx="7091564" cy="298117"/>
          </a:xfrm>
        </p:spPr>
        <p:txBody>
          <a:bodyPr>
            <a:normAutofit/>
          </a:bodyPr>
          <a:lstStyle>
            <a:lvl1pPr marL="0" indent="0" algn="ctr">
              <a:buNone/>
              <a:defRPr lang="de-DE" sz="1400" kern="1200" spc="20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3561893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Blank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2D7797-AD78-6E41-914E-DC3F0E45C1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2" name="Title 1">
            <a:extLst>
              <a:ext uri="{FF2B5EF4-FFF2-40B4-BE49-F238E27FC236}">
                <a16:creationId xmlns:a16="http://schemas.microsoft.com/office/drawing/2014/main" id="{2ADAEBC0-2E3F-9748-B904-9B05FADA79A8}"/>
              </a:ext>
            </a:extLst>
          </p:cNvPr>
          <p:cNvSpPr>
            <a:spLocks noGrp="1"/>
          </p:cNvSpPr>
          <p:nvPr>
            <p:ph type="title"/>
          </p:nvPr>
        </p:nvSpPr>
        <p:spPr>
          <a:xfrm>
            <a:off x="838200" y="457200"/>
            <a:ext cx="10515600" cy="864000"/>
          </a:xfrm>
        </p:spPr>
        <p:txBody>
          <a:bodyPr anchor="b"/>
          <a:lstStyle/>
          <a:p>
            <a:r>
              <a:rPr lang="en-US"/>
              <a:t>Click to edit Master title style</a:t>
            </a:r>
          </a:p>
        </p:txBody>
      </p:sp>
      <p:sp>
        <p:nvSpPr>
          <p:cNvPr id="9" name="TextBox 8">
            <a:extLst>
              <a:ext uri="{FF2B5EF4-FFF2-40B4-BE49-F238E27FC236}">
                <a16:creationId xmlns:a16="http://schemas.microsoft.com/office/drawing/2014/main" id="{D5BE99B5-D4D5-ED4F-A392-30F09541E679}"/>
              </a:ext>
            </a:extLst>
          </p:cNvPr>
          <p:cNvSpPr txBox="1"/>
          <p:nvPr userDrawn="1"/>
        </p:nvSpPr>
        <p:spPr>
          <a:xfrm>
            <a:off x="838201" y="6593242"/>
            <a:ext cx="2828636" cy="123111"/>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2019 Parexel International Corporation / CONFIDENTIAL</a:t>
            </a:r>
          </a:p>
        </p:txBody>
      </p:sp>
      <p:pic>
        <p:nvPicPr>
          <p:cNvPr id="11" name="Picture 10">
            <a:extLst>
              <a:ext uri="{FF2B5EF4-FFF2-40B4-BE49-F238E27FC236}">
                <a16:creationId xmlns:a16="http://schemas.microsoft.com/office/drawing/2014/main" id="{F22A060C-980E-9640-A8DE-A741988B282F}"/>
              </a:ext>
            </a:extLst>
          </p:cNvPr>
          <p:cNvPicPr>
            <a:picLocks noChangeAspect="1"/>
          </p:cNvPicPr>
          <p:nvPr userDrawn="1"/>
        </p:nvPicPr>
        <p:blipFill>
          <a:blip r:embed="rId3"/>
          <a:stretch>
            <a:fillRect/>
          </a:stretch>
        </p:blipFill>
        <p:spPr>
          <a:xfrm>
            <a:off x="11017218" y="6413696"/>
            <a:ext cx="900000" cy="302655"/>
          </a:xfrm>
          <a:prstGeom prst="rect">
            <a:avLst/>
          </a:prstGeom>
        </p:spPr>
      </p:pic>
      <p:sp>
        <p:nvSpPr>
          <p:cNvPr id="7" name="Text Placeholder 6">
            <a:extLst>
              <a:ext uri="{FF2B5EF4-FFF2-40B4-BE49-F238E27FC236}">
                <a16:creationId xmlns:a16="http://schemas.microsoft.com/office/drawing/2014/main" id="{C4DC70D9-68E4-49CF-AAC9-94EA8B3D084C}"/>
              </a:ext>
            </a:extLst>
          </p:cNvPr>
          <p:cNvSpPr>
            <a:spLocks noGrp="1"/>
          </p:cNvSpPr>
          <p:nvPr>
            <p:ph type="body" sz="quarter" idx="13"/>
          </p:nvPr>
        </p:nvSpPr>
        <p:spPr>
          <a:xfrm>
            <a:off x="838091" y="1321594"/>
            <a:ext cx="10515818" cy="4572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0655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FE9185E-FC05-4669-9BC6-4810DCF7943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72025"/>
          </a:xfrm>
          <a:prstGeom prst="rect">
            <a:avLst/>
          </a:prstGeom>
        </p:spPr>
      </p:pic>
      <p:sp>
        <p:nvSpPr>
          <p:cNvPr id="2" name="Rectangle 1">
            <a:extLst>
              <a:ext uri="{FF2B5EF4-FFF2-40B4-BE49-F238E27FC236}">
                <a16:creationId xmlns:a16="http://schemas.microsoft.com/office/drawing/2014/main" id="{3DD93D3A-6D2B-49D9-9C88-651FA3CD6A20}"/>
              </a:ext>
            </a:extLst>
          </p:cNvPr>
          <p:cNvSpPr/>
          <p:nvPr userDrawn="1"/>
        </p:nvSpPr>
        <p:spPr>
          <a:xfrm>
            <a:off x="0" y="0"/>
            <a:ext cx="12192000" cy="6858000"/>
          </a:xfrm>
          <a:prstGeom prst="rect">
            <a:avLst/>
          </a:prstGeom>
          <a:solidFill>
            <a:schemeClr val="tx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ooter Placeholder 4">
            <a:extLst>
              <a:ext uri="{FF2B5EF4-FFF2-40B4-BE49-F238E27FC236}">
                <a16:creationId xmlns:a16="http://schemas.microsoft.com/office/drawing/2014/main" id="{BBFE0BC7-91CE-4C09-A085-38F286E89B02}"/>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60000"/>
                    <a:lumOff val="40000"/>
                  </a:schemeClr>
                </a:solidFill>
              </a:defRPr>
            </a:lvl1pPr>
          </a:lstStyle>
          <a:p>
            <a:r>
              <a:rPr lang="de-DE"/>
              <a:t>CONFIDENTIAL</a:t>
            </a:r>
            <a:endParaRPr lang="de-DE">
              <a:solidFill>
                <a:schemeClr val="accent5">
                  <a:lumMod val="60000"/>
                  <a:lumOff val="40000"/>
                </a:schemeClr>
              </a:solidFill>
            </a:endParaRPr>
          </a:p>
        </p:txBody>
      </p:sp>
      <p:sp>
        <p:nvSpPr>
          <p:cNvPr id="9" name="Slide Number Placeholder 5">
            <a:extLst>
              <a:ext uri="{FF2B5EF4-FFF2-40B4-BE49-F238E27FC236}">
                <a16:creationId xmlns:a16="http://schemas.microsoft.com/office/drawing/2014/main" id="{F07781FD-096A-4044-A9B8-88F600CBE963}"/>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sp>
        <p:nvSpPr>
          <p:cNvPr id="11" name="Subtitle 2">
            <a:extLst>
              <a:ext uri="{FF2B5EF4-FFF2-40B4-BE49-F238E27FC236}">
                <a16:creationId xmlns:a16="http://schemas.microsoft.com/office/drawing/2014/main" id="{E69A5349-9370-4E45-B0C3-C59DED06CA97}"/>
              </a:ext>
            </a:extLst>
          </p:cNvPr>
          <p:cNvSpPr>
            <a:spLocks noGrp="1"/>
          </p:cNvSpPr>
          <p:nvPr>
            <p:ph type="subTitle" idx="1" hasCustomPrompt="1"/>
          </p:nvPr>
        </p:nvSpPr>
        <p:spPr>
          <a:xfrm>
            <a:off x="363372" y="346485"/>
            <a:ext cx="7091564" cy="298117"/>
          </a:xfrm>
        </p:spPr>
        <p:txBody>
          <a:bodyPr>
            <a:normAutofit/>
          </a:bodyPr>
          <a:lstStyle>
            <a:lvl1pPr marL="0" indent="0" algn="l">
              <a:buNone/>
              <a:defRPr lang="de-DE" sz="1600" b="1" kern="1200" spc="200" baseline="0" dirty="0">
                <a:solidFill>
                  <a:schemeClr val="tx2"/>
                </a:solidFill>
                <a:latin typeface="Avalon Medium" panose="020B0802020202020204" pitchFamily="34" charset="0"/>
                <a:ea typeface="+mn-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a:t>
            </a:r>
            <a:endParaRPr lang="de-DE"/>
          </a:p>
        </p:txBody>
      </p:sp>
    </p:spTree>
    <p:extLst>
      <p:ext uri="{BB962C8B-B14F-4D97-AF65-F5344CB8AC3E}">
        <p14:creationId xmlns:p14="http://schemas.microsoft.com/office/powerpoint/2010/main" val="33894414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4182-278A-844D-A495-06780E34C93A}"/>
              </a:ext>
            </a:extLst>
          </p:cNvPr>
          <p:cNvSpPr>
            <a:spLocks noGrp="1"/>
          </p:cNvSpPr>
          <p:nvPr>
            <p:ph type="title" hasCustomPrompt="1"/>
          </p:nvPr>
        </p:nvSpPr>
        <p:spPr>
          <a:xfrm>
            <a:off x="374005" y="202715"/>
            <a:ext cx="5008824" cy="606924"/>
          </a:xfrm>
        </p:spPr>
        <p:txBody>
          <a:bodyPr>
            <a:normAutofit/>
          </a:bodyPr>
          <a:lstStyle>
            <a:lvl1pPr>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a:t>CLICK TO EDIT MASTER TITLE STYLE</a:t>
            </a:r>
            <a:endParaRPr lang="de-DE"/>
          </a:p>
        </p:txBody>
      </p:sp>
      <p:sp>
        <p:nvSpPr>
          <p:cNvPr id="5" name="Footer Placeholder 4">
            <a:extLst>
              <a:ext uri="{FF2B5EF4-FFF2-40B4-BE49-F238E27FC236}">
                <a16:creationId xmlns:a16="http://schemas.microsoft.com/office/drawing/2014/main" id="{896A6154-459E-C540-BAFD-0759DFCCE6F5}"/>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75000"/>
                  </a:schemeClr>
                </a:solidFill>
              </a:defRPr>
            </a:lvl1pPr>
          </a:lstStyle>
          <a:p>
            <a:r>
              <a:rPr lang="de-DE"/>
              <a:t>CONFIDENTIAL</a:t>
            </a:r>
          </a:p>
        </p:txBody>
      </p:sp>
      <p:sp>
        <p:nvSpPr>
          <p:cNvPr id="6" name="Slide Number Placeholder 5">
            <a:extLst>
              <a:ext uri="{FF2B5EF4-FFF2-40B4-BE49-F238E27FC236}">
                <a16:creationId xmlns:a16="http://schemas.microsoft.com/office/drawing/2014/main" id="{36C6D8C6-5895-7746-AD4B-FBB647046F08}"/>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grpSp>
        <p:nvGrpSpPr>
          <p:cNvPr id="27" name="Group 26">
            <a:extLst>
              <a:ext uri="{FF2B5EF4-FFF2-40B4-BE49-F238E27FC236}">
                <a16:creationId xmlns:a16="http://schemas.microsoft.com/office/drawing/2014/main" id="{3A2BE2C3-70F2-B04E-84F0-55BA4CCEABC8}"/>
              </a:ext>
            </a:extLst>
          </p:cNvPr>
          <p:cNvGrpSpPr/>
          <p:nvPr userDrawn="1"/>
        </p:nvGrpSpPr>
        <p:grpSpPr>
          <a:xfrm>
            <a:off x="10723574" y="225363"/>
            <a:ext cx="1227771" cy="607111"/>
            <a:chOff x="-2708811" y="1538289"/>
            <a:chExt cx="2546094" cy="1258998"/>
          </a:xfrm>
        </p:grpSpPr>
        <p:sp>
          <p:nvSpPr>
            <p:cNvPr id="28" name="Freeform: Shape 54">
              <a:extLst>
                <a:ext uri="{FF2B5EF4-FFF2-40B4-BE49-F238E27FC236}">
                  <a16:creationId xmlns:a16="http://schemas.microsoft.com/office/drawing/2014/main" id="{06346D90-CB7F-714F-8F20-EACFB2A24870}"/>
                </a:ext>
              </a:extLst>
            </p:cNvPr>
            <p:cNvSpPr/>
            <p:nvPr/>
          </p:nvSpPr>
          <p:spPr>
            <a:xfrm>
              <a:off x="-1876464" y="1564866"/>
              <a:ext cx="324140" cy="526986"/>
            </a:xfrm>
            <a:custGeom>
              <a:avLst/>
              <a:gdLst>
                <a:gd name="connsiteX0" fmla="*/ 99004 w 327949"/>
                <a:gd name="connsiteY0" fmla="*/ 491694 h 533180"/>
                <a:gd name="connsiteX1" fmla="*/ 90553 w 327949"/>
                <a:gd name="connsiteY1" fmla="*/ 315760 h 533180"/>
                <a:gd name="connsiteX2" fmla="*/ 90553 w 327949"/>
                <a:gd name="connsiteY2" fmla="*/ 315760 h 533180"/>
                <a:gd name="connsiteX3" fmla="*/ 90553 w 327949"/>
                <a:gd name="connsiteY3" fmla="*/ 315760 h 533180"/>
                <a:gd name="connsiteX4" fmla="*/ 234220 w 327949"/>
                <a:gd name="connsiteY4" fmla="*/ 119850 h 533180"/>
                <a:gd name="connsiteX5" fmla="*/ 318730 w 327949"/>
                <a:gd name="connsiteY5" fmla="*/ 84510 h 533180"/>
                <a:gd name="connsiteX6" fmla="*/ 311816 w 327949"/>
                <a:gd name="connsiteY6" fmla="*/ 50706 h 533180"/>
                <a:gd name="connsiteX7" fmla="*/ 327949 w 327949"/>
                <a:gd name="connsiteY7" fmla="*/ 0 h 533180"/>
                <a:gd name="connsiteX8" fmla="*/ 191965 w 327949"/>
                <a:gd name="connsiteY8" fmla="*/ 51474 h 533180"/>
                <a:gd name="connsiteX9" fmla="*/ 11421 w 327949"/>
                <a:gd name="connsiteY9" fmla="*/ 296553 h 533180"/>
                <a:gd name="connsiteX10" fmla="*/ 11421 w 327949"/>
                <a:gd name="connsiteY10" fmla="*/ 296553 h 533180"/>
                <a:gd name="connsiteX11" fmla="*/ 11421 w 327949"/>
                <a:gd name="connsiteY11" fmla="*/ 296553 h 533180"/>
                <a:gd name="connsiteX12" fmla="*/ 26787 w 327949"/>
                <a:gd name="connsiteY12" fmla="*/ 533181 h 533180"/>
                <a:gd name="connsiteX13" fmla="*/ 99004 w 327949"/>
                <a:gd name="connsiteY13" fmla="*/ 491694 h 5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949" h="533180">
                  <a:moveTo>
                    <a:pt x="99004" y="491694"/>
                  </a:moveTo>
                  <a:cubicBezTo>
                    <a:pt x="80566" y="436379"/>
                    <a:pt x="75956" y="375685"/>
                    <a:pt x="90553" y="315760"/>
                  </a:cubicBezTo>
                  <a:lnTo>
                    <a:pt x="90553" y="315760"/>
                  </a:lnTo>
                  <a:lnTo>
                    <a:pt x="90553" y="315760"/>
                  </a:lnTo>
                  <a:cubicBezTo>
                    <a:pt x="111297" y="230482"/>
                    <a:pt x="165076" y="162105"/>
                    <a:pt x="234220" y="119850"/>
                  </a:cubicBezTo>
                  <a:cubicBezTo>
                    <a:pt x="260341" y="103717"/>
                    <a:pt x="288767" y="92193"/>
                    <a:pt x="318730" y="84510"/>
                  </a:cubicBezTo>
                  <a:cubicBezTo>
                    <a:pt x="314120" y="74522"/>
                    <a:pt x="311816" y="62998"/>
                    <a:pt x="311816" y="50706"/>
                  </a:cubicBezTo>
                  <a:cubicBezTo>
                    <a:pt x="311816" y="31499"/>
                    <a:pt x="317962" y="13829"/>
                    <a:pt x="327949" y="0"/>
                  </a:cubicBezTo>
                  <a:cubicBezTo>
                    <a:pt x="279548" y="8451"/>
                    <a:pt x="233452" y="26121"/>
                    <a:pt x="191965" y="51474"/>
                  </a:cubicBezTo>
                  <a:cubicBezTo>
                    <a:pt x="104382" y="104485"/>
                    <a:pt x="37542" y="189763"/>
                    <a:pt x="11421" y="296553"/>
                  </a:cubicBezTo>
                  <a:lnTo>
                    <a:pt x="11421" y="296553"/>
                  </a:lnTo>
                  <a:lnTo>
                    <a:pt x="11421" y="296553"/>
                  </a:lnTo>
                  <a:cubicBezTo>
                    <a:pt x="-8554" y="378758"/>
                    <a:pt x="-1639" y="460195"/>
                    <a:pt x="26787" y="533181"/>
                  </a:cubicBezTo>
                  <a:cubicBezTo>
                    <a:pt x="42920" y="508596"/>
                    <a:pt x="69042" y="492463"/>
                    <a:pt x="99004" y="491694"/>
                  </a:cubicBezTo>
                </a:path>
              </a:pathLst>
            </a:custGeom>
            <a:solidFill>
              <a:schemeClr val="tx2"/>
            </a:solidFill>
            <a:ln w="7677" cap="flat">
              <a:noFill/>
              <a:prstDash val="solid"/>
              <a:miter/>
            </a:ln>
          </p:spPr>
          <p:txBody>
            <a:bodyPr rtlCol="0" anchor="ctr"/>
            <a:lstStyle/>
            <a:p>
              <a:pPr algn="ctr"/>
              <a:endParaRPr lang="en-CA"/>
            </a:p>
          </p:txBody>
        </p:sp>
        <p:sp>
          <p:nvSpPr>
            <p:cNvPr id="29" name="Freeform: Shape 72">
              <a:extLst>
                <a:ext uri="{FF2B5EF4-FFF2-40B4-BE49-F238E27FC236}">
                  <a16:creationId xmlns:a16="http://schemas.microsoft.com/office/drawing/2014/main" id="{BEEC6770-032F-3040-AFE9-5BBE6712D295}"/>
                </a:ext>
              </a:extLst>
            </p:cNvPr>
            <p:cNvSpPr/>
            <p:nvPr/>
          </p:nvSpPr>
          <p:spPr>
            <a:xfrm>
              <a:off x="-1408048" y="1564866"/>
              <a:ext cx="323124" cy="525468"/>
            </a:xfrm>
            <a:custGeom>
              <a:avLst/>
              <a:gdLst>
                <a:gd name="connsiteX0" fmla="*/ 9219 w 326921"/>
                <a:gd name="connsiteY0" fmla="*/ 84510 h 531644"/>
                <a:gd name="connsiteX1" fmla="*/ 236628 w 326921"/>
                <a:gd name="connsiteY1" fmla="*/ 466341 h 531644"/>
                <a:gd name="connsiteX2" fmla="*/ 236628 w 326921"/>
                <a:gd name="connsiteY2" fmla="*/ 466341 h 531644"/>
                <a:gd name="connsiteX3" fmla="*/ 236628 w 326921"/>
                <a:gd name="connsiteY3" fmla="*/ 466341 h 531644"/>
                <a:gd name="connsiteX4" fmla="*/ 229713 w 326921"/>
                <a:gd name="connsiteY4" fmla="*/ 490926 h 531644"/>
                <a:gd name="connsiteX5" fmla="*/ 301163 w 326921"/>
                <a:gd name="connsiteY5" fmla="*/ 531644 h 531644"/>
                <a:gd name="connsiteX6" fmla="*/ 315760 w 326921"/>
                <a:gd name="connsiteY6" fmla="*/ 486316 h 531644"/>
                <a:gd name="connsiteX7" fmla="*/ 315760 w 326921"/>
                <a:gd name="connsiteY7" fmla="*/ 486316 h 531644"/>
                <a:gd name="connsiteX8" fmla="*/ 20743 w 326921"/>
                <a:gd name="connsiteY8" fmla="*/ 4610 h 531644"/>
                <a:gd name="connsiteX9" fmla="*/ 20743 w 326921"/>
                <a:gd name="connsiteY9" fmla="*/ 4610 h 531644"/>
                <a:gd name="connsiteX10" fmla="*/ 20743 w 326921"/>
                <a:gd name="connsiteY10" fmla="*/ 4610 h 531644"/>
                <a:gd name="connsiteX11" fmla="*/ 0 w 326921"/>
                <a:gd name="connsiteY11" fmla="*/ 0 h 531644"/>
                <a:gd name="connsiteX12" fmla="*/ 15365 w 326921"/>
                <a:gd name="connsiteY12" fmla="*/ 49938 h 531644"/>
                <a:gd name="connsiteX13" fmla="*/ 9219 w 326921"/>
                <a:gd name="connsiteY13" fmla="*/ 84510 h 53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921" h="531644">
                  <a:moveTo>
                    <a:pt x="9219" y="84510"/>
                  </a:moveTo>
                  <a:cubicBezTo>
                    <a:pt x="175934" y="129070"/>
                    <a:pt x="277346" y="298858"/>
                    <a:pt x="236628" y="466341"/>
                  </a:cubicBezTo>
                  <a:lnTo>
                    <a:pt x="236628" y="466341"/>
                  </a:lnTo>
                  <a:lnTo>
                    <a:pt x="236628" y="466341"/>
                  </a:lnTo>
                  <a:cubicBezTo>
                    <a:pt x="234323" y="474792"/>
                    <a:pt x="232018" y="482475"/>
                    <a:pt x="229713" y="490926"/>
                  </a:cubicBezTo>
                  <a:cubicBezTo>
                    <a:pt x="259676" y="491694"/>
                    <a:pt x="285797" y="507828"/>
                    <a:pt x="301163" y="531644"/>
                  </a:cubicBezTo>
                  <a:cubicBezTo>
                    <a:pt x="306541" y="517047"/>
                    <a:pt x="311918" y="501682"/>
                    <a:pt x="315760" y="486316"/>
                  </a:cubicBezTo>
                  <a:lnTo>
                    <a:pt x="315760" y="486316"/>
                  </a:lnTo>
                  <a:cubicBezTo>
                    <a:pt x="367234" y="272737"/>
                    <a:pt x="235860" y="56852"/>
                    <a:pt x="20743" y="4610"/>
                  </a:cubicBezTo>
                  <a:lnTo>
                    <a:pt x="20743" y="4610"/>
                  </a:lnTo>
                  <a:lnTo>
                    <a:pt x="20743" y="4610"/>
                  </a:lnTo>
                  <a:cubicBezTo>
                    <a:pt x="13829" y="3073"/>
                    <a:pt x="6914" y="1537"/>
                    <a:pt x="0" y="0"/>
                  </a:cubicBezTo>
                  <a:cubicBezTo>
                    <a:pt x="9988" y="14597"/>
                    <a:pt x="15365" y="31499"/>
                    <a:pt x="15365" y="49938"/>
                  </a:cubicBezTo>
                  <a:cubicBezTo>
                    <a:pt x="16134" y="62230"/>
                    <a:pt x="13061" y="73754"/>
                    <a:pt x="9219" y="84510"/>
                  </a:cubicBezTo>
                </a:path>
              </a:pathLst>
            </a:custGeom>
            <a:solidFill>
              <a:schemeClr val="tx2"/>
            </a:solidFill>
            <a:ln w="7677" cap="flat">
              <a:noFill/>
              <a:prstDash val="solid"/>
              <a:miter/>
            </a:ln>
          </p:spPr>
          <p:txBody>
            <a:bodyPr rtlCol="0" anchor="ctr"/>
            <a:lstStyle/>
            <a:p>
              <a:pPr algn="ctr"/>
              <a:endParaRPr lang="en-CA"/>
            </a:p>
          </p:txBody>
        </p:sp>
        <p:sp>
          <p:nvSpPr>
            <p:cNvPr id="30" name="Freeform: Shape 73">
              <a:extLst>
                <a:ext uri="{FF2B5EF4-FFF2-40B4-BE49-F238E27FC236}">
                  <a16:creationId xmlns:a16="http://schemas.microsoft.com/office/drawing/2014/main" id="{01E44FB3-5192-6843-9B63-31A0A5FC5D09}"/>
                </a:ext>
              </a:extLst>
            </p:cNvPr>
            <p:cNvSpPr/>
            <p:nvPr/>
          </p:nvSpPr>
          <p:spPr>
            <a:xfrm>
              <a:off x="-1556121" y="1538289"/>
              <a:ext cx="151917" cy="151869"/>
            </a:xfrm>
            <a:custGeom>
              <a:avLst/>
              <a:gdLst>
                <a:gd name="connsiteX0" fmla="*/ 131374 w 153702"/>
                <a:gd name="connsiteY0" fmla="*/ 22280 h 153654"/>
                <a:gd name="connsiteX1" fmla="*/ 76827 w 153702"/>
                <a:gd name="connsiteY1" fmla="*/ 0 h 153654"/>
                <a:gd name="connsiteX2" fmla="*/ 22280 w 153702"/>
                <a:gd name="connsiteY2" fmla="*/ 22280 h 153654"/>
                <a:gd name="connsiteX3" fmla="*/ 0 w 153702"/>
                <a:gd name="connsiteY3" fmla="*/ 76827 h 153654"/>
                <a:gd name="connsiteX4" fmla="*/ 22280 w 153702"/>
                <a:gd name="connsiteY4" fmla="*/ 131375 h 153654"/>
                <a:gd name="connsiteX5" fmla="*/ 76827 w 153702"/>
                <a:gd name="connsiteY5" fmla="*/ 153654 h 153654"/>
                <a:gd name="connsiteX6" fmla="*/ 131374 w 153702"/>
                <a:gd name="connsiteY6" fmla="*/ 131375 h 153654"/>
                <a:gd name="connsiteX7" fmla="*/ 153654 w 153702"/>
                <a:gd name="connsiteY7" fmla="*/ 76827 h 153654"/>
                <a:gd name="connsiteX8" fmla="*/ 131374 w 153702"/>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 h="153654">
                  <a:moveTo>
                    <a:pt x="131374"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4" y="131375"/>
                  </a:cubicBezTo>
                  <a:cubicBezTo>
                    <a:pt x="145203" y="117546"/>
                    <a:pt x="153654" y="98339"/>
                    <a:pt x="153654" y="76827"/>
                  </a:cubicBezTo>
                  <a:cubicBezTo>
                    <a:pt x="154423" y="55316"/>
                    <a:pt x="145972" y="36109"/>
                    <a:pt x="131374" y="22280"/>
                  </a:cubicBezTo>
                </a:path>
              </a:pathLst>
            </a:custGeom>
            <a:solidFill>
              <a:schemeClr val="tx1"/>
            </a:solidFill>
            <a:ln w="7677" cap="flat">
              <a:noFill/>
              <a:prstDash val="solid"/>
              <a:miter/>
            </a:ln>
          </p:spPr>
          <p:txBody>
            <a:bodyPr rtlCol="0" anchor="ctr"/>
            <a:lstStyle/>
            <a:p>
              <a:pPr algn="ctr"/>
              <a:endParaRPr lang="en-CA"/>
            </a:p>
          </p:txBody>
        </p:sp>
        <p:sp>
          <p:nvSpPr>
            <p:cNvPr id="31" name="Freeform: Shape 74">
              <a:extLst>
                <a:ext uri="{FF2B5EF4-FFF2-40B4-BE49-F238E27FC236}">
                  <a16:creationId xmlns:a16="http://schemas.microsoft.com/office/drawing/2014/main" id="{602EAD3D-53A4-D34A-AF57-AA429EBD1F22}"/>
                </a:ext>
              </a:extLst>
            </p:cNvPr>
            <p:cNvSpPr/>
            <p:nvPr/>
          </p:nvSpPr>
          <p:spPr>
            <a:xfrm>
              <a:off x="-1260734"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4" y="117546"/>
                    <a:pt x="153654" y="98339"/>
                    <a:pt x="153654" y="76827"/>
                  </a:cubicBezTo>
                  <a:cubicBezTo>
                    <a:pt x="153654" y="55316"/>
                    <a:pt x="145204" y="36109"/>
                    <a:pt x="131375" y="22280"/>
                  </a:cubicBezTo>
                </a:path>
              </a:pathLst>
            </a:custGeom>
            <a:solidFill>
              <a:schemeClr val="tx1"/>
            </a:solidFill>
            <a:ln w="7677" cap="flat">
              <a:noFill/>
              <a:prstDash val="solid"/>
              <a:miter/>
            </a:ln>
          </p:spPr>
          <p:txBody>
            <a:bodyPr rtlCol="0" anchor="ctr"/>
            <a:lstStyle/>
            <a:p>
              <a:pPr algn="ctr"/>
              <a:endParaRPr lang="en-CA"/>
            </a:p>
          </p:txBody>
        </p:sp>
        <p:sp>
          <p:nvSpPr>
            <p:cNvPr id="32" name="Freeform: Shape 75">
              <a:extLst>
                <a:ext uri="{FF2B5EF4-FFF2-40B4-BE49-F238E27FC236}">
                  <a16:creationId xmlns:a16="http://schemas.microsoft.com/office/drawing/2014/main" id="{D9341F1E-6FFF-084C-B9B0-E26A4690A092}"/>
                </a:ext>
              </a:extLst>
            </p:cNvPr>
            <p:cNvSpPr/>
            <p:nvPr/>
          </p:nvSpPr>
          <p:spPr>
            <a:xfrm>
              <a:off x="-1850748"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3" y="117546"/>
                    <a:pt x="153654" y="98339"/>
                    <a:pt x="153654" y="76827"/>
                  </a:cubicBezTo>
                  <a:cubicBezTo>
                    <a:pt x="153654" y="55316"/>
                    <a:pt x="145203" y="36109"/>
                    <a:pt x="131375" y="22280"/>
                  </a:cubicBezTo>
                </a:path>
              </a:pathLst>
            </a:custGeom>
            <a:solidFill>
              <a:schemeClr val="tx1"/>
            </a:solidFill>
            <a:ln w="7677" cap="flat">
              <a:noFill/>
              <a:prstDash val="solid"/>
              <a:miter/>
            </a:ln>
          </p:spPr>
          <p:txBody>
            <a:bodyPr rtlCol="0" anchor="ctr"/>
            <a:lstStyle/>
            <a:p>
              <a:pPr algn="ctr"/>
              <a:endParaRPr lang="en-CA"/>
            </a:p>
          </p:txBody>
        </p:sp>
        <p:grpSp>
          <p:nvGrpSpPr>
            <p:cNvPr id="33" name="Group 32">
              <a:extLst>
                <a:ext uri="{FF2B5EF4-FFF2-40B4-BE49-F238E27FC236}">
                  <a16:creationId xmlns:a16="http://schemas.microsoft.com/office/drawing/2014/main" id="{73AB0EC8-DE88-4E43-995B-27FC41015779}"/>
                </a:ext>
              </a:extLst>
            </p:cNvPr>
            <p:cNvGrpSpPr/>
            <p:nvPr/>
          </p:nvGrpSpPr>
          <p:grpSpPr>
            <a:xfrm>
              <a:off x="-2708811" y="2334085"/>
              <a:ext cx="2546094" cy="463202"/>
              <a:chOff x="4591457" y="-1155574"/>
              <a:chExt cx="2576016" cy="468646"/>
            </a:xfrm>
            <a:solidFill>
              <a:schemeClr val="tx1"/>
            </a:solidFill>
          </p:grpSpPr>
          <p:sp>
            <p:nvSpPr>
              <p:cNvPr id="34" name="Freeform: Shape 77">
                <a:extLst>
                  <a:ext uri="{FF2B5EF4-FFF2-40B4-BE49-F238E27FC236}">
                    <a16:creationId xmlns:a16="http://schemas.microsoft.com/office/drawing/2014/main" id="{D6EDAF37-2D42-7C42-9442-CB71A9DD9A22}"/>
                  </a:ext>
                </a:extLst>
              </p:cNvPr>
              <p:cNvSpPr/>
              <p:nvPr/>
            </p:nvSpPr>
            <p:spPr>
              <a:xfrm>
                <a:off x="6152586" y="-1014212"/>
                <a:ext cx="3073" cy="7682"/>
              </a:xfrm>
              <a:custGeom>
                <a:avLst/>
                <a:gdLst>
                  <a:gd name="connsiteX0" fmla="*/ 0 w 3073"/>
                  <a:gd name="connsiteY0" fmla="*/ 0 h 7682"/>
                  <a:gd name="connsiteX1" fmla="*/ 0 w 3073"/>
                  <a:gd name="connsiteY1" fmla="*/ 0 h 7682"/>
                  <a:gd name="connsiteX2" fmla="*/ 3073 w 3073"/>
                  <a:gd name="connsiteY2" fmla="*/ 0 h 7682"/>
                  <a:gd name="connsiteX3" fmla="*/ 0 w 3073"/>
                  <a:gd name="connsiteY3" fmla="*/ 0 h 7682"/>
                </a:gdLst>
                <a:ahLst/>
                <a:cxnLst>
                  <a:cxn ang="0">
                    <a:pos x="connsiteX0" y="connsiteY0"/>
                  </a:cxn>
                  <a:cxn ang="0">
                    <a:pos x="connsiteX1" y="connsiteY1"/>
                  </a:cxn>
                  <a:cxn ang="0">
                    <a:pos x="connsiteX2" y="connsiteY2"/>
                  </a:cxn>
                  <a:cxn ang="0">
                    <a:pos x="connsiteX3" y="connsiteY3"/>
                  </a:cxn>
                </a:cxnLst>
                <a:rect l="l" t="t" r="r" b="b"/>
                <a:pathLst>
                  <a:path w="3073" h="7682">
                    <a:moveTo>
                      <a:pt x="0" y="0"/>
                    </a:moveTo>
                    <a:lnTo>
                      <a:pt x="0" y="0"/>
                    </a:lnTo>
                    <a:cubicBezTo>
                      <a:pt x="768" y="0"/>
                      <a:pt x="2305" y="0"/>
                      <a:pt x="3073" y="0"/>
                    </a:cubicBezTo>
                    <a:lnTo>
                      <a:pt x="0"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35" name="Freeform: Shape 78">
                <a:extLst>
                  <a:ext uri="{FF2B5EF4-FFF2-40B4-BE49-F238E27FC236}">
                    <a16:creationId xmlns:a16="http://schemas.microsoft.com/office/drawing/2014/main" id="{1AC01755-C536-4E45-A0C7-F1B5712EA38E}"/>
                  </a:ext>
                </a:extLst>
              </p:cNvPr>
              <p:cNvSpPr/>
              <p:nvPr/>
            </p:nvSpPr>
            <p:spPr>
              <a:xfrm>
                <a:off x="4591457" y="-1011907"/>
                <a:ext cx="323442" cy="324979"/>
              </a:xfrm>
              <a:custGeom>
                <a:avLst/>
                <a:gdLst>
                  <a:gd name="connsiteX0" fmla="*/ 162105 w 323442"/>
                  <a:gd name="connsiteY0" fmla="*/ 56084 h 324979"/>
                  <a:gd name="connsiteX1" fmla="*/ 268127 w 323442"/>
                  <a:gd name="connsiteY1" fmla="*/ 162106 h 324979"/>
                  <a:gd name="connsiteX2" fmla="*/ 268127 w 323442"/>
                  <a:gd name="connsiteY2" fmla="*/ 324211 h 324979"/>
                  <a:gd name="connsiteX3" fmla="*/ 323443 w 323442"/>
                  <a:gd name="connsiteY3" fmla="*/ 324211 h 324979"/>
                  <a:gd name="connsiteX4" fmla="*/ 323443 w 323442"/>
                  <a:gd name="connsiteY4" fmla="*/ 162106 h 324979"/>
                  <a:gd name="connsiteX5" fmla="*/ 161337 w 323442"/>
                  <a:gd name="connsiteY5" fmla="*/ 0 h 324979"/>
                  <a:gd name="connsiteX6" fmla="*/ 0 w 323442"/>
                  <a:gd name="connsiteY6" fmla="*/ 162874 h 324979"/>
                  <a:gd name="connsiteX7" fmla="*/ 0 w 323442"/>
                  <a:gd name="connsiteY7" fmla="*/ 324979 h 324979"/>
                  <a:gd name="connsiteX8" fmla="*/ 55316 w 323442"/>
                  <a:gd name="connsiteY8" fmla="*/ 324979 h 324979"/>
                  <a:gd name="connsiteX9" fmla="*/ 55316 w 323442"/>
                  <a:gd name="connsiteY9" fmla="*/ 162874 h 324979"/>
                  <a:gd name="connsiteX10" fmla="*/ 162105 w 323442"/>
                  <a:gd name="connsiteY10" fmla="*/ 56084 h 3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42" h="324979">
                    <a:moveTo>
                      <a:pt x="162105" y="56084"/>
                    </a:moveTo>
                    <a:cubicBezTo>
                      <a:pt x="220494" y="56084"/>
                      <a:pt x="268127" y="103717"/>
                      <a:pt x="268127" y="162106"/>
                    </a:cubicBezTo>
                    <a:lnTo>
                      <a:pt x="268127" y="324211"/>
                    </a:lnTo>
                    <a:lnTo>
                      <a:pt x="323443" y="324211"/>
                    </a:lnTo>
                    <a:lnTo>
                      <a:pt x="323443" y="162106"/>
                    </a:lnTo>
                    <a:cubicBezTo>
                      <a:pt x="323443" y="72218"/>
                      <a:pt x="251225" y="0"/>
                      <a:pt x="161337" y="0"/>
                    </a:cubicBezTo>
                    <a:cubicBezTo>
                      <a:pt x="72218" y="768"/>
                      <a:pt x="0" y="72986"/>
                      <a:pt x="0" y="162874"/>
                    </a:cubicBezTo>
                    <a:lnTo>
                      <a:pt x="0" y="324979"/>
                    </a:lnTo>
                    <a:lnTo>
                      <a:pt x="55316" y="324979"/>
                    </a:lnTo>
                    <a:lnTo>
                      <a:pt x="55316" y="162874"/>
                    </a:lnTo>
                    <a:cubicBezTo>
                      <a:pt x="55316" y="103717"/>
                      <a:pt x="102948" y="56084"/>
                      <a:pt x="162105" y="56084"/>
                    </a:cubicBezTo>
                  </a:path>
                </a:pathLst>
              </a:custGeom>
              <a:grpFill/>
              <a:ln w="7677" cap="flat">
                <a:noFill/>
                <a:prstDash val="solid"/>
                <a:miter/>
              </a:ln>
            </p:spPr>
            <p:txBody>
              <a:bodyPr rtlCol="0" anchor="ctr"/>
              <a:lstStyle/>
              <a:p>
                <a:pPr algn="ctr"/>
                <a:endParaRPr lang="en-CA">
                  <a:solidFill>
                    <a:schemeClr val="tx1"/>
                  </a:solidFill>
                </a:endParaRPr>
              </a:p>
            </p:txBody>
          </p:sp>
          <p:sp>
            <p:nvSpPr>
              <p:cNvPr id="36" name="Freeform: Shape 79">
                <a:extLst>
                  <a:ext uri="{FF2B5EF4-FFF2-40B4-BE49-F238E27FC236}">
                    <a16:creationId xmlns:a16="http://schemas.microsoft.com/office/drawing/2014/main" id="{38ECF229-3E94-D846-9A59-4D192E9B0333}"/>
                  </a:ext>
                </a:extLst>
              </p:cNvPr>
              <p:cNvSpPr/>
              <p:nvPr/>
            </p:nvSpPr>
            <p:spPr>
              <a:xfrm>
                <a:off x="6178707" y="-1011139"/>
                <a:ext cx="324210" cy="324210"/>
              </a:xfrm>
              <a:custGeom>
                <a:avLst/>
                <a:gdLst>
                  <a:gd name="connsiteX0" fmla="*/ 162105 w 324210"/>
                  <a:gd name="connsiteY0" fmla="*/ 0 h 324210"/>
                  <a:gd name="connsiteX1" fmla="*/ 0 w 324210"/>
                  <a:gd name="connsiteY1" fmla="*/ 162105 h 324210"/>
                  <a:gd name="connsiteX2" fmla="*/ 47633 w 324210"/>
                  <a:gd name="connsiteY2" fmla="*/ 276578 h 324210"/>
                  <a:gd name="connsiteX3" fmla="*/ 162105 w 324210"/>
                  <a:gd name="connsiteY3" fmla="*/ 324211 h 324210"/>
                  <a:gd name="connsiteX4" fmla="*/ 276578 w 324210"/>
                  <a:gd name="connsiteY4" fmla="*/ 276578 h 324210"/>
                  <a:gd name="connsiteX5" fmla="*/ 324211 w 324210"/>
                  <a:gd name="connsiteY5" fmla="*/ 162105 h 324210"/>
                  <a:gd name="connsiteX6" fmla="*/ 162105 w 324210"/>
                  <a:gd name="connsiteY6" fmla="*/ 0 h 324210"/>
                  <a:gd name="connsiteX7" fmla="*/ 237396 w 324210"/>
                  <a:gd name="connsiteY7" fmla="*/ 236628 h 324210"/>
                  <a:gd name="connsiteX8" fmla="*/ 162105 w 324210"/>
                  <a:gd name="connsiteY8" fmla="*/ 267359 h 324210"/>
                  <a:gd name="connsiteX9" fmla="*/ 86815 w 324210"/>
                  <a:gd name="connsiteY9" fmla="*/ 236628 h 324210"/>
                  <a:gd name="connsiteX10" fmla="*/ 55316 w 324210"/>
                  <a:gd name="connsiteY10" fmla="*/ 162105 h 324210"/>
                  <a:gd name="connsiteX11" fmla="*/ 161337 w 324210"/>
                  <a:gd name="connsiteY11" fmla="*/ 56084 h 324210"/>
                  <a:gd name="connsiteX12" fmla="*/ 267359 w 324210"/>
                  <a:gd name="connsiteY12" fmla="*/ 162105 h 324210"/>
                  <a:gd name="connsiteX13" fmla="*/ 237396 w 324210"/>
                  <a:gd name="connsiteY13" fmla="*/ 236628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210" h="324210">
                    <a:moveTo>
                      <a:pt x="162105" y="0"/>
                    </a:moveTo>
                    <a:cubicBezTo>
                      <a:pt x="72218" y="0"/>
                      <a:pt x="0" y="72218"/>
                      <a:pt x="0" y="162105"/>
                    </a:cubicBezTo>
                    <a:cubicBezTo>
                      <a:pt x="0" y="206665"/>
                      <a:pt x="18438" y="246615"/>
                      <a:pt x="47633" y="276578"/>
                    </a:cubicBezTo>
                    <a:cubicBezTo>
                      <a:pt x="76827" y="305772"/>
                      <a:pt x="117546" y="324211"/>
                      <a:pt x="162105" y="324211"/>
                    </a:cubicBezTo>
                    <a:cubicBezTo>
                      <a:pt x="206665" y="324211"/>
                      <a:pt x="247384" y="305772"/>
                      <a:pt x="276578" y="276578"/>
                    </a:cubicBezTo>
                    <a:cubicBezTo>
                      <a:pt x="305772" y="247384"/>
                      <a:pt x="324211" y="206665"/>
                      <a:pt x="324211" y="162105"/>
                    </a:cubicBezTo>
                    <a:cubicBezTo>
                      <a:pt x="324211" y="72218"/>
                      <a:pt x="251993" y="0"/>
                      <a:pt x="162105" y="0"/>
                    </a:cubicBezTo>
                    <a:moveTo>
                      <a:pt x="237396" y="236628"/>
                    </a:moveTo>
                    <a:cubicBezTo>
                      <a:pt x="218189" y="255835"/>
                      <a:pt x="191300" y="267359"/>
                      <a:pt x="162105" y="267359"/>
                    </a:cubicBezTo>
                    <a:cubicBezTo>
                      <a:pt x="132911" y="267359"/>
                      <a:pt x="106021" y="255835"/>
                      <a:pt x="86815" y="236628"/>
                    </a:cubicBezTo>
                    <a:cubicBezTo>
                      <a:pt x="67608" y="217421"/>
                      <a:pt x="55316" y="191300"/>
                      <a:pt x="55316" y="162105"/>
                    </a:cubicBezTo>
                    <a:cubicBezTo>
                      <a:pt x="55316" y="103717"/>
                      <a:pt x="102948" y="56084"/>
                      <a:pt x="161337" y="56084"/>
                    </a:cubicBezTo>
                    <a:cubicBezTo>
                      <a:pt x="219726" y="56084"/>
                      <a:pt x="267359" y="103717"/>
                      <a:pt x="267359" y="162105"/>
                    </a:cubicBezTo>
                    <a:cubicBezTo>
                      <a:pt x="268127" y="191300"/>
                      <a:pt x="256603" y="217421"/>
                      <a:pt x="237396" y="236628"/>
                    </a:cubicBezTo>
                  </a:path>
                </a:pathLst>
              </a:custGeom>
              <a:grpFill/>
              <a:ln w="7677" cap="flat">
                <a:noFill/>
                <a:prstDash val="solid"/>
                <a:miter/>
              </a:ln>
            </p:spPr>
            <p:txBody>
              <a:bodyPr rtlCol="0" anchor="ctr"/>
              <a:lstStyle/>
              <a:p>
                <a:pPr algn="ctr"/>
                <a:endParaRPr lang="en-CA">
                  <a:solidFill>
                    <a:schemeClr val="tx1"/>
                  </a:solidFill>
                </a:endParaRPr>
              </a:p>
            </p:txBody>
          </p:sp>
          <p:sp>
            <p:nvSpPr>
              <p:cNvPr id="37" name="Freeform: Shape 80">
                <a:extLst>
                  <a:ext uri="{FF2B5EF4-FFF2-40B4-BE49-F238E27FC236}">
                    <a16:creationId xmlns:a16="http://schemas.microsoft.com/office/drawing/2014/main" id="{76678A32-05F5-3043-89C0-B3AD14DCE7FB}"/>
                  </a:ext>
                </a:extLst>
              </p:cNvPr>
              <p:cNvSpPr/>
              <p:nvPr/>
            </p:nvSpPr>
            <p:spPr>
              <a:xfrm>
                <a:off x="6556697" y="-1155574"/>
                <a:ext cx="56083" cy="467877"/>
              </a:xfrm>
              <a:custGeom>
                <a:avLst/>
                <a:gdLst>
                  <a:gd name="connsiteX0" fmla="*/ 0 w 56083"/>
                  <a:gd name="connsiteY0" fmla="*/ 0 h 467877"/>
                  <a:gd name="connsiteX1" fmla="*/ 56084 w 56083"/>
                  <a:gd name="connsiteY1" fmla="*/ 0 h 467877"/>
                  <a:gd name="connsiteX2" fmla="*/ 56084 w 56083"/>
                  <a:gd name="connsiteY2" fmla="*/ 467878 h 467877"/>
                  <a:gd name="connsiteX3" fmla="*/ 0 w 56083"/>
                  <a:gd name="connsiteY3" fmla="*/ 467878 h 467877"/>
                </a:gdLst>
                <a:ahLst/>
                <a:cxnLst>
                  <a:cxn ang="0">
                    <a:pos x="connsiteX0" y="connsiteY0"/>
                  </a:cxn>
                  <a:cxn ang="0">
                    <a:pos x="connsiteX1" y="connsiteY1"/>
                  </a:cxn>
                  <a:cxn ang="0">
                    <a:pos x="connsiteX2" y="connsiteY2"/>
                  </a:cxn>
                  <a:cxn ang="0">
                    <a:pos x="connsiteX3" y="connsiteY3"/>
                  </a:cxn>
                </a:cxnLst>
                <a:rect l="l" t="t" r="r" b="b"/>
                <a:pathLst>
                  <a:path w="56083" h="467877">
                    <a:moveTo>
                      <a:pt x="0" y="0"/>
                    </a:moveTo>
                    <a:lnTo>
                      <a:pt x="56084" y="0"/>
                    </a:lnTo>
                    <a:lnTo>
                      <a:pt x="56084" y="467878"/>
                    </a:lnTo>
                    <a:lnTo>
                      <a:pt x="0" y="467878"/>
                    </a:lnTo>
                    <a:close/>
                  </a:path>
                </a:pathLst>
              </a:custGeom>
              <a:grpFill/>
              <a:ln w="7677" cap="flat">
                <a:noFill/>
                <a:prstDash val="solid"/>
                <a:miter/>
              </a:ln>
            </p:spPr>
            <p:txBody>
              <a:bodyPr rtlCol="0" anchor="ctr"/>
              <a:lstStyle/>
              <a:p>
                <a:pPr algn="ctr"/>
                <a:endParaRPr lang="en-CA">
                  <a:solidFill>
                    <a:schemeClr val="tx1"/>
                  </a:solidFill>
                </a:endParaRPr>
              </a:p>
            </p:txBody>
          </p:sp>
          <p:sp>
            <p:nvSpPr>
              <p:cNvPr id="38" name="Freeform: Shape 81">
                <a:extLst>
                  <a:ext uri="{FF2B5EF4-FFF2-40B4-BE49-F238E27FC236}">
                    <a16:creationId xmlns:a16="http://schemas.microsoft.com/office/drawing/2014/main" id="{01E717C4-1CD1-3647-9FFF-A149293C3321}"/>
                  </a:ext>
                </a:extLst>
              </p:cNvPr>
              <p:cNvSpPr/>
              <p:nvPr/>
            </p:nvSpPr>
            <p:spPr>
              <a:xfrm>
                <a:off x="5993553" y="-1011139"/>
                <a:ext cx="159032" cy="323442"/>
              </a:xfrm>
              <a:custGeom>
                <a:avLst/>
                <a:gdLst>
                  <a:gd name="connsiteX0" fmla="*/ 159032 w 159032"/>
                  <a:gd name="connsiteY0" fmla="*/ 55316 h 323442"/>
                  <a:gd name="connsiteX1" fmla="*/ 159032 w 159032"/>
                  <a:gd name="connsiteY1" fmla="*/ 0 h 323442"/>
                  <a:gd name="connsiteX2" fmla="*/ 47633 w 159032"/>
                  <a:gd name="connsiteY2" fmla="*/ 46865 h 323442"/>
                  <a:gd name="connsiteX3" fmla="*/ 0 w 159032"/>
                  <a:gd name="connsiteY3" fmla="*/ 161337 h 323442"/>
                  <a:gd name="connsiteX4" fmla="*/ 0 w 159032"/>
                  <a:gd name="connsiteY4" fmla="*/ 323443 h 323442"/>
                  <a:gd name="connsiteX5" fmla="*/ 56084 w 159032"/>
                  <a:gd name="connsiteY5" fmla="*/ 323443 h 323442"/>
                  <a:gd name="connsiteX6" fmla="*/ 56084 w 159032"/>
                  <a:gd name="connsiteY6" fmla="*/ 161337 h 323442"/>
                  <a:gd name="connsiteX7" fmla="*/ 86815 w 159032"/>
                  <a:gd name="connsiteY7" fmla="*/ 86047 h 323442"/>
                  <a:gd name="connsiteX8" fmla="*/ 159032 w 159032"/>
                  <a:gd name="connsiteY8" fmla="*/ 55316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2" h="323442">
                    <a:moveTo>
                      <a:pt x="159032" y="55316"/>
                    </a:moveTo>
                    <a:lnTo>
                      <a:pt x="159032" y="0"/>
                    </a:lnTo>
                    <a:cubicBezTo>
                      <a:pt x="116009" y="768"/>
                      <a:pt x="76827" y="18439"/>
                      <a:pt x="47633" y="46865"/>
                    </a:cubicBezTo>
                    <a:cubicBezTo>
                      <a:pt x="18438" y="76059"/>
                      <a:pt x="0" y="116777"/>
                      <a:pt x="0" y="161337"/>
                    </a:cubicBezTo>
                    <a:lnTo>
                      <a:pt x="0" y="323443"/>
                    </a:lnTo>
                    <a:lnTo>
                      <a:pt x="56084" y="323443"/>
                    </a:lnTo>
                    <a:lnTo>
                      <a:pt x="56084" y="161337"/>
                    </a:lnTo>
                    <a:cubicBezTo>
                      <a:pt x="56084" y="132143"/>
                      <a:pt x="67608" y="105253"/>
                      <a:pt x="86815" y="86047"/>
                    </a:cubicBezTo>
                    <a:cubicBezTo>
                      <a:pt x="106022" y="68376"/>
                      <a:pt x="131375" y="56084"/>
                      <a:pt x="159032" y="55316"/>
                    </a:cubicBezTo>
                  </a:path>
                </a:pathLst>
              </a:custGeom>
              <a:grpFill/>
              <a:ln w="7677" cap="flat">
                <a:noFill/>
                <a:prstDash val="solid"/>
                <a:miter/>
              </a:ln>
            </p:spPr>
            <p:txBody>
              <a:bodyPr rtlCol="0" anchor="ctr"/>
              <a:lstStyle/>
              <a:p>
                <a:pPr algn="ctr"/>
                <a:endParaRPr lang="en-CA">
                  <a:solidFill>
                    <a:schemeClr val="tx1"/>
                  </a:solidFill>
                </a:endParaRPr>
              </a:p>
            </p:txBody>
          </p:sp>
          <p:sp>
            <p:nvSpPr>
              <p:cNvPr id="39" name="Freeform: Shape 82">
                <a:extLst>
                  <a:ext uri="{FF2B5EF4-FFF2-40B4-BE49-F238E27FC236}">
                    <a16:creationId xmlns:a16="http://schemas.microsoft.com/office/drawing/2014/main" id="{5D9170FF-E12A-3048-94B5-0EFF7A54F815}"/>
                  </a:ext>
                </a:extLst>
              </p:cNvPr>
              <p:cNvSpPr/>
              <p:nvPr/>
            </p:nvSpPr>
            <p:spPr>
              <a:xfrm>
                <a:off x="6152586" y="-1014212"/>
                <a:ext cx="3073" cy="3073"/>
              </a:xfrm>
              <a:custGeom>
                <a:avLst/>
                <a:gdLst>
                  <a:gd name="connsiteX0" fmla="*/ 3073 w 3073"/>
                  <a:gd name="connsiteY0" fmla="*/ 3073 h 3073"/>
                  <a:gd name="connsiteX1" fmla="*/ 3073 w 3073"/>
                  <a:gd name="connsiteY1" fmla="*/ 0 h 3073"/>
                  <a:gd name="connsiteX2" fmla="*/ 0 w 3073"/>
                  <a:gd name="connsiteY2" fmla="*/ 0 h 3073"/>
                  <a:gd name="connsiteX3" fmla="*/ 0 w 3073"/>
                  <a:gd name="connsiteY3" fmla="*/ 3073 h 3073"/>
                  <a:gd name="connsiteX4" fmla="*/ 3073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3073" y="3073"/>
                    </a:moveTo>
                    <a:lnTo>
                      <a:pt x="3073" y="0"/>
                    </a:lnTo>
                    <a:cubicBezTo>
                      <a:pt x="2305" y="0"/>
                      <a:pt x="768" y="0"/>
                      <a:pt x="0" y="0"/>
                    </a:cubicBezTo>
                    <a:lnTo>
                      <a:pt x="0" y="3073"/>
                    </a:lnTo>
                    <a:cubicBezTo>
                      <a:pt x="1537" y="3073"/>
                      <a:pt x="2305" y="3073"/>
                      <a:pt x="3073" y="3073"/>
                    </a:cubicBezTo>
                  </a:path>
                </a:pathLst>
              </a:custGeom>
              <a:grpFill/>
              <a:ln w="7677" cap="flat">
                <a:noFill/>
                <a:prstDash val="solid"/>
                <a:miter/>
              </a:ln>
            </p:spPr>
            <p:txBody>
              <a:bodyPr rtlCol="0" anchor="ctr"/>
              <a:lstStyle/>
              <a:p>
                <a:pPr algn="ctr"/>
                <a:endParaRPr lang="en-CA">
                  <a:solidFill>
                    <a:schemeClr val="tx1"/>
                  </a:solidFill>
                </a:endParaRPr>
              </a:p>
            </p:txBody>
          </p:sp>
          <p:grpSp>
            <p:nvGrpSpPr>
              <p:cNvPr id="40" name="Graphic 3">
                <a:extLst>
                  <a:ext uri="{FF2B5EF4-FFF2-40B4-BE49-F238E27FC236}">
                    <a16:creationId xmlns:a16="http://schemas.microsoft.com/office/drawing/2014/main" id="{86BEA23F-C9FA-B24C-B249-AE18236169C9}"/>
                  </a:ext>
                </a:extLst>
              </p:cNvPr>
              <p:cNvGrpSpPr/>
              <p:nvPr/>
            </p:nvGrpSpPr>
            <p:grpSpPr>
              <a:xfrm>
                <a:off x="6699595" y="-1128685"/>
                <a:ext cx="64534" cy="440988"/>
                <a:chOff x="3645110" y="2152838"/>
                <a:chExt cx="64534" cy="440988"/>
              </a:xfrm>
              <a:grpFill/>
            </p:grpSpPr>
            <p:sp>
              <p:nvSpPr>
                <p:cNvPr id="47" name="Freeform: Shape 90">
                  <a:extLst>
                    <a:ext uri="{FF2B5EF4-FFF2-40B4-BE49-F238E27FC236}">
                      <a16:creationId xmlns:a16="http://schemas.microsoft.com/office/drawing/2014/main" id="{DF722889-1969-764C-8BD2-DAB576220A57}"/>
                    </a:ext>
                  </a:extLst>
                </p:cNvPr>
                <p:cNvSpPr/>
                <p:nvPr/>
              </p:nvSpPr>
              <p:spPr>
                <a:xfrm>
                  <a:off x="3645110" y="2152838"/>
                  <a:ext cx="64534" cy="64534"/>
                </a:xfrm>
                <a:custGeom>
                  <a:avLst/>
                  <a:gdLst>
                    <a:gd name="connsiteX0" fmla="*/ 55316 w 64534"/>
                    <a:gd name="connsiteY0" fmla="*/ 9219 h 64534"/>
                    <a:gd name="connsiteX1" fmla="*/ 32268 w 64534"/>
                    <a:gd name="connsiteY1" fmla="*/ 0 h 64534"/>
                    <a:gd name="connsiteX2" fmla="*/ 9219 w 64534"/>
                    <a:gd name="connsiteY2" fmla="*/ 9219 h 64534"/>
                    <a:gd name="connsiteX3" fmla="*/ 0 w 64534"/>
                    <a:gd name="connsiteY3" fmla="*/ 32267 h 64534"/>
                    <a:gd name="connsiteX4" fmla="*/ 9219 w 64534"/>
                    <a:gd name="connsiteY4" fmla="*/ 55316 h 64534"/>
                    <a:gd name="connsiteX5" fmla="*/ 32268 w 64534"/>
                    <a:gd name="connsiteY5" fmla="*/ 64535 h 64534"/>
                    <a:gd name="connsiteX6" fmla="*/ 55316 w 64534"/>
                    <a:gd name="connsiteY6" fmla="*/ 55316 h 64534"/>
                    <a:gd name="connsiteX7" fmla="*/ 64535 w 64534"/>
                    <a:gd name="connsiteY7" fmla="*/ 32267 h 64534"/>
                    <a:gd name="connsiteX8" fmla="*/ 55316 w 64534"/>
                    <a:gd name="connsiteY8" fmla="*/ 921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34" h="64534">
                      <a:moveTo>
                        <a:pt x="55316" y="9219"/>
                      </a:moveTo>
                      <a:cubicBezTo>
                        <a:pt x="49169" y="3073"/>
                        <a:pt x="41487" y="0"/>
                        <a:pt x="32268" y="0"/>
                      </a:cubicBezTo>
                      <a:cubicBezTo>
                        <a:pt x="23048" y="0"/>
                        <a:pt x="15365" y="3841"/>
                        <a:pt x="9219" y="9219"/>
                      </a:cubicBezTo>
                      <a:cubicBezTo>
                        <a:pt x="3073" y="15365"/>
                        <a:pt x="0" y="23048"/>
                        <a:pt x="0" y="32267"/>
                      </a:cubicBezTo>
                      <a:cubicBezTo>
                        <a:pt x="0" y="41487"/>
                        <a:pt x="3841" y="49169"/>
                        <a:pt x="9219" y="55316"/>
                      </a:cubicBezTo>
                      <a:cubicBezTo>
                        <a:pt x="15365" y="61462"/>
                        <a:pt x="23048" y="64535"/>
                        <a:pt x="32268" y="64535"/>
                      </a:cubicBezTo>
                      <a:cubicBezTo>
                        <a:pt x="41487" y="64535"/>
                        <a:pt x="49169" y="60693"/>
                        <a:pt x="55316" y="55316"/>
                      </a:cubicBezTo>
                      <a:cubicBezTo>
                        <a:pt x="61462" y="49169"/>
                        <a:pt x="64535" y="41487"/>
                        <a:pt x="64535" y="32267"/>
                      </a:cubicBezTo>
                      <a:cubicBezTo>
                        <a:pt x="64535" y="23048"/>
                        <a:pt x="61462" y="14597"/>
                        <a:pt x="55316" y="9219"/>
                      </a:cubicBezTo>
                    </a:path>
                  </a:pathLst>
                </a:custGeom>
                <a:grpFill/>
                <a:ln w="7677" cap="flat">
                  <a:noFill/>
                  <a:prstDash val="solid"/>
                  <a:miter/>
                </a:ln>
              </p:spPr>
              <p:txBody>
                <a:bodyPr rtlCol="0" anchor="ctr"/>
                <a:lstStyle/>
                <a:p>
                  <a:pPr algn="ctr"/>
                  <a:endParaRPr lang="en-CA">
                    <a:solidFill>
                      <a:schemeClr val="tx1"/>
                    </a:solidFill>
                  </a:endParaRPr>
                </a:p>
              </p:txBody>
            </p:sp>
            <p:sp>
              <p:nvSpPr>
                <p:cNvPr id="48" name="Freeform: Shape 91">
                  <a:extLst>
                    <a:ext uri="{FF2B5EF4-FFF2-40B4-BE49-F238E27FC236}">
                      <a16:creationId xmlns:a16="http://schemas.microsoft.com/office/drawing/2014/main" id="{E8DE97C7-2ECB-2647-A33D-0A771487F653}"/>
                    </a:ext>
                  </a:extLst>
                </p:cNvPr>
                <p:cNvSpPr/>
                <p:nvPr/>
              </p:nvSpPr>
              <p:spPr>
                <a:xfrm>
                  <a:off x="3649720" y="2270384"/>
                  <a:ext cx="56083" cy="323442"/>
                </a:xfrm>
                <a:custGeom>
                  <a:avLst/>
                  <a:gdLst>
                    <a:gd name="connsiteX0" fmla="*/ 0 w 56083"/>
                    <a:gd name="connsiteY0" fmla="*/ 0 h 323442"/>
                    <a:gd name="connsiteX1" fmla="*/ 56084 w 56083"/>
                    <a:gd name="connsiteY1" fmla="*/ 0 h 323442"/>
                    <a:gd name="connsiteX2" fmla="*/ 56084 w 56083"/>
                    <a:gd name="connsiteY2" fmla="*/ 323443 h 323442"/>
                    <a:gd name="connsiteX3" fmla="*/ 0 w 56083"/>
                    <a:gd name="connsiteY3" fmla="*/ 323443 h 323442"/>
                  </a:gdLst>
                  <a:ahLst/>
                  <a:cxnLst>
                    <a:cxn ang="0">
                      <a:pos x="connsiteX0" y="connsiteY0"/>
                    </a:cxn>
                    <a:cxn ang="0">
                      <a:pos x="connsiteX1" y="connsiteY1"/>
                    </a:cxn>
                    <a:cxn ang="0">
                      <a:pos x="connsiteX2" y="connsiteY2"/>
                    </a:cxn>
                    <a:cxn ang="0">
                      <a:pos x="connsiteX3" y="connsiteY3"/>
                    </a:cxn>
                  </a:cxnLst>
                  <a:rect l="l" t="t" r="r" b="b"/>
                  <a:pathLst>
                    <a:path w="56083" h="323442">
                      <a:moveTo>
                        <a:pt x="0" y="0"/>
                      </a:moveTo>
                      <a:lnTo>
                        <a:pt x="56084" y="0"/>
                      </a:lnTo>
                      <a:lnTo>
                        <a:pt x="56084" y="323443"/>
                      </a:lnTo>
                      <a:lnTo>
                        <a:pt x="0" y="323443"/>
                      </a:lnTo>
                      <a:close/>
                    </a:path>
                  </a:pathLst>
                </a:custGeom>
                <a:grpFill/>
                <a:ln w="7677" cap="flat">
                  <a:noFill/>
                  <a:prstDash val="solid"/>
                  <a:miter/>
                </a:ln>
              </p:spPr>
              <p:txBody>
                <a:bodyPr rtlCol="0" anchor="ctr"/>
                <a:lstStyle/>
                <a:p>
                  <a:pPr algn="ctr"/>
                  <a:endParaRPr lang="en-CA">
                    <a:solidFill>
                      <a:schemeClr val="tx1"/>
                    </a:solidFill>
                  </a:endParaRPr>
                </a:p>
              </p:txBody>
            </p:sp>
          </p:grpSp>
          <p:sp>
            <p:nvSpPr>
              <p:cNvPr id="41" name="Freeform: Shape 84">
                <a:extLst>
                  <a:ext uri="{FF2B5EF4-FFF2-40B4-BE49-F238E27FC236}">
                    <a16:creationId xmlns:a16="http://schemas.microsoft.com/office/drawing/2014/main" id="{30273AFF-E6F6-2745-8BA4-F3E4C4984E92}"/>
                  </a:ext>
                </a:extLst>
              </p:cNvPr>
              <p:cNvSpPr/>
              <p:nvPr/>
            </p:nvSpPr>
            <p:spPr>
              <a:xfrm>
                <a:off x="6844031" y="-1011139"/>
                <a:ext cx="323442" cy="323442"/>
              </a:xfrm>
              <a:custGeom>
                <a:avLst/>
                <a:gdLst>
                  <a:gd name="connsiteX0" fmla="*/ 295785 w 323442"/>
                  <a:gd name="connsiteY0" fmla="*/ 161337 h 323442"/>
                  <a:gd name="connsiteX1" fmla="*/ 228945 w 323442"/>
                  <a:gd name="connsiteY1" fmla="*/ 133679 h 323442"/>
                  <a:gd name="connsiteX2" fmla="*/ 94497 w 323442"/>
                  <a:gd name="connsiteY2" fmla="*/ 133679 h 323442"/>
                  <a:gd name="connsiteX3" fmla="*/ 66840 w 323442"/>
                  <a:gd name="connsiteY3" fmla="*/ 122155 h 323442"/>
                  <a:gd name="connsiteX4" fmla="*/ 55315 w 323442"/>
                  <a:gd name="connsiteY4" fmla="*/ 94497 h 323442"/>
                  <a:gd name="connsiteX5" fmla="*/ 66840 w 323442"/>
                  <a:gd name="connsiteY5" fmla="*/ 66840 h 323442"/>
                  <a:gd name="connsiteX6" fmla="*/ 94497 w 323442"/>
                  <a:gd name="connsiteY6" fmla="*/ 55316 h 323442"/>
                  <a:gd name="connsiteX7" fmla="*/ 291943 w 323442"/>
                  <a:gd name="connsiteY7" fmla="*/ 55316 h 323442"/>
                  <a:gd name="connsiteX8" fmla="*/ 291943 w 323442"/>
                  <a:gd name="connsiteY8" fmla="*/ 0 h 323442"/>
                  <a:gd name="connsiteX9" fmla="*/ 94497 w 323442"/>
                  <a:gd name="connsiteY9" fmla="*/ 0 h 323442"/>
                  <a:gd name="connsiteX10" fmla="*/ 27658 w 323442"/>
                  <a:gd name="connsiteY10" fmla="*/ 27658 h 323442"/>
                  <a:gd name="connsiteX11" fmla="*/ 0 w 323442"/>
                  <a:gd name="connsiteY11" fmla="*/ 94497 h 323442"/>
                  <a:gd name="connsiteX12" fmla="*/ 27658 w 323442"/>
                  <a:gd name="connsiteY12" fmla="*/ 161337 h 323442"/>
                  <a:gd name="connsiteX13" fmla="*/ 94497 w 323442"/>
                  <a:gd name="connsiteY13" fmla="*/ 188995 h 323442"/>
                  <a:gd name="connsiteX14" fmla="*/ 228945 w 323442"/>
                  <a:gd name="connsiteY14" fmla="*/ 188995 h 323442"/>
                  <a:gd name="connsiteX15" fmla="*/ 268127 w 323442"/>
                  <a:gd name="connsiteY15" fmla="*/ 228177 h 323442"/>
                  <a:gd name="connsiteX16" fmla="*/ 256603 w 323442"/>
                  <a:gd name="connsiteY16" fmla="*/ 255835 h 323442"/>
                  <a:gd name="connsiteX17" fmla="*/ 228945 w 323442"/>
                  <a:gd name="connsiteY17" fmla="*/ 267359 h 323442"/>
                  <a:gd name="connsiteX18" fmla="*/ 0 w 323442"/>
                  <a:gd name="connsiteY18" fmla="*/ 267359 h 323442"/>
                  <a:gd name="connsiteX19" fmla="*/ 0 w 323442"/>
                  <a:gd name="connsiteY19" fmla="*/ 323443 h 323442"/>
                  <a:gd name="connsiteX20" fmla="*/ 228945 w 323442"/>
                  <a:gd name="connsiteY20" fmla="*/ 323443 h 323442"/>
                  <a:gd name="connsiteX21" fmla="*/ 295785 w 323442"/>
                  <a:gd name="connsiteY21" fmla="*/ 295785 h 323442"/>
                  <a:gd name="connsiteX22" fmla="*/ 323442 w 323442"/>
                  <a:gd name="connsiteY22" fmla="*/ 228177 h 323442"/>
                  <a:gd name="connsiteX23" fmla="*/ 295785 w 323442"/>
                  <a:gd name="connsiteY23" fmla="*/ 161337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442" h="323442">
                    <a:moveTo>
                      <a:pt x="295785" y="161337"/>
                    </a:moveTo>
                    <a:cubicBezTo>
                      <a:pt x="278883" y="144435"/>
                      <a:pt x="255066" y="133679"/>
                      <a:pt x="228945" y="133679"/>
                    </a:cubicBezTo>
                    <a:lnTo>
                      <a:pt x="94497" y="133679"/>
                    </a:lnTo>
                    <a:cubicBezTo>
                      <a:pt x="83742" y="133679"/>
                      <a:pt x="73754" y="129070"/>
                      <a:pt x="66840" y="122155"/>
                    </a:cubicBezTo>
                    <a:cubicBezTo>
                      <a:pt x="59925" y="115241"/>
                      <a:pt x="55315" y="105253"/>
                      <a:pt x="55315" y="94497"/>
                    </a:cubicBezTo>
                    <a:cubicBezTo>
                      <a:pt x="55315" y="83742"/>
                      <a:pt x="59925" y="73754"/>
                      <a:pt x="66840" y="66840"/>
                    </a:cubicBezTo>
                    <a:cubicBezTo>
                      <a:pt x="73754" y="59925"/>
                      <a:pt x="83742" y="55316"/>
                      <a:pt x="94497" y="55316"/>
                    </a:cubicBezTo>
                    <a:lnTo>
                      <a:pt x="291943" y="55316"/>
                    </a:lnTo>
                    <a:lnTo>
                      <a:pt x="291943" y="0"/>
                    </a:lnTo>
                    <a:lnTo>
                      <a:pt x="94497" y="0"/>
                    </a:lnTo>
                    <a:cubicBezTo>
                      <a:pt x="68376" y="0"/>
                      <a:pt x="44560" y="10756"/>
                      <a:pt x="27658" y="27658"/>
                    </a:cubicBezTo>
                    <a:cubicBezTo>
                      <a:pt x="10756" y="44560"/>
                      <a:pt x="0" y="68376"/>
                      <a:pt x="0" y="94497"/>
                    </a:cubicBezTo>
                    <a:cubicBezTo>
                      <a:pt x="0" y="120619"/>
                      <a:pt x="10756" y="144435"/>
                      <a:pt x="27658" y="161337"/>
                    </a:cubicBezTo>
                    <a:cubicBezTo>
                      <a:pt x="44560" y="178239"/>
                      <a:pt x="68376" y="188995"/>
                      <a:pt x="94497" y="188995"/>
                    </a:cubicBezTo>
                    <a:lnTo>
                      <a:pt x="228945" y="188995"/>
                    </a:lnTo>
                    <a:cubicBezTo>
                      <a:pt x="250457" y="188995"/>
                      <a:pt x="268127" y="207434"/>
                      <a:pt x="268127" y="228177"/>
                    </a:cubicBezTo>
                    <a:cubicBezTo>
                      <a:pt x="268127" y="238933"/>
                      <a:pt x="263517" y="248920"/>
                      <a:pt x="256603" y="255835"/>
                    </a:cubicBezTo>
                    <a:cubicBezTo>
                      <a:pt x="249688" y="262749"/>
                      <a:pt x="239701" y="267359"/>
                      <a:pt x="228945" y="267359"/>
                    </a:cubicBezTo>
                    <a:lnTo>
                      <a:pt x="0" y="267359"/>
                    </a:lnTo>
                    <a:lnTo>
                      <a:pt x="0" y="323443"/>
                    </a:lnTo>
                    <a:lnTo>
                      <a:pt x="228945" y="323443"/>
                    </a:lnTo>
                    <a:cubicBezTo>
                      <a:pt x="255066" y="323443"/>
                      <a:pt x="278883" y="312687"/>
                      <a:pt x="295785" y="295785"/>
                    </a:cubicBezTo>
                    <a:cubicBezTo>
                      <a:pt x="312687" y="278883"/>
                      <a:pt x="323442" y="255066"/>
                      <a:pt x="323442" y="228177"/>
                    </a:cubicBezTo>
                    <a:cubicBezTo>
                      <a:pt x="323442" y="202056"/>
                      <a:pt x="312687" y="178239"/>
                      <a:pt x="295785" y="161337"/>
                    </a:cubicBezTo>
                  </a:path>
                </a:pathLst>
              </a:custGeom>
              <a:grpFill/>
              <a:ln w="7677" cap="flat">
                <a:noFill/>
                <a:prstDash val="solid"/>
                <a:miter/>
              </a:ln>
            </p:spPr>
            <p:txBody>
              <a:bodyPr rtlCol="0" anchor="ctr"/>
              <a:lstStyle/>
              <a:p>
                <a:pPr algn="ctr"/>
                <a:endParaRPr lang="en-CA">
                  <a:solidFill>
                    <a:schemeClr val="tx1"/>
                  </a:solidFill>
                </a:endParaRPr>
              </a:p>
            </p:txBody>
          </p:sp>
          <p:sp>
            <p:nvSpPr>
              <p:cNvPr id="42" name="Freeform: Shape 85">
                <a:extLst>
                  <a:ext uri="{FF2B5EF4-FFF2-40B4-BE49-F238E27FC236}">
                    <a16:creationId xmlns:a16="http://schemas.microsoft.com/office/drawing/2014/main" id="{E3D3E6A7-0439-4D46-B868-244D885CE68F}"/>
                  </a:ext>
                </a:extLst>
              </p:cNvPr>
              <p:cNvSpPr/>
              <p:nvPr/>
            </p:nvSpPr>
            <p:spPr>
              <a:xfrm>
                <a:off x="6152586" y="-1011139"/>
                <a:ext cx="3073" cy="55315"/>
              </a:xfrm>
              <a:custGeom>
                <a:avLst/>
                <a:gdLst>
                  <a:gd name="connsiteX0" fmla="*/ 0 w 3073"/>
                  <a:gd name="connsiteY0" fmla="*/ 55316 h 55315"/>
                  <a:gd name="connsiteX1" fmla="*/ 3073 w 3073"/>
                  <a:gd name="connsiteY1" fmla="*/ 55316 h 55315"/>
                  <a:gd name="connsiteX2" fmla="*/ 3073 w 3073"/>
                  <a:gd name="connsiteY2" fmla="*/ 0 h 55315"/>
                  <a:gd name="connsiteX3" fmla="*/ 0 w 3073"/>
                  <a:gd name="connsiteY3" fmla="*/ 0 h 55315"/>
                  <a:gd name="connsiteX4" fmla="*/ 0 w 3073"/>
                  <a:gd name="connsiteY4" fmla="*/ 55316 h 5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55315">
                    <a:moveTo>
                      <a:pt x="0" y="55316"/>
                    </a:moveTo>
                    <a:cubicBezTo>
                      <a:pt x="768" y="55316"/>
                      <a:pt x="2305" y="55316"/>
                      <a:pt x="3073" y="55316"/>
                    </a:cubicBezTo>
                    <a:lnTo>
                      <a:pt x="3073" y="0"/>
                    </a:lnTo>
                    <a:cubicBezTo>
                      <a:pt x="2305" y="0"/>
                      <a:pt x="768" y="0"/>
                      <a:pt x="0" y="0"/>
                    </a:cubicBezTo>
                    <a:lnTo>
                      <a:pt x="0" y="55316"/>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3" name="Freeform: Shape 86">
                <a:extLst>
                  <a:ext uri="{FF2B5EF4-FFF2-40B4-BE49-F238E27FC236}">
                    <a16:creationId xmlns:a16="http://schemas.microsoft.com/office/drawing/2014/main" id="{7BEC468F-448F-4C4F-A3DA-94DF5BC521EE}"/>
                  </a:ext>
                </a:extLst>
              </p:cNvPr>
              <p:cNvSpPr/>
              <p:nvPr/>
            </p:nvSpPr>
            <p:spPr>
              <a:xfrm>
                <a:off x="4967142" y="-1011907"/>
                <a:ext cx="324210" cy="324210"/>
              </a:xfrm>
              <a:custGeom>
                <a:avLst/>
                <a:gdLst>
                  <a:gd name="connsiteX0" fmla="*/ 305772 w 324210"/>
                  <a:gd name="connsiteY0" fmla="*/ 238164 h 324210"/>
                  <a:gd name="connsiteX1" fmla="*/ 237396 w 324210"/>
                  <a:gd name="connsiteY1" fmla="*/ 238164 h 324210"/>
                  <a:gd name="connsiteX2" fmla="*/ 162874 w 324210"/>
                  <a:gd name="connsiteY2" fmla="*/ 268895 h 324210"/>
                  <a:gd name="connsiteX3" fmla="*/ 61462 w 324210"/>
                  <a:gd name="connsiteY3" fmla="*/ 194373 h 324210"/>
                  <a:gd name="connsiteX4" fmla="*/ 59925 w 324210"/>
                  <a:gd name="connsiteY4" fmla="*/ 190532 h 324210"/>
                  <a:gd name="connsiteX5" fmla="*/ 321138 w 324210"/>
                  <a:gd name="connsiteY5" fmla="*/ 190532 h 324210"/>
                  <a:gd name="connsiteX6" fmla="*/ 324211 w 324210"/>
                  <a:gd name="connsiteY6" fmla="*/ 162106 h 324210"/>
                  <a:gd name="connsiteX7" fmla="*/ 276578 w 324210"/>
                  <a:gd name="connsiteY7" fmla="*/ 47633 h 324210"/>
                  <a:gd name="connsiteX8" fmla="*/ 162105 w 324210"/>
                  <a:gd name="connsiteY8" fmla="*/ 0 h 324210"/>
                  <a:gd name="connsiteX9" fmla="*/ 47633 w 324210"/>
                  <a:gd name="connsiteY9" fmla="*/ 47633 h 324210"/>
                  <a:gd name="connsiteX10" fmla="*/ 0 w 324210"/>
                  <a:gd name="connsiteY10" fmla="*/ 162106 h 324210"/>
                  <a:gd name="connsiteX11" fmla="*/ 162105 w 324210"/>
                  <a:gd name="connsiteY11" fmla="*/ 324211 h 324210"/>
                  <a:gd name="connsiteX12" fmla="*/ 305772 w 324210"/>
                  <a:gd name="connsiteY12" fmla="*/ 238164 h 324210"/>
                  <a:gd name="connsiteX13" fmla="*/ 61462 w 324210"/>
                  <a:gd name="connsiteY13" fmla="*/ 131375 h 324210"/>
                  <a:gd name="connsiteX14" fmla="*/ 162874 w 324210"/>
                  <a:gd name="connsiteY14" fmla="*/ 56852 h 324210"/>
                  <a:gd name="connsiteX15" fmla="*/ 264286 w 324210"/>
                  <a:gd name="connsiteY15" fmla="*/ 130606 h 324210"/>
                  <a:gd name="connsiteX16" fmla="*/ 265822 w 324210"/>
                  <a:gd name="connsiteY16" fmla="*/ 134448 h 324210"/>
                  <a:gd name="connsiteX17" fmla="*/ 60693 w 324210"/>
                  <a:gd name="connsiteY17" fmla="*/ 134448 h 324210"/>
                  <a:gd name="connsiteX18" fmla="*/ 61462 w 324210"/>
                  <a:gd name="connsiteY18" fmla="*/ 131375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0" h="324210">
                    <a:moveTo>
                      <a:pt x="305772" y="238164"/>
                    </a:moveTo>
                    <a:lnTo>
                      <a:pt x="237396" y="238164"/>
                    </a:lnTo>
                    <a:cubicBezTo>
                      <a:pt x="218189" y="256603"/>
                      <a:pt x="192068" y="268895"/>
                      <a:pt x="162874" y="268895"/>
                    </a:cubicBezTo>
                    <a:cubicBezTo>
                      <a:pt x="115241" y="268895"/>
                      <a:pt x="74522" y="237396"/>
                      <a:pt x="61462" y="194373"/>
                    </a:cubicBezTo>
                    <a:lnTo>
                      <a:pt x="59925" y="190532"/>
                    </a:lnTo>
                    <a:lnTo>
                      <a:pt x="321138" y="190532"/>
                    </a:lnTo>
                    <a:cubicBezTo>
                      <a:pt x="322674" y="181312"/>
                      <a:pt x="324211" y="172093"/>
                      <a:pt x="324211" y="162106"/>
                    </a:cubicBezTo>
                    <a:cubicBezTo>
                      <a:pt x="324211" y="117546"/>
                      <a:pt x="306541" y="77596"/>
                      <a:pt x="276578" y="47633"/>
                    </a:cubicBezTo>
                    <a:cubicBezTo>
                      <a:pt x="247384" y="18439"/>
                      <a:pt x="206665" y="0"/>
                      <a:pt x="162105" y="0"/>
                    </a:cubicBezTo>
                    <a:cubicBezTo>
                      <a:pt x="117546" y="0"/>
                      <a:pt x="76827" y="18439"/>
                      <a:pt x="47633" y="47633"/>
                    </a:cubicBezTo>
                    <a:cubicBezTo>
                      <a:pt x="18439" y="76827"/>
                      <a:pt x="0" y="117546"/>
                      <a:pt x="0" y="162106"/>
                    </a:cubicBezTo>
                    <a:cubicBezTo>
                      <a:pt x="0" y="251993"/>
                      <a:pt x="72218" y="324211"/>
                      <a:pt x="162105" y="324211"/>
                    </a:cubicBezTo>
                    <a:cubicBezTo>
                      <a:pt x="225104" y="324211"/>
                      <a:pt x="278883" y="289639"/>
                      <a:pt x="305772" y="238164"/>
                    </a:cubicBezTo>
                    <a:moveTo>
                      <a:pt x="61462" y="131375"/>
                    </a:moveTo>
                    <a:cubicBezTo>
                      <a:pt x="74522" y="88351"/>
                      <a:pt x="115241" y="56852"/>
                      <a:pt x="162874" y="56852"/>
                    </a:cubicBezTo>
                    <a:cubicBezTo>
                      <a:pt x="209738" y="56852"/>
                      <a:pt x="250457" y="88351"/>
                      <a:pt x="264286" y="130606"/>
                    </a:cubicBezTo>
                    <a:lnTo>
                      <a:pt x="265822" y="134448"/>
                    </a:lnTo>
                    <a:lnTo>
                      <a:pt x="60693" y="134448"/>
                    </a:lnTo>
                    <a:lnTo>
                      <a:pt x="61462" y="131375"/>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4" name="Freeform: Shape 87">
                <a:extLst>
                  <a:ext uri="{FF2B5EF4-FFF2-40B4-BE49-F238E27FC236}">
                    <a16:creationId xmlns:a16="http://schemas.microsoft.com/office/drawing/2014/main" id="{3EA667B0-7289-F54A-B688-9B160CA7E996}"/>
                  </a:ext>
                </a:extLst>
              </p:cNvPr>
              <p:cNvSpPr/>
              <p:nvPr/>
            </p:nvSpPr>
            <p:spPr>
              <a:xfrm>
                <a:off x="6152586" y="-955823"/>
                <a:ext cx="3073" cy="3073"/>
              </a:xfrm>
              <a:custGeom>
                <a:avLst/>
                <a:gdLst>
                  <a:gd name="connsiteX0" fmla="*/ 0 w 3073"/>
                  <a:gd name="connsiteY0" fmla="*/ 3073 h 3073"/>
                  <a:gd name="connsiteX1" fmla="*/ 3073 w 3073"/>
                  <a:gd name="connsiteY1" fmla="*/ 3073 h 3073"/>
                  <a:gd name="connsiteX2" fmla="*/ 3073 w 3073"/>
                  <a:gd name="connsiteY2" fmla="*/ 0 h 3073"/>
                  <a:gd name="connsiteX3" fmla="*/ 0 w 3073"/>
                  <a:gd name="connsiteY3" fmla="*/ 0 h 3073"/>
                  <a:gd name="connsiteX4" fmla="*/ 0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0" y="3073"/>
                    </a:moveTo>
                    <a:lnTo>
                      <a:pt x="3073" y="3073"/>
                    </a:lnTo>
                    <a:lnTo>
                      <a:pt x="3073" y="0"/>
                    </a:lnTo>
                    <a:cubicBezTo>
                      <a:pt x="2305" y="0"/>
                      <a:pt x="768" y="0"/>
                      <a:pt x="0" y="0"/>
                    </a:cubicBezTo>
                    <a:lnTo>
                      <a:pt x="0" y="3073"/>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5" name="Freeform: Shape 88">
                <a:extLst>
                  <a:ext uri="{FF2B5EF4-FFF2-40B4-BE49-F238E27FC236}">
                    <a16:creationId xmlns:a16="http://schemas.microsoft.com/office/drawing/2014/main" id="{44EAB6F0-AE40-F946-A8B0-D8DE4C5DD6DD}"/>
                  </a:ext>
                </a:extLst>
              </p:cNvPr>
              <p:cNvSpPr/>
              <p:nvPr/>
            </p:nvSpPr>
            <p:spPr>
              <a:xfrm>
                <a:off x="5350509" y="-1011139"/>
                <a:ext cx="324210" cy="324210"/>
              </a:xfrm>
              <a:custGeom>
                <a:avLst/>
                <a:gdLst>
                  <a:gd name="connsiteX0" fmla="*/ 322674 w 324210"/>
                  <a:gd name="connsiteY0" fmla="*/ 0 h 324210"/>
                  <a:gd name="connsiteX1" fmla="*/ 267359 w 324210"/>
                  <a:gd name="connsiteY1" fmla="*/ 0 h 324210"/>
                  <a:gd name="connsiteX2" fmla="*/ 267359 w 324210"/>
                  <a:gd name="connsiteY2" fmla="*/ 162105 h 324210"/>
                  <a:gd name="connsiteX3" fmla="*/ 161337 w 324210"/>
                  <a:gd name="connsiteY3" fmla="*/ 268127 h 324210"/>
                  <a:gd name="connsiteX4" fmla="*/ 55316 w 324210"/>
                  <a:gd name="connsiteY4" fmla="*/ 162105 h 324210"/>
                  <a:gd name="connsiteX5" fmla="*/ 55316 w 324210"/>
                  <a:gd name="connsiteY5" fmla="*/ 0 h 324210"/>
                  <a:gd name="connsiteX6" fmla="*/ 0 w 324210"/>
                  <a:gd name="connsiteY6" fmla="*/ 0 h 324210"/>
                  <a:gd name="connsiteX7" fmla="*/ 0 w 324210"/>
                  <a:gd name="connsiteY7" fmla="*/ 162105 h 324210"/>
                  <a:gd name="connsiteX8" fmla="*/ 162105 w 324210"/>
                  <a:gd name="connsiteY8" fmla="*/ 324211 h 324210"/>
                  <a:gd name="connsiteX9" fmla="*/ 324211 w 324210"/>
                  <a:gd name="connsiteY9" fmla="*/ 162105 h 324210"/>
                  <a:gd name="connsiteX10" fmla="*/ 324211 w 324210"/>
                  <a:gd name="connsiteY10" fmla="*/ 0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10" h="324210">
                    <a:moveTo>
                      <a:pt x="322674" y="0"/>
                    </a:moveTo>
                    <a:lnTo>
                      <a:pt x="267359" y="0"/>
                    </a:lnTo>
                    <a:lnTo>
                      <a:pt x="267359" y="162105"/>
                    </a:lnTo>
                    <a:cubicBezTo>
                      <a:pt x="267359" y="220494"/>
                      <a:pt x="219726" y="268127"/>
                      <a:pt x="161337" y="268127"/>
                    </a:cubicBezTo>
                    <a:cubicBezTo>
                      <a:pt x="102948" y="268127"/>
                      <a:pt x="55316" y="220494"/>
                      <a:pt x="55316" y="162105"/>
                    </a:cubicBezTo>
                    <a:lnTo>
                      <a:pt x="55316" y="0"/>
                    </a:lnTo>
                    <a:lnTo>
                      <a:pt x="0" y="0"/>
                    </a:lnTo>
                    <a:lnTo>
                      <a:pt x="0" y="162105"/>
                    </a:lnTo>
                    <a:cubicBezTo>
                      <a:pt x="0" y="251993"/>
                      <a:pt x="72218" y="324211"/>
                      <a:pt x="162105" y="324211"/>
                    </a:cubicBezTo>
                    <a:cubicBezTo>
                      <a:pt x="251993" y="324211"/>
                      <a:pt x="324211" y="251993"/>
                      <a:pt x="324211" y="162105"/>
                    </a:cubicBezTo>
                    <a:lnTo>
                      <a:pt x="324211"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6" name="Freeform: Shape 89">
                <a:extLst>
                  <a:ext uri="{FF2B5EF4-FFF2-40B4-BE49-F238E27FC236}">
                    <a16:creationId xmlns:a16="http://schemas.microsoft.com/office/drawing/2014/main" id="{CAE55940-6610-F64A-B8C6-F5DD345B217A}"/>
                  </a:ext>
                </a:extLst>
              </p:cNvPr>
              <p:cNvSpPr/>
              <p:nvPr/>
            </p:nvSpPr>
            <p:spPr>
              <a:xfrm>
                <a:off x="5734646" y="-1155574"/>
                <a:ext cx="208201" cy="467109"/>
              </a:xfrm>
              <a:custGeom>
                <a:avLst/>
                <a:gdLst>
                  <a:gd name="connsiteX0" fmla="*/ 208202 w 208201"/>
                  <a:gd name="connsiteY0" fmla="*/ 143667 h 467109"/>
                  <a:gd name="connsiteX1" fmla="*/ 131374 w 208201"/>
                  <a:gd name="connsiteY1" fmla="*/ 143667 h 467109"/>
                  <a:gd name="connsiteX2" fmla="*/ 131374 w 208201"/>
                  <a:gd name="connsiteY2" fmla="*/ 0 h 467109"/>
                  <a:gd name="connsiteX3" fmla="*/ 76059 w 208201"/>
                  <a:gd name="connsiteY3" fmla="*/ 0 h 467109"/>
                  <a:gd name="connsiteX4" fmla="*/ 76059 w 208201"/>
                  <a:gd name="connsiteY4" fmla="*/ 143667 h 467109"/>
                  <a:gd name="connsiteX5" fmla="*/ 0 w 208201"/>
                  <a:gd name="connsiteY5" fmla="*/ 143667 h 467109"/>
                  <a:gd name="connsiteX6" fmla="*/ 0 w 208201"/>
                  <a:gd name="connsiteY6" fmla="*/ 198982 h 467109"/>
                  <a:gd name="connsiteX7" fmla="*/ 76059 w 208201"/>
                  <a:gd name="connsiteY7" fmla="*/ 198982 h 467109"/>
                  <a:gd name="connsiteX8" fmla="*/ 76059 w 208201"/>
                  <a:gd name="connsiteY8" fmla="*/ 467110 h 467109"/>
                  <a:gd name="connsiteX9" fmla="*/ 131374 w 208201"/>
                  <a:gd name="connsiteY9" fmla="*/ 467110 h 467109"/>
                  <a:gd name="connsiteX10" fmla="*/ 131374 w 208201"/>
                  <a:gd name="connsiteY10" fmla="*/ 198982 h 467109"/>
                  <a:gd name="connsiteX11" fmla="*/ 208202 w 208201"/>
                  <a:gd name="connsiteY11" fmla="*/ 198982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1" h="467109">
                    <a:moveTo>
                      <a:pt x="208202" y="143667"/>
                    </a:moveTo>
                    <a:lnTo>
                      <a:pt x="131374" y="143667"/>
                    </a:lnTo>
                    <a:lnTo>
                      <a:pt x="131374" y="0"/>
                    </a:lnTo>
                    <a:lnTo>
                      <a:pt x="76059" y="0"/>
                    </a:lnTo>
                    <a:lnTo>
                      <a:pt x="76059" y="143667"/>
                    </a:lnTo>
                    <a:lnTo>
                      <a:pt x="0" y="143667"/>
                    </a:lnTo>
                    <a:lnTo>
                      <a:pt x="0" y="198982"/>
                    </a:lnTo>
                    <a:lnTo>
                      <a:pt x="76059" y="198982"/>
                    </a:lnTo>
                    <a:lnTo>
                      <a:pt x="76059" y="467110"/>
                    </a:lnTo>
                    <a:lnTo>
                      <a:pt x="131374" y="467110"/>
                    </a:lnTo>
                    <a:lnTo>
                      <a:pt x="131374" y="198982"/>
                    </a:lnTo>
                    <a:lnTo>
                      <a:pt x="208202" y="198982"/>
                    </a:lnTo>
                    <a:close/>
                  </a:path>
                </a:pathLst>
              </a:custGeom>
              <a:grpFill/>
              <a:ln w="7677" cap="flat">
                <a:noFill/>
                <a:prstDash val="solid"/>
                <a:miter/>
              </a:ln>
            </p:spPr>
            <p:txBody>
              <a:bodyPr rtlCol="0" anchor="ctr"/>
              <a:lstStyle/>
              <a:p>
                <a:pPr algn="ctr"/>
                <a:endParaRPr lang="en-CA">
                  <a:solidFill>
                    <a:schemeClr val="tx1"/>
                  </a:solidFill>
                </a:endParaRPr>
              </a:p>
            </p:txBody>
          </p:sp>
        </p:grpSp>
      </p:grpSp>
      <p:sp>
        <p:nvSpPr>
          <p:cNvPr id="49" name="Rectangle 48">
            <a:hlinkClick r:id="" action="ppaction://noaction"/>
            <a:extLst>
              <a:ext uri="{FF2B5EF4-FFF2-40B4-BE49-F238E27FC236}">
                <a16:creationId xmlns:a16="http://schemas.microsoft.com/office/drawing/2014/main" id="{90DB4CE3-B029-524A-8592-D485A8C22F18}"/>
              </a:ext>
            </a:extLst>
          </p:cNvPr>
          <p:cNvSpPr/>
          <p:nvPr userDrawn="1"/>
        </p:nvSpPr>
        <p:spPr>
          <a:xfrm>
            <a:off x="10643616" y="155448"/>
            <a:ext cx="1371600" cy="81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575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 Logo">
    <p:bg>
      <p:bgPr>
        <a:solidFill>
          <a:schemeClr val="bg1"/>
        </a:solidFill>
        <a:effectLst/>
      </p:bgPr>
    </p:bg>
    <p:spTree>
      <p:nvGrpSpPr>
        <p:cNvPr id="1" name=""/>
        <p:cNvGrpSpPr/>
        <p:nvPr/>
      </p:nvGrpSpPr>
      <p:grpSpPr>
        <a:xfrm>
          <a:off x="0" y="0"/>
          <a:ext cx="0" cy="0"/>
          <a:chOff x="0" y="0"/>
          <a:chExt cx="0" cy="0"/>
        </a:xfrm>
      </p:grpSpPr>
      <p:sp>
        <p:nvSpPr>
          <p:cNvPr id="26" name="Footer Placeholder 4">
            <a:extLst>
              <a:ext uri="{FF2B5EF4-FFF2-40B4-BE49-F238E27FC236}">
                <a16:creationId xmlns:a16="http://schemas.microsoft.com/office/drawing/2014/main" id="{E016FDA7-57C6-45CE-AE99-C450873B82BB}"/>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75000"/>
                  </a:schemeClr>
                </a:solidFill>
              </a:defRPr>
            </a:lvl1pPr>
          </a:lstStyle>
          <a:p>
            <a:r>
              <a:rPr lang="de-DE"/>
              <a:t>CONFIDENTIAL</a:t>
            </a:r>
          </a:p>
        </p:txBody>
      </p:sp>
      <p:sp>
        <p:nvSpPr>
          <p:cNvPr id="37" name="Slide Number Placeholder 5">
            <a:extLst>
              <a:ext uri="{FF2B5EF4-FFF2-40B4-BE49-F238E27FC236}">
                <a16:creationId xmlns:a16="http://schemas.microsoft.com/office/drawing/2014/main" id="{21519C42-0644-4DBE-A868-75B11153B9F0}"/>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grpSp>
        <p:nvGrpSpPr>
          <p:cNvPr id="35" name="Group 34">
            <a:extLst>
              <a:ext uri="{FF2B5EF4-FFF2-40B4-BE49-F238E27FC236}">
                <a16:creationId xmlns:a16="http://schemas.microsoft.com/office/drawing/2014/main" id="{8A90EE28-0FB4-B241-9104-0D702983BC87}"/>
              </a:ext>
            </a:extLst>
          </p:cNvPr>
          <p:cNvGrpSpPr/>
          <p:nvPr userDrawn="1"/>
        </p:nvGrpSpPr>
        <p:grpSpPr>
          <a:xfrm>
            <a:off x="10723574" y="225363"/>
            <a:ext cx="1227771" cy="607111"/>
            <a:chOff x="-2708811" y="1538289"/>
            <a:chExt cx="2546094" cy="1258998"/>
          </a:xfrm>
        </p:grpSpPr>
        <p:sp>
          <p:nvSpPr>
            <p:cNvPr id="36" name="Freeform: Shape 54">
              <a:extLst>
                <a:ext uri="{FF2B5EF4-FFF2-40B4-BE49-F238E27FC236}">
                  <a16:creationId xmlns:a16="http://schemas.microsoft.com/office/drawing/2014/main" id="{D2CE0776-FA84-7F4E-9A56-9A939D88B73F}"/>
                </a:ext>
              </a:extLst>
            </p:cNvPr>
            <p:cNvSpPr/>
            <p:nvPr/>
          </p:nvSpPr>
          <p:spPr>
            <a:xfrm>
              <a:off x="-1876464" y="1564866"/>
              <a:ext cx="324140" cy="526986"/>
            </a:xfrm>
            <a:custGeom>
              <a:avLst/>
              <a:gdLst>
                <a:gd name="connsiteX0" fmla="*/ 99004 w 327949"/>
                <a:gd name="connsiteY0" fmla="*/ 491694 h 533180"/>
                <a:gd name="connsiteX1" fmla="*/ 90553 w 327949"/>
                <a:gd name="connsiteY1" fmla="*/ 315760 h 533180"/>
                <a:gd name="connsiteX2" fmla="*/ 90553 w 327949"/>
                <a:gd name="connsiteY2" fmla="*/ 315760 h 533180"/>
                <a:gd name="connsiteX3" fmla="*/ 90553 w 327949"/>
                <a:gd name="connsiteY3" fmla="*/ 315760 h 533180"/>
                <a:gd name="connsiteX4" fmla="*/ 234220 w 327949"/>
                <a:gd name="connsiteY4" fmla="*/ 119850 h 533180"/>
                <a:gd name="connsiteX5" fmla="*/ 318730 w 327949"/>
                <a:gd name="connsiteY5" fmla="*/ 84510 h 533180"/>
                <a:gd name="connsiteX6" fmla="*/ 311816 w 327949"/>
                <a:gd name="connsiteY6" fmla="*/ 50706 h 533180"/>
                <a:gd name="connsiteX7" fmla="*/ 327949 w 327949"/>
                <a:gd name="connsiteY7" fmla="*/ 0 h 533180"/>
                <a:gd name="connsiteX8" fmla="*/ 191965 w 327949"/>
                <a:gd name="connsiteY8" fmla="*/ 51474 h 533180"/>
                <a:gd name="connsiteX9" fmla="*/ 11421 w 327949"/>
                <a:gd name="connsiteY9" fmla="*/ 296553 h 533180"/>
                <a:gd name="connsiteX10" fmla="*/ 11421 w 327949"/>
                <a:gd name="connsiteY10" fmla="*/ 296553 h 533180"/>
                <a:gd name="connsiteX11" fmla="*/ 11421 w 327949"/>
                <a:gd name="connsiteY11" fmla="*/ 296553 h 533180"/>
                <a:gd name="connsiteX12" fmla="*/ 26787 w 327949"/>
                <a:gd name="connsiteY12" fmla="*/ 533181 h 533180"/>
                <a:gd name="connsiteX13" fmla="*/ 99004 w 327949"/>
                <a:gd name="connsiteY13" fmla="*/ 491694 h 5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949" h="533180">
                  <a:moveTo>
                    <a:pt x="99004" y="491694"/>
                  </a:moveTo>
                  <a:cubicBezTo>
                    <a:pt x="80566" y="436379"/>
                    <a:pt x="75956" y="375685"/>
                    <a:pt x="90553" y="315760"/>
                  </a:cubicBezTo>
                  <a:lnTo>
                    <a:pt x="90553" y="315760"/>
                  </a:lnTo>
                  <a:lnTo>
                    <a:pt x="90553" y="315760"/>
                  </a:lnTo>
                  <a:cubicBezTo>
                    <a:pt x="111297" y="230482"/>
                    <a:pt x="165076" y="162105"/>
                    <a:pt x="234220" y="119850"/>
                  </a:cubicBezTo>
                  <a:cubicBezTo>
                    <a:pt x="260341" y="103717"/>
                    <a:pt x="288767" y="92193"/>
                    <a:pt x="318730" y="84510"/>
                  </a:cubicBezTo>
                  <a:cubicBezTo>
                    <a:pt x="314120" y="74522"/>
                    <a:pt x="311816" y="62998"/>
                    <a:pt x="311816" y="50706"/>
                  </a:cubicBezTo>
                  <a:cubicBezTo>
                    <a:pt x="311816" y="31499"/>
                    <a:pt x="317962" y="13829"/>
                    <a:pt x="327949" y="0"/>
                  </a:cubicBezTo>
                  <a:cubicBezTo>
                    <a:pt x="279548" y="8451"/>
                    <a:pt x="233452" y="26121"/>
                    <a:pt x="191965" y="51474"/>
                  </a:cubicBezTo>
                  <a:cubicBezTo>
                    <a:pt x="104382" y="104485"/>
                    <a:pt x="37542" y="189763"/>
                    <a:pt x="11421" y="296553"/>
                  </a:cubicBezTo>
                  <a:lnTo>
                    <a:pt x="11421" y="296553"/>
                  </a:lnTo>
                  <a:lnTo>
                    <a:pt x="11421" y="296553"/>
                  </a:lnTo>
                  <a:cubicBezTo>
                    <a:pt x="-8554" y="378758"/>
                    <a:pt x="-1639" y="460195"/>
                    <a:pt x="26787" y="533181"/>
                  </a:cubicBezTo>
                  <a:cubicBezTo>
                    <a:pt x="42920" y="508596"/>
                    <a:pt x="69042" y="492463"/>
                    <a:pt x="99004" y="491694"/>
                  </a:cubicBezTo>
                </a:path>
              </a:pathLst>
            </a:custGeom>
            <a:solidFill>
              <a:schemeClr val="tx2"/>
            </a:solidFill>
            <a:ln w="7677" cap="flat">
              <a:noFill/>
              <a:prstDash val="solid"/>
              <a:miter/>
            </a:ln>
          </p:spPr>
          <p:txBody>
            <a:bodyPr rtlCol="0" anchor="ctr"/>
            <a:lstStyle/>
            <a:p>
              <a:pPr algn="ctr"/>
              <a:endParaRPr lang="en-CA"/>
            </a:p>
          </p:txBody>
        </p:sp>
        <p:sp>
          <p:nvSpPr>
            <p:cNvPr id="38" name="Freeform: Shape 72">
              <a:extLst>
                <a:ext uri="{FF2B5EF4-FFF2-40B4-BE49-F238E27FC236}">
                  <a16:creationId xmlns:a16="http://schemas.microsoft.com/office/drawing/2014/main" id="{C8CCCDE8-B42E-6B44-A8F1-47B52AA635F3}"/>
                </a:ext>
              </a:extLst>
            </p:cNvPr>
            <p:cNvSpPr/>
            <p:nvPr/>
          </p:nvSpPr>
          <p:spPr>
            <a:xfrm>
              <a:off x="-1408048" y="1564866"/>
              <a:ext cx="323124" cy="525468"/>
            </a:xfrm>
            <a:custGeom>
              <a:avLst/>
              <a:gdLst>
                <a:gd name="connsiteX0" fmla="*/ 9219 w 326921"/>
                <a:gd name="connsiteY0" fmla="*/ 84510 h 531644"/>
                <a:gd name="connsiteX1" fmla="*/ 236628 w 326921"/>
                <a:gd name="connsiteY1" fmla="*/ 466341 h 531644"/>
                <a:gd name="connsiteX2" fmla="*/ 236628 w 326921"/>
                <a:gd name="connsiteY2" fmla="*/ 466341 h 531644"/>
                <a:gd name="connsiteX3" fmla="*/ 236628 w 326921"/>
                <a:gd name="connsiteY3" fmla="*/ 466341 h 531644"/>
                <a:gd name="connsiteX4" fmla="*/ 229713 w 326921"/>
                <a:gd name="connsiteY4" fmla="*/ 490926 h 531644"/>
                <a:gd name="connsiteX5" fmla="*/ 301163 w 326921"/>
                <a:gd name="connsiteY5" fmla="*/ 531644 h 531644"/>
                <a:gd name="connsiteX6" fmla="*/ 315760 w 326921"/>
                <a:gd name="connsiteY6" fmla="*/ 486316 h 531644"/>
                <a:gd name="connsiteX7" fmla="*/ 315760 w 326921"/>
                <a:gd name="connsiteY7" fmla="*/ 486316 h 531644"/>
                <a:gd name="connsiteX8" fmla="*/ 20743 w 326921"/>
                <a:gd name="connsiteY8" fmla="*/ 4610 h 531644"/>
                <a:gd name="connsiteX9" fmla="*/ 20743 w 326921"/>
                <a:gd name="connsiteY9" fmla="*/ 4610 h 531644"/>
                <a:gd name="connsiteX10" fmla="*/ 20743 w 326921"/>
                <a:gd name="connsiteY10" fmla="*/ 4610 h 531644"/>
                <a:gd name="connsiteX11" fmla="*/ 0 w 326921"/>
                <a:gd name="connsiteY11" fmla="*/ 0 h 531644"/>
                <a:gd name="connsiteX12" fmla="*/ 15365 w 326921"/>
                <a:gd name="connsiteY12" fmla="*/ 49938 h 531644"/>
                <a:gd name="connsiteX13" fmla="*/ 9219 w 326921"/>
                <a:gd name="connsiteY13" fmla="*/ 84510 h 53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921" h="531644">
                  <a:moveTo>
                    <a:pt x="9219" y="84510"/>
                  </a:moveTo>
                  <a:cubicBezTo>
                    <a:pt x="175934" y="129070"/>
                    <a:pt x="277346" y="298858"/>
                    <a:pt x="236628" y="466341"/>
                  </a:cubicBezTo>
                  <a:lnTo>
                    <a:pt x="236628" y="466341"/>
                  </a:lnTo>
                  <a:lnTo>
                    <a:pt x="236628" y="466341"/>
                  </a:lnTo>
                  <a:cubicBezTo>
                    <a:pt x="234323" y="474792"/>
                    <a:pt x="232018" y="482475"/>
                    <a:pt x="229713" y="490926"/>
                  </a:cubicBezTo>
                  <a:cubicBezTo>
                    <a:pt x="259676" y="491694"/>
                    <a:pt x="285797" y="507828"/>
                    <a:pt x="301163" y="531644"/>
                  </a:cubicBezTo>
                  <a:cubicBezTo>
                    <a:pt x="306541" y="517047"/>
                    <a:pt x="311918" y="501682"/>
                    <a:pt x="315760" y="486316"/>
                  </a:cubicBezTo>
                  <a:lnTo>
                    <a:pt x="315760" y="486316"/>
                  </a:lnTo>
                  <a:cubicBezTo>
                    <a:pt x="367234" y="272737"/>
                    <a:pt x="235860" y="56852"/>
                    <a:pt x="20743" y="4610"/>
                  </a:cubicBezTo>
                  <a:lnTo>
                    <a:pt x="20743" y="4610"/>
                  </a:lnTo>
                  <a:lnTo>
                    <a:pt x="20743" y="4610"/>
                  </a:lnTo>
                  <a:cubicBezTo>
                    <a:pt x="13829" y="3073"/>
                    <a:pt x="6914" y="1537"/>
                    <a:pt x="0" y="0"/>
                  </a:cubicBezTo>
                  <a:cubicBezTo>
                    <a:pt x="9988" y="14597"/>
                    <a:pt x="15365" y="31499"/>
                    <a:pt x="15365" y="49938"/>
                  </a:cubicBezTo>
                  <a:cubicBezTo>
                    <a:pt x="16134" y="62230"/>
                    <a:pt x="13061" y="73754"/>
                    <a:pt x="9219" y="84510"/>
                  </a:cubicBezTo>
                </a:path>
              </a:pathLst>
            </a:custGeom>
            <a:solidFill>
              <a:schemeClr val="tx2"/>
            </a:solidFill>
            <a:ln w="7677" cap="flat">
              <a:noFill/>
              <a:prstDash val="solid"/>
              <a:miter/>
            </a:ln>
          </p:spPr>
          <p:txBody>
            <a:bodyPr rtlCol="0" anchor="ctr"/>
            <a:lstStyle/>
            <a:p>
              <a:pPr algn="ctr"/>
              <a:endParaRPr lang="en-CA"/>
            </a:p>
          </p:txBody>
        </p:sp>
        <p:sp>
          <p:nvSpPr>
            <p:cNvPr id="39" name="Freeform: Shape 73">
              <a:extLst>
                <a:ext uri="{FF2B5EF4-FFF2-40B4-BE49-F238E27FC236}">
                  <a16:creationId xmlns:a16="http://schemas.microsoft.com/office/drawing/2014/main" id="{E5445F78-8195-2E4D-9EB7-FFBEFE621483}"/>
                </a:ext>
              </a:extLst>
            </p:cNvPr>
            <p:cNvSpPr/>
            <p:nvPr/>
          </p:nvSpPr>
          <p:spPr>
            <a:xfrm>
              <a:off x="-1556121" y="1538289"/>
              <a:ext cx="151917" cy="151869"/>
            </a:xfrm>
            <a:custGeom>
              <a:avLst/>
              <a:gdLst>
                <a:gd name="connsiteX0" fmla="*/ 131374 w 153702"/>
                <a:gd name="connsiteY0" fmla="*/ 22280 h 153654"/>
                <a:gd name="connsiteX1" fmla="*/ 76827 w 153702"/>
                <a:gd name="connsiteY1" fmla="*/ 0 h 153654"/>
                <a:gd name="connsiteX2" fmla="*/ 22280 w 153702"/>
                <a:gd name="connsiteY2" fmla="*/ 22280 h 153654"/>
                <a:gd name="connsiteX3" fmla="*/ 0 w 153702"/>
                <a:gd name="connsiteY3" fmla="*/ 76827 h 153654"/>
                <a:gd name="connsiteX4" fmla="*/ 22280 w 153702"/>
                <a:gd name="connsiteY4" fmla="*/ 131375 h 153654"/>
                <a:gd name="connsiteX5" fmla="*/ 76827 w 153702"/>
                <a:gd name="connsiteY5" fmla="*/ 153654 h 153654"/>
                <a:gd name="connsiteX6" fmla="*/ 131374 w 153702"/>
                <a:gd name="connsiteY6" fmla="*/ 131375 h 153654"/>
                <a:gd name="connsiteX7" fmla="*/ 153654 w 153702"/>
                <a:gd name="connsiteY7" fmla="*/ 76827 h 153654"/>
                <a:gd name="connsiteX8" fmla="*/ 131374 w 153702"/>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 h="153654">
                  <a:moveTo>
                    <a:pt x="131374"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4" y="131375"/>
                  </a:cubicBezTo>
                  <a:cubicBezTo>
                    <a:pt x="145203" y="117546"/>
                    <a:pt x="153654" y="98339"/>
                    <a:pt x="153654" y="76827"/>
                  </a:cubicBezTo>
                  <a:cubicBezTo>
                    <a:pt x="154423" y="55316"/>
                    <a:pt x="145972" y="36109"/>
                    <a:pt x="131374" y="22280"/>
                  </a:cubicBezTo>
                </a:path>
              </a:pathLst>
            </a:custGeom>
            <a:solidFill>
              <a:schemeClr val="tx1"/>
            </a:solidFill>
            <a:ln w="7677" cap="flat">
              <a:noFill/>
              <a:prstDash val="solid"/>
              <a:miter/>
            </a:ln>
          </p:spPr>
          <p:txBody>
            <a:bodyPr rtlCol="0" anchor="ctr"/>
            <a:lstStyle/>
            <a:p>
              <a:pPr algn="ctr"/>
              <a:endParaRPr lang="en-CA"/>
            </a:p>
          </p:txBody>
        </p:sp>
        <p:sp>
          <p:nvSpPr>
            <p:cNvPr id="40" name="Freeform: Shape 74">
              <a:extLst>
                <a:ext uri="{FF2B5EF4-FFF2-40B4-BE49-F238E27FC236}">
                  <a16:creationId xmlns:a16="http://schemas.microsoft.com/office/drawing/2014/main" id="{E93EA746-FA87-2948-B12D-38A8DE716F08}"/>
                </a:ext>
              </a:extLst>
            </p:cNvPr>
            <p:cNvSpPr/>
            <p:nvPr/>
          </p:nvSpPr>
          <p:spPr>
            <a:xfrm>
              <a:off x="-1260734"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4" y="117546"/>
                    <a:pt x="153654" y="98339"/>
                    <a:pt x="153654" y="76827"/>
                  </a:cubicBezTo>
                  <a:cubicBezTo>
                    <a:pt x="153654" y="55316"/>
                    <a:pt x="145204" y="36109"/>
                    <a:pt x="131375" y="22280"/>
                  </a:cubicBezTo>
                </a:path>
              </a:pathLst>
            </a:custGeom>
            <a:solidFill>
              <a:schemeClr val="tx1"/>
            </a:solidFill>
            <a:ln w="7677" cap="flat">
              <a:noFill/>
              <a:prstDash val="solid"/>
              <a:miter/>
            </a:ln>
          </p:spPr>
          <p:txBody>
            <a:bodyPr rtlCol="0" anchor="ctr"/>
            <a:lstStyle/>
            <a:p>
              <a:pPr algn="ctr"/>
              <a:endParaRPr lang="en-CA"/>
            </a:p>
          </p:txBody>
        </p:sp>
        <p:sp>
          <p:nvSpPr>
            <p:cNvPr id="41" name="Freeform: Shape 75">
              <a:extLst>
                <a:ext uri="{FF2B5EF4-FFF2-40B4-BE49-F238E27FC236}">
                  <a16:creationId xmlns:a16="http://schemas.microsoft.com/office/drawing/2014/main" id="{88837030-6D17-154C-BCE3-492A95B9F934}"/>
                </a:ext>
              </a:extLst>
            </p:cNvPr>
            <p:cNvSpPr/>
            <p:nvPr/>
          </p:nvSpPr>
          <p:spPr>
            <a:xfrm>
              <a:off x="-1850748"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3" y="117546"/>
                    <a:pt x="153654" y="98339"/>
                    <a:pt x="153654" y="76827"/>
                  </a:cubicBezTo>
                  <a:cubicBezTo>
                    <a:pt x="153654" y="55316"/>
                    <a:pt x="145203" y="36109"/>
                    <a:pt x="131375" y="22280"/>
                  </a:cubicBezTo>
                </a:path>
              </a:pathLst>
            </a:custGeom>
            <a:solidFill>
              <a:schemeClr val="tx1"/>
            </a:solidFill>
            <a:ln w="7677" cap="flat">
              <a:noFill/>
              <a:prstDash val="solid"/>
              <a:miter/>
            </a:ln>
          </p:spPr>
          <p:txBody>
            <a:bodyPr rtlCol="0" anchor="ctr"/>
            <a:lstStyle/>
            <a:p>
              <a:pPr algn="ctr"/>
              <a:endParaRPr lang="en-CA"/>
            </a:p>
          </p:txBody>
        </p:sp>
        <p:grpSp>
          <p:nvGrpSpPr>
            <p:cNvPr id="42" name="Group 41">
              <a:extLst>
                <a:ext uri="{FF2B5EF4-FFF2-40B4-BE49-F238E27FC236}">
                  <a16:creationId xmlns:a16="http://schemas.microsoft.com/office/drawing/2014/main" id="{89F38B94-E849-F44B-BC3A-EDB502573B2E}"/>
                </a:ext>
              </a:extLst>
            </p:cNvPr>
            <p:cNvGrpSpPr/>
            <p:nvPr/>
          </p:nvGrpSpPr>
          <p:grpSpPr>
            <a:xfrm>
              <a:off x="-2708811" y="2334085"/>
              <a:ext cx="2546094" cy="463202"/>
              <a:chOff x="4591457" y="-1155574"/>
              <a:chExt cx="2576016" cy="468646"/>
            </a:xfrm>
            <a:solidFill>
              <a:schemeClr val="tx1"/>
            </a:solidFill>
          </p:grpSpPr>
          <p:sp>
            <p:nvSpPr>
              <p:cNvPr id="43" name="Freeform: Shape 77">
                <a:extLst>
                  <a:ext uri="{FF2B5EF4-FFF2-40B4-BE49-F238E27FC236}">
                    <a16:creationId xmlns:a16="http://schemas.microsoft.com/office/drawing/2014/main" id="{5E30E1E0-8251-5347-92EA-AEB69F50966C}"/>
                  </a:ext>
                </a:extLst>
              </p:cNvPr>
              <p:cNvSpPr/>
              <p:nvPr/>
            </p:nvSpPr>
            <p:spPr>
              <a:xfrm>
                <a:off x="6152586" y="-1014212"/>
                <a:ext cx="3073" cy="7682"/>
              </a:xfrm>
              <a:custGeom>
                <a:avLst/>
                <a:gdLst>
                  <a:gd name="connsiteX0" fmla="*/ 0 w 3073"/>
                  <a:gd name="connsiteY0" fmla="*/ 0 h 7682"/>
                  <a:gd name="connsiteX1" fmla="*/ 0 w 3073"/>
                  <a:gd name="connsiteY1" fmla="*/ 0 h 7682"/>
                  <a:gd name="connsiteX2" fmla="*/ 3073 w 3073"/>
                  <a:gd name="connsiteY2" fmla="*/ 0 h 7682"/>
                  <a:gd name="connsiteX3" fmla="*/ 0 w 3073"/>
                  <a:gd name="connsiteY3" fmla="*/ 0 h 7682"/>
                </a:gdLst>
                <a:ahLst/>
                <a:cxnLst>
                  <a:cxn ang="0">
                    <a:pos x="connsiteX0" y="connsiteY0"/>
                  </a:cxn>
                  <a:cxn ang="0">
                    <a:pos x="connsiteX1" y="connsiteY1"/>
                  </a:cxn>
                  <a:cxn ang="0">
                    <a:pos x="connsiteX2" y="connsiteY2"/>
                  </a:cxn>
                  <a:cxn ang="0">
                    <a:pos x="connsiteX3" y="connsiteY3"/>
                  </a:cxn>
                </a:cxnLst>
                <a:rect l="l" t="t" r="r" b="b"/>
                <a:pathLst>
                  <a:path w="3073" h="7682">
                    <a:moveTo>
                      <a:pt x="0" y="0"/>
                    </a:moveTo>
                    <a:lnTo>
                      <a:pt x="0" y="0"/>
                    </a:lnTo>
                    <a:cubicBezTo>
                      <a:pt x="768" y="0"/>
                      <a:pt x="2305" y="0"/>
                      <a:pt x="3073" y="0"/>
                    </a:cubicBezTo>
                    <a:lnTo>
                      <a:pt x="0"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4" name="Freeform: Shape 78">
                <a:extLst>
                  <a:ext uri="{FF2B5EF4-FFF2-40B4-BE49-F238E27FC236}">
                    <a16:creationId xmlns:a16="http://schemas.microsoft.com/office/drawing/2014/main" id="{6B6F674E-4398-E749-A7DA-2E5DBBF80EBC}"/>
                  </a:ext>
                </a:extLst>
              </p:cNvPr>
              <p:cNvSpPr/>
              <p:nvPr/>
            </p:nvSpPr>
            <p:spPr>
              <a:xfrm>
                <a:off x="4591457" y="-1011907"/>
                <a:ext cx="323442" cy="324979"/>
              </a:xfrm>
              <a:custGeom>
                <a:avLst/>
                <a:gdLst>
                  <a:gd name="connsiteX0" fmla="*/ 162105 w 323442"/>
                  <a:gd name="connsiteY0" fmla="*/ 56084 h 324979"/>
                  <a:gd name="connsiteX1" fmla="*/ 268127 w 323442"/>
                  <a:gd name="connsiteY1" fmla="*/ 162106 h 324979"/>
                  <a:gd name="connsiteX2" fmla="*/ 268127 w 323442"/>
                  <a:gd name="connsiteY2" fmla="*/ 324211 h 324979"/>
                  <a:gd name="connsiteX3" fmla="*/ 323443 w 323442"/>
                  <a:gd name="connsiteY3" fmla="*/ 324211 h 324979"/>
                  <a:gd name="connsiteX4" fmla="*/ 323443 w 323442"/>
                  <a:gd name="connsiteY4" fmla="*/ 162106 h 324979"/>
                  <a:gd name="connsiteX5" fmla="*/ 161337 w 323442"/>
                  <a:gd name="connsiteY5" fmla="*/ 0 h 324979"/>
                  <a:gd name="connsiteX6" fmla="*/ 0 w 323442"/>
                  <a:gd name="connsiteY6" fmla="*/ 162874 h 324979"/>
                  <a:gd name="connsiteX7" fmla="*/ 0 w 323442"/>
                  <a:gd name="connsiteY7" fmla="*/ 324979 h 324979"/>
                  <a:gd name="connsiteX8" fmla="*/ 55316 w 323442"/>
                  <a:gd name="connsiteY8" fmla="*/ 324979 h 324979"/>
                  <a:gd name="connsiteX9" fmla="*/ 55316 w 323442"/>
                  <a:gd name="connsiteY9" fmla="*/ 162874 h 324979"/>
                  <a:gd name="connsiteX10" fmla="*/ 162105 w 323442"/>
                  <a:gd name="connsiteY10" fmla="*/ 56084 h 3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42" h="324979">
                    <a:moveTo>
                      <a:pt x="162105" y="56084"/>
                    </a:moveTo>
                    <a:cubicBezTo>
                      <a:pt x="220494" y="56084"/>
                      <a:pt x="268127" y="103717"/>
                      <a:pt x="268127" y="162106"/>
                    </a:cubicBezTo>
                    <a:lnTo>
                      <a:pt x="268127" y="324211"/>
                    </a:lnTo>
                    <a:lnTo>
                      <a:pt x="323443" y="324211"/>
                    </a:lnTo>
                    <a:lnTo>
                      <a:pt x="323443" y="162106"/>
                    </a:lnTo>
                    <a:cubicBezTo>
                      <a:pt x="323443" y="72218"/>
                      <a:pt x="251225" y="0"/>
                      <a:pt x="161337" y="0"/>
                    </a:cubicBezTo>
                    <a:cubicBezTo>
                      <a:pt x="72218" y="768"/>
                      <a:pt x="0" y="72986"/>
                      <a:pt x="0" y="162874"/>
                    </a:cubicBezTo>
                    <a:lnTo>
                      <a:pt x="0" y="324979"/>
                    </a:lnTo>
                    <a:lnTo>
                      <a:pt x="55316" y="324979"/>
                    </a:lnTo>
                    <a:lnTo>
                      <a:pt x="55316" y="162874"/>
                    </a:lnTo>
                    <a:cubicBezTo>
                      <a:pt x="55316" y="103717"/>
                      <a:pt x="102948" y="56084"/>
                      <a:pt x="162105" y="56084"/>
                    </a:cubicBezTo>
                  </a:path>
                </a:pathLst>
              </a:custGeom>
              <a:grpFill/>
              <a:ln w="7677" cap="flat">
                <a:noFill/>
                <a:prstDash val="solid"/>
                <a:miter/>
              </a:ln>
            </p:spPr>
            <p:txBody>
              <a:bodyPr rtlCol="0" anchor="ctr"/>
              <a:lstStyle/>
              <a:p>
                <a:pPr algn="ctr"/>
                <a:endParaRPr lang="en-CA">
                  <a:solidFill>
                    <a:schemeClr val="tx1"/>
                  </a:solidFill>
                </a:endParaRPr>
              </a:p>
            </p:txBody>
          </p:sp>
          <p:sp>
            <p:nvSpPr>
              <p:cNvPr id="45" name="Freeform: Shape 79">
                <a:extLst>
                  <a:ext uri="{FF2B5EF4-FFF2-40B4-BE49-F238E27FC236}">
                    <a16:creationId xmlns:a16="http://schemas.microsoft.com/office/drawing/2014/main" id="{E973178B-5A6E-1B4D-9A0C-99BE8791E5FB}"/>
                  </a:ext>
                </a:extLst>
              </p:cNvPr>
              <p:cNvSpPr/>
              <p:nvPr/>
            </p:nvSpPr>
            <p:spPr>
              <a:xfrm>
                <a:off x="6178707" y="-1011139"/>
                <a:ext cx="324210" cy="324210"/>
              </a:xfrm>
              <a:custGeom>
                <a:avLst/>
                <a:gdLst>
                  <a:gd name="connsiteX0" fmla="*/ 162105 w 324210"/>
                  <a:gd name="connsiteY0" fmla="*/ 0 h 324210"/>
                  <a:gd name="connsiteX1" fmla="*/ 0 w 324210"/>
                  <a:gd name="connsiteY1" fmla="*/ 162105 h 324210"/>
                  <a:gd name="connsiteX2" fmla="*/ 47633 w 324210"/>
                  <a:gd name="connsiteY2" fmla="*/ 276578 h 324210"/>
                  <a:gd name="connsiteX3" fmla="*/ 162105 w 324210"/>
                  <a:gd name="connsiteY3" fmla="*/ 324211 h 324210"/>
                  <a:gd name="connsiteX4" fmla="*/ 276578 w 324210"/>
                  <a:gd name="connsiteY4" fmla="*/ 276578 h 324210"/>
                  <a:gd name="connsiteX5" fmla="*/ 324211 w 324210"/>
                  <a:gd name="connsiteY5" fmla="*/ 162105 h 324210"/>
                  <a:gd name="connsiteX6" fmla="*/ 162105 w 324210"/>
                  <a:gd name="connsiteY6" fmla="*/ 0 h 324210"/>
                  <a:gd name="connsiteX7" fmla="*/ 237396 w 324210"/>
                  <a:gd name="connsiteY7" fmla="*/ 236628 h 324210"/>
                  <a:gd name="connsiteX8" fmla="*/ 162105 w 324210"/>
                  <a:gd name="connsiteY8" fmla="*/ 267359 h 324210"/>
                  <a:gd name="connsiteX9" fmla="*/ 86815 w 324210"/>
                  <a:gd name="connsiteY9" fmla="*/ 236628 h 324210"/>
                  <a:gd name="connsiteX10" fmla="*/ 55316 w 324210"/>
                  <a:gd name="connsiteY10" fmla="*/ 162105 h 324210"/>
                  <a:gd name="connsiteX11" fmla="*/ 161337 w 324210"/>
                  <a:gd name="connsiteY11" fmla="*/ 56084 h 324210"/>
                  <a:gd name="connsiteX12" fmla="*/ 267359 w 324210"/>
                  <a:gd name="connsiteY12" fmla="*/ 162105 h 324210"/>
                  <a:gd name="connsiteX13" fmla="*/ 237396 w 324210"/>
                  <a:gd name="connsiteY13" fmla="*/ 236628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210" h="324210">
                    <a:moveTo>
                      <a:pt x="162105" y="0"/>
                    </a:moveTo>
                    <a:cubicBezTo>
                      <a:pt x="72218" y="0"/>
                      <a:pt x="0" y="72218"/>
                      <a:pt x="0" y="162105"/>
                    </a:cubicBezTo>
                    <a:cubicBezTo>
                      <a:pt x="0" y="206665"/>
                      <a:pt x="18438" y="246615"/>
                      <a:pt x="47633" y="276578"/>
                    </a:cubicBezTo>
                    <a:cubicBezTo>
                      <a:pt x="76827" y="305772"/>
                      <a:pt x="117546" y="324211"/>
                      <a:pt x="162105" y="324211"/>
                    </a:cubicBezTo>
                    <a:cubicBezTo>
                      <a:pt x="206665" y="324211"/>
                      <a:pt x="247384" y="305772"/>
                      <a:pt x="276578" y="276578"/>
                    </a:cubicBezTo>
                    <a:cubicBezTo>
                      <a:pt x="305772" y="247384"/>
                      <a:pt x="324211" y="206665"/>
                      <a:pt x="324211" y="162105"/>
                    </a:cubicBezTo>
                    <a:cubicBezTo>
                      <a:pt x="324211" y="72218"/>
                      <a:pt x="251993" y="0"/>
                      <a:pt x="162105" y="0"/>
                    </a:cubicBezTo>
                    <a:moveTo>
                      <a:pt x="237396" y="236628"/>
                    </a:moveTo>
                    <a:cubicBezTo>
                      <a:pt x="218189" y="255835"/>
                      <a:pt x="191300" y="267359"/>
                      <a:pt x="162105" y="267359"/>
                    </a:cubicBezTo>
                    <a:cubicBezTo>
                      <a:pt x="132911" y="267359"/>
                      <a:pt x="106021" y="255835"/>
                      <a:pt x="86815" y="236628"/>
                    </a:cubicBezTo>
                    <a:cubicBezTo>
                      <a:pt x="67608" y="217421"/>
                      <a:pt x="55316" y="191300"/>
                      <a:pt x="55316" y="162105"/>
                    </a:cubicBezTo>
                    <a:cubicBezTo>
                      <a:pt x="55316" y="103717"/>
                      <a:pt x="102948" y="56084"/>
                      <a:pt x="161337" y="56084"/>
                    </a:cubicBezTo>
                    <a:cubicBezTo>
                      <a:pt x="219726" y="56084"/>
                      <a:pt x="267359" y="103717"/>
                      <a:pt x="267359" y="162105"/>
                    </a:cubicBezTo>
                    <a:cubicBezTo>
                      <a:pt x="268127" y="191300"/>
                      <a:pt x="256603" y="217421"/>
                      <a:pt x="237396" y="236628"/>
                    </a:cubicBezTo>
                  </a:path>
                </a:pathLst>
              </a:custGeom>
              <a:grpFill/>
              <a:ln w="7677" cap="flat">
                <a:noFill/>
                <a:prstDash val="solid"/>
                <a:miter/>
              </a:ln>
            </p:spPr>
            <p:txBody>
              <a:bodyPr rtlCol="0" anchor="ctr"/>
              <a:lstStyle/>
              <a:p>
                <a:pPr algn="ctr"/>
                <a:endParaRPr lang="en-CA">
                  <a:solidFill>
                    <a:schemeClr val="tx1"/>
                  </a:solidFill>
                </a:endParaRPr>
              </a:p>
            </p:txBody>
          </p:sp>
          <p:sp>
            <p:nvSpPr>
              <p:cNvPr id="46" name="Freeform: Shape 80">
                <a:extLst>
                  <a:ext uri="{FF2B5EF4-FFF2-40B4-BE49-F238E27FC236}">
                    <a16:creationId xmlns:a16="http://schemas.microsoft.com/office/drawing/2014/main" id="{30E1B41C-E2B3-264A-B829-B0C9D78E3B21}"/>
                  </a:ext>
                </a:extLst>
              </p:cNvPr>
              <p:cNvSpPr/>
              <p:nvPr/>
            </p:nvSpPr>
            <p:spPr>
              <a:xfrm>
                <a:off x="6556697" y="-1155574"/>
                <a:ext cx="56083" cy="467877"/>
              </a:xfrm>
              <a:custGeom>
                <a:avLst/>
                <a:gdLst>
                  <a:gd name="connsiteX0" fmla="*/ 0 w 56083"/>
                  <a:gd name="connsiteY0" fmla="*/ 0 h 467877"/>
                  <a:gd name="connsiteX1" fmla="*/ 56084 w 56083"/>
                  <a:gd name="connsiteY1" fmla="*/ 0 h 467877"/>
                  <a:gd name="connsiteX2" fmla="*/ 56084 w 56083"/>
                  <a:gd name="connsiteY2" fmla="*/ 467878 h 467877"/>
                  <a:gd name="connsiteX3" fmla="*/ 0 w 56083"/>
                  <a:gd name="connsiteY3" fmla="*/ 467878 h 467877"/>
                </a:gdLst>
                <a:ahLst/>
                <a:cxnLst>
                  <a:cxn ang="0">
                    <a:pos x="connsiteX0" y="connsiteY0"/>
                  </a:cxn>
                  <a:cxn ang="0">
                    <a:pos x="connsiteX1" y="connsiteY1"/>
                  </a:cxn>
                  <a:cxn ang="0">
                    <a:pos x="connsiteX2" y="connsiteY2"/>
                  </a:cxn>
                  <a:cxn ang="0">
                    <a:pos x="connsiteX3" y="connsiteY3"/>
                  </a:cxn>
                </a:cxnLst>
                <a:rect l="l" t="t" r="r" b="b"/>
                <a:pathLst>
                  <a:path w="56083" h="467877">
                    <a:moveTo>
                      <a:pt x="0" y="0"/>
                    </a:moveTo>
                    <a:lnTo>
                      <a:pt x="56084" y="0"/>
                    </a:lnTo>
                    <a:lnTo>
                      <a:pt x="56084" y="467878"/>
                    </a:lnTo>
                    <a:lnTo>
                      <a:pt x="0" y="467878"/>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7" name="Freeform: Shape 81">
                <a:extLst>
                  <a:ext uri="{FF2B5EF4-FFF2-40B4-BE49-F238E27FC236}">
                    <a16:creationId xmlns:a16="http://schemas.microsoft.com/office/drawing/2014/main" id="{F307BDAA-6180-3247-A059-D2B608A9F856}"/>
                  </a:ext>
                </a:extLst>
              </p:cNvPr>
              <p:cNvSpPr/>
              <p:nvPr/>
            </p:nvSpPr>
            <p:spPr>
              <a:xfrm>
                <a:off x="5993553" y="-1011139"/>
                <a:ext cx="159032" cy="323442"/>
              </a:xfrm>
              <a:custGeom>
                <a:avLst/>
                <a:gdLst>
                  <a:gd name="connsiteX0" fmla="*/ 159032 w 159032"/>
                  <a:gd name="connsiteY0" fmla="*/ 55316 h 323442"/>
                  <a:gd name="connsiteX1" fmla="*/ 159032 w 159032"/>
                  <a:gd name="connsiteY1" fmla="*/ 0 h 323442"/>
                  <a:gd name="connsiteX2" fmla="*/ 47633 w 159032"/>
                  <a:gd name="connsiteY2" fmla="*/ 46865 h 323442"/>
                  <a:gd name="connsiteX3" fmla="*/ 0 w 159032"/>
                  <a:gd name="connsiteY3" fmla="*/ 161337 h 323442"/>
                  <a:gd name="connsiteX4" fmla="*/ 0 w 159032"/>
                  <a:gd name="connsiteY4" fmla="*/ 323443 h 323442"/>
                  <a:gd name="connsiteX5" fmla="*/ 56084 w 159032"/>
                  <a:gd name="connsiteY5" fmla="*/ 323443 h 323442"/>
                  <a:gd name="connsiteX6" fmla="*/ 56084 w 159032"/>
                  <a:gd name="connsiteY6" fmla="*/ 161337 h 323442"/>
                  <a:gd name="connsiteX7" fmla="*/ 86815 w 159032"/>
                  <a:gd name="connsiteY7" fmla="*/ 86047 h 323442"/>
                  <a:gd name="connsiteX8" fmla="*/ 159032 w 159032"/>
                  <a:gd name="connsiteY8" fmla="*/ 55316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2" h="323442">
                    <a:moveTo>
                      <a:pt x="159032" y="55316"/>
                    </a:moveTo>
                    <a:lnTo>
                      <a:pt x="159032" y="0"/>
                    </a:lnTo>
                    <a:cubicBezTo>
                      <a:pt x="116009" y="768"/>
                      <a:pt x="76827" y="18439"/>
                      <a:pt x="47633" y="46865"/>
                    </a:cubicBezTo>
                    <a:cubicBezTo>
                      <a:pt x="18438" y="76059"/>
                      <a:pt x="0" y="116777"/>
                      <a:pt x="0" y="161337"/>
                    </a:cubicBezTo>
                    <a:lnTo>
                      <a:pt x="0" y="323443"/>
                    </a:lnTo>
                    <a:lnTo>
                      <a:pt x="56084" y="323443"/>
                    </a:lnTo>
                    <a:lnTo>
                      <a:pt x="56084" y="161337"/>
                    </a:lnTo>
                    <a:cubicBezTo>
                      <a:pt x="56084" y="132143"/>
                      <a:pt x="67608" y="105253"/>
                      <a:pt x="86815" y="86047"/>
                    </a:cubicBezTo>
                    <a:cubicBezTo>
                      <a:pt x="106022" y="68376"/>
                      <a:pt x="131375" y="56084"/>
                      <a:pt x="159032" y="55316"/>
                    </a:cubicBezTo>
                  </a:path>
                </a:pathLst>
              </a:custGeom>
              <a:grpFill/>
              <a:ln w="7677" cap="flat">
                <a:noFill/>
                <a:prstDash val="solid"/>
                <a:miter/>
              </a:ln>
            </p:spPr>
            <p:txBody>
              <a:bodyPr rtlCol="0" anchor="ctr"/>
              <a:lstStyle/>
              <a:p>
                <a:pPr algn="ctr"/>
                <a:endParaRPr lang="en-CA">
                  <a:solidFill>
                    <a:schemeClr val="tx1"/>
                  </a:solidFill>
                </a:endParaRPr>
              </a:p>
            </p:txBody>
          </p:sp>
          <p:sp>
            <p:nvSpPr>
              <p:cNvPr id="48" name="Freeform: Shape 82">
                <a:extLst>
                  <a:ext uri="{FF2B5EF4-FFF2-40B4-BE49-F238E27FC236}">
                    <a16:creationId xmlns:a16="http://schemas.microsoft.com/office/drawing/2014/main" id="{1C87E7FD-BF1D-6145-AC96-3F6F2686A4E2}"/>
                  </a:ext>
                </a:extLst>
              </p:cNvPr>
              <p:cNvSpPr/>
              <p:nvPr/>
            </p:nvSpPr>
            <p:spPr>
              <a:xfrm>
                <a:off x="6152586" y="-1014212"/>
                <a:ext cx="3073" cy="3073"/>
              </a:xfrm>
              <a:custGeom>
                <a:avLst/>
                <a:gdLst>
                  <a:gd name="connsiteX0" fmla="*/ 3073 w 3073"/>
                  <a:gd name="connsiteY0" fmla="*/ 3073 h 3073"/>
                  <a:gd name="connsiteX1" fmla="*/ 3073 w 3073"/>
                  <a:gd name="connsiteY1" fmla="*/ 0 h 3073"/>
                  <a:gd name="connsiteX2" fmla="*/ 0 w 3073"/>
                  <a:gd name="connsiteY2" fmla="*/ 0 h 3073"/>
                  <a:gd name="connsiteX3" fmla="*/ 0 w 3073"/>
                  <a:gd name="connsiteY3" fmla="*/ 3073 h 3073"/>
                  <a:gd name="connsiteX4" fmla="*/ 3073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3073" y="3073"/>
                    </a:moveTo>
                    <a:lnTo>
                      <a:pt x="3073" y="0"/>
                    </a:lnTo>
                    <a:cubicBezTo>
                      <a:pt x="2305" y="0"/>
                      <a:pt x="768" y="0"/>
                      <a:pt x="0" y="0"/>
                    </a:cubicBezTo>
                    <a:lnTo>
                      <a:pt x="0" y="3073"/>
                    </a:lnTo>
                    <a:cubicBezTo>
                      <a:pt x="1537" y="3073"/>
                      <a:pt x="2305" y="3073"/>
                      <a:pt x="3073" y="3073"/>
                    </a:cubicBezTo>
                  </a:path>
                </a:pathLst>
              </a:custGeom>
              <a:grpFill/>
              <a:ln w="7677" cap="flat">
                <a:noFill/>
                <a:prstDash val="solid"/>
                <a:miter/>
              </a:ln>
            </p:spPr>
            <p:txBody>
              <a:bodyPr rtlCol="0" anchor="ctr"/>
              <a:lstStyle/>
              <a:p>
                <a:pPr algn="ctr"/>
                <a:endParaRPr lang="en-CA">
                  <a:solidFill>
                    <a:schemeClr val="tx1"/>
                  </a:solidFill>
                </a:endParaRPr>
              </a:p>
            </p:txBody>
          </p:sp>
          <p:grpSp>
            <p:nvGrpSpPr>
              <p:cNvPr id="49" name="Graphic 3">
                <a:extLst>
                  <a:ext uri="{FF2B5EF4-FFF2-40B4-BE49-F238E27FC236}">
                    <a16:creationId xmlns:a16="http://schemas.microsoft.com/office/drawing/2014/main" id="{F62EBBDE-4F8E-EB42-8878-2CAAC88ED355}"/>
                  </a:ext>
                </a:extLst>
              </p:cNvPr>
              <p:cNvGrpSpPr/>
              <p:nvPr/>
            </p:nvGrpSpPr>
            <p:grpSpPr>
              <a:xfrm>
                <a:off x="6699595" y="-1128685"/>
                <a:ext cx="64534" cy="440988"/>
                <a:chOff x="3645110" y="2152838"/>
                <a:chExt cx="64534" cy="440988"/>
              </a:xfrm>
              <a:grpFill/>
            </p:grpSpPr>
            <p:sp>
              <p:nvSpPr>
                <p:cNvPr id="56" name="Freeform: Shape 90">
                  <a:extLst>
                    <a:ext uri="{FF2B5EF4-FFF2-40B4-BE49-F238E27FC236}">
                      <a16:creationId xmlns:a16="http://schemas.microsoft.com/office/drawing/2014/main" id="{C73FC723-79B6-4C43-B784-7622B5A204D0}"/>
                    </a:ext>
                  </a:extLst>
                </p:cNvPr>
                <p:cNvSpPr/>
                <p:nvPr/>
              </p:nvSpPr>
              <p:spPr>
                <a:xfrm>
                  <a:off x="3645110" y="2152838"/>
                  <a:ext cx="64534" cy="64534"/>
                </a:xfrm>
                <a:custGeom>
                  <a:avLst/>
                  <a:gdLst>
                    <a:gd name="connsiteX0" fmla="*/ 55316 w 64534"/>
                    <a:gd name="connsiteY0" fmla="*/ 9219 h 64534"/>
                    <a:gd name="connsiteX1" fmla="*/ 32268 w 64534"/>
                    <a:gd name="connsiteY1" fmla="*/ 0 h 64534"/>
                    <a:gd name="connsiteX2" fmla="*/ 9219 w 64534"/>
                    <a:gd name="connsiteY2" fmla="*/ 9219 h 64534"/>
                    <a:gd name="connsiteX3" fmla="*/ 0 w 64534"/>
                    <a:gd name="connsiteY3" fmla="*/ 32267 h 64534"/>
                    <a:gd name="connsiteX4" fmla="*/ 9219 w 64534"/>
                    <a:gd name="connsiteY4" fmla="*/ 55316 h 64534"/>
                    <a:gd name="connsiteX5" fmla="*/ 32268 w 64534"/>
                    <a:gd name="connsiteY5" fmla="*/ 64535 h 64534"/>
                    <a:gd name="connsiteX6" fmla="*/ 55316 w 64534"/>
                    <a:gd name="connsiteY6" fmla="*/ 55316 h 64534"/>
                    <a:gd name="connsiteX7" fmla="*/ 64535 w 64534"/>
                    <a:gd name="connsiteY7" fmla="*/ 32267 h 64534"/>
                    <a:gd name="connsiteX8" fmla="*/ 55316 w 64534"/>
                    <a:gd name="connsiteY8" fmla="*/ 921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34" h="64534">
                      <a:moveTo>
                        <a:pt x="55316" y="9219"/>
                      </a:moveTo>
                      <a:cubicBezTo>
                        <a:pt x="49169" y="3073"/>
                        <a:pt x="41487" y="0"/>
                        <a:pt x="32268" y="0"/>
                      </a:cubicBezTo>
                      <a:cubicBezTo>
                        <a:pt x="23048" y="0"/>
                        <a:pt x="15365" y="3841"/>
                        <a:pt x="9219" y="9219"/>
                      </a:cubicBezTo>
                      <a:cubicBezTo>
                        <a:pt x="3073" y="15365"/>
                        <a:pt x="0" y="23048"/>
                        <a:pt x="0" y="32267"/>
                      </a:cubicBezTo>
                      <a:cubicBezTo>
                        <a:pt x="0" y="41487"/>
                        <a:pt x="3841" y="49169"/>
                        <a:pt x="9219" y="55316"/>
                      </a:cubicBezTo>
                      <a:cubicBezTo>
                        <a:pt x="15365" y="61462"/>
                        <a:pt x="23048" y="64535"/>
                        <a:pt x="32268" y="64535"/>
                      </a:cubicBezTo>
                      <a:cubicBezTo>
                        <a:pt x="41487" y="64535"/>
                        <a:pt x="49169" y="60693"/>
                        <a:pt x="55316" y="55316"/>
                      </a:cubicBezTo>
                      <a:cubicBezTo>
                        <a:pt x="61462" y="49169"/>
                        <a:pt x="64535" y="41487"/>
                        <a:pt x="64535" y="32267"/>
                      </a:cubicBezTo>
                      <a:cubicBezTo>
                        <a:pt x="64535" y="23048"/>
                        <a:pt x="61462" y="14597"/>
                        <a:pt x="55316" y="9219"/>
                      </a:cubicBezTo>
                    </a:path>
                  </a:pathLst>
                </a:custGeom>
                <a:grpFill/>
                <a:ln w="7677" cap="flat">
                  <a:noFill/>
                  <a:prstDash val="solid"/>
                  <a:miter/>
                </a:ln>
              </p:spPr>
              <p:txBody>
                <a:bodyPr rtlCol="0" anchor="ctr"/>
                <a:lstStyle/>
                <a:p>
                  <a:pPr algn="ctr"/>
                  <a:endParaRPr lang="en-CA">
                    <a:solidFill>
                      <a:schemeClr val="tx1"/>
                    </a:solidFill>
                  </a:endParaRPr>
                </a:p>
              </p:txBody>
            </p:sp>
            <p:sp>
              <p:nvSpPr>
                <p:cNvPr id="57" name="Freeform: Shape 91">
                  <a:extLst>
                    <a:ext uri="{FF2B5EF4-FFF2-40B4-BE49-F238E27FC236}">
                      <a16:creationId xmlns:a16="http://schemas.microsoft.com/office/drawing/2014/main" id="{3AD6815C-5884-F54A-830E-A0BA6EA25179}"/>
                    </a:ext>
                  </a:extLst>
                </p:cNvPr>
                <p:cNvSpPr/>
                <p:nvPr/>
              </p:nvSpPr>
              <p:spPr>
                <a:xfrm>
                  <a:off x="3649720" y="2270384"/>
                  <a:ext cx="56083" cy="323442"/>
                </a:xfrm>
                <a:custGeom>
                  <a:avLst/>
                  <a:gdLst>
                    <a:gd name="connsiteX0" fmla="*/ 0 w 56083"/>
                    <a:gd name="connsiteY0" fmla="*/ 0 h 323442"/>
                    <a:gd name="connsiteX1" fmla="*/ 56084 w 56083"/>
                    <a:gd name="connsiteY1" fmla="*/ 0 h 323442"/>
                    <a:gd name="connsiteX2" fmla="*/ 56084 w 56083"/>
                    <a:gd name="connsiteY2" fmla="*/ 323443 h 323442"/>
                    <a:gd name="connsiteX3" fmla="*/ 0 w 56083"/>
                    <a:gd name="connsiteY3" fmla="*/ 323443 h 323442"/>
                  </a:gdLst>
                  <a:ahLst/>
                  <a:cxnLst>
                    <a:cxn ang="0">
                      <a:pos x="connsiteX0" y="connsiteY0"/>
                    </a:cxn>
                    <a:cxn ang="0">
                      <a:pos x="connsiteX1" y="connsiteY1"/>
                    </a:cxn>
                    <a:cxn ang="0">
                      <a:pos x="connsiteX2" y="connsiteY2"/>
                    </a:cxn>
                    <a:cxn ang="0">
                      <a:pos x="connsiteX3" y="connsiteY3"/>
                    </a:cxn>
                  </a:cxnLst>
                  <a:rect l="l" t="t" r="r" b="b"/>
                  <a:pathLst>
                    <a:path w="56083" h="323442">
                      <a:moveTo>
                        <a:pt x="0" y="0"/>
                      </a:moveTo>
                      <a:lnTo>
                        <a:pt x="56084" y="0"/>
                      </a:lnTo>
                      <a:lnTo>
                        <a:pt x="56084" y="323443"/>
                      </a:lnTo>
                      <a:lnTo>
                        <a:pt x="0" y="323443"/>
                      </a:lnTo>
                      <a:close/>
                    </a:path>
                  </a:pathLst>
                </a:custGeom>
                <a:grpFill/>
                <a:ln w="7677" cap="flat">
                  <a:noFill/>
                  <a:prstDash val="solid"/>
                  <a:miter/>
                </a:ln>
              </p:spPr>
              <p:txBody>
                <a:bodyPr rtlCol="0" anchor="ctr"/>
                <a:lstStyle/>
                <a:p>
                  <a:pPr algn="ctr"/>
                  <a:endParaRPr lang="en-CA">
                    <a:solidFill>
                      <a:schemeClr val="tx1"/>
                    </a:solidFill>
                  </a:endParaRPr>
                </a:p>
              </p:txBody>
            </p:sp>
          </p:grpSp>
          <p:sp>
            <p:nvSpPr>
              <p:cNvPr id="50" name="Freeform: Shape 84">
                <a:extLst>
                  <a:ext uri="{FF2B5EF4-FFF2-40B4-BE49-F238E27FC236}">
                    <a16:creationId xmlns:a16="http://schemas.microsoft.com/office/drawing/2014/main" id="{E9581B27-3274-F041-AEF9-012FD7ADD0B5}"/>
                  </a:ext>
                </a:extLst>
              </p:cNvPr>
              <p:cNvSpPr/>
              <p:nvPr/>
            </p:nvSpPr>
            <p:spPr>
              <a:xfrm>
                <a:off x="6844031" y="-1011139"/>
                <a:ext cx="323442" cy="323442"/>
              </a:xfrm>
              <a:custGeom>
                <a:avLst/>
                <a:gdLst>
                  <a:gd name="connsiteX0" fmla="*/ 295785 w 323442"/>
                  <a:gd name="connsiteY0" fmla="*/ 161337 h 323442"/>
                  <a:gd name="connsiteX1" fmla="*/ 228945 w 323442"/>
                  <a:gd name="connsiteY1" fmla="*/ 133679 h 323442"/>
                  <a:gd name="connsiteX2" fmla="*/ 94497 w 323442"/>
                  <a:gd name="connsiteY2" fmla="*/ 133679 h 323442"/>
                  <a:gd name="connsiteX3" fmla="*/ 66840 w 323442"/>
                  <a:gd name="connsiteY3" fmla="*/ 122155 h 323442"/>
                  <a:gd name="connsiteX4" fmla="*/ 55315 w 323442"/>
                  <a:gd name="connsiteY4" fmla="*/ 94497 h 323442"/>
                  <a:gd name="connsiteX5" fmla="*/ 66840 w 323442"/>
                  <a:gd name="connsiteY5" fmla="*/ 66840 h 323442"/>
                  <a:gd name="connsiteX6" fmla="*/ 94497 w 323442"/>
                  <a:gd name="connsiteY6" fmla="*/ 55316 h 323442"/>
                  <a:gd name="connsiteX7" fmla="*/ 291943 w 323442"/>
                  <a:gd name="connsiteY7" fmla="*/ 55316 h 323442"/>
                  <a:gd name="connsiteX8" fmla="*/ 291943 w 323442"/>
                  <a:gd name="connsiteY8" fmla="*/ 0 h 323442"/>
                  <a:gd name="connsiteX9" fmla="*/ 94497 w 323442"/>
                  <a:gd name="connsiteY9" fmla="*/ 0 h 323442"/>
                  <a:gd name="connsiteX10" fmla="*/ 27658 w 323442"/>
                  <a:gd name="connsiteY10" fmla="*/ 27658 h 323442"/>
                  <a:gd name="connsiteX11" fmla="*/ 0 w 323442"/>
                  <a:gd name="connsiteY11" fmla="*/ 94497 h 323442"/>
                  <a:gd name="connsiteX12" fmla="*/ 27658 w 323442"/>
                  <a:gd name="connsiteY12" fmla="*/ 161337 h 323442"/>
                  <a:gd name="connsiteX13" fmla="*/ 94497 w 323442"/>
                  <a:gd name="connsiteY13" fmla="*/ 188995 h 323442"/>
                  <a:gd name="connsiteX14" fmla="*/ 228945 w 323442"/>
                  <a:gd name="connsiteY14" fmla="*/ 188995 h 323442"/>
                  <a:gd name="connsiteX15" fmla="*/ 268127 w 323442"/>
                  <a:gd name="connsiteY15" fmla="*/ 228177 h 323442"/>
                  <a:gd name="connsiteX16" fmla="*/ 256603 w 323442"/>
                  <a:gd name="connsiteY16" fmla="*/ 255835 h 323442"/>
                  <a:gd name="connsiteX17" fmla="*/ 228945 w 323442"/>
                  <a:gd name="connsiteY17" fmla="*/ 267359 h 323442"/>
                  <a:gd name="connsiteX18" fmla="*/ 0 w 323442"/>
                  <a:gd name="connsiteY18" fmla="*/ 267359 h 323442"/>
                  <a:gd name="connsiteX19" fmla="*/ 0 w 323442"/>
                  <a:gd name="connsiteY19" fmla="*/ 323443 h 323442"/>
                  <a:gd name="connsiteX20" fmla="*/ 228945 w 323442"/>
                  <a:gd name="connsiteY20" fmla="*/ 323443 h 323442"/>
                  <a:gd name="connsiteX21" fmla="*/ 295785 w 323442"/>
                  <a:gd name="connsiteY21" fmla="*/ 295785 h 323442"/>
                  <a:gd name="connsiteX22" fmla="*/ 323442 w 323442"/>
                  <a:gd name="connsiteY22" fmla="*/ 228177 h 323442"/>
                  <a:gd name="connsiteX23" fmla="*/ 295785 w 323442"/>
                  <a:gd name="connsiteY23" fmla="*/ 161337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442" h="323442">
                    <a:moveTo>
                      <a:pt x="295785" y="161337"/>
                    </a:moveTo>
                    <a:cubicBezTo>
                      <a:pt x="278883" y="144435"/>
                      <a:pt x="255066" y="133679"/>
                      <a:pt x="228945" y="133679"/>
                    </a:cubicBezTo>
                    <a:lnTo>
                      <a:pt x="94497" y="133679"/>
                    </a:lnTo>
                    <a:cubicBezTo>
                      <a:pt x="83742" y="133679"/>
                      <a:pt x="73754" y="129070"/>
                      <a:pt x="66840" y="122155"/>
                    </a:cubicBezTo>
                    <a:cubicBezTo>
                      <a:pt x="59925" y="115241"/>
                      <a:pt x="55315" y="105253"/>
                      <a:pt x="55315" y="94497"/>
                    </a:cubicBezTo>
                    <a:cubicBezTo>
                      <a:pt x="55315" y="83742"/>
                      <a:pt x="59925" y="73754"/>
                      <a:pt x="66840" y="66840"/>
                    </a:cubicBezTo>
                    <a:cubicBezTo>
                      <a:pt x="73754" y="59925"/>
                      <a:pt x="83742" y="55316"/>
                      <a:pt x="94497" y="55316"/>
                    </a:cubicBezTo>
                    <a:lnTo>
                      <a:pt x="291943" y="55316"/>
                    </a:lnTo>
                    <a:lnTo>
                      <a:pt x="291943" y="0"/>
                    </a:lnTo>
                    <a:lnTo>
                      <a:pt x="94497" y="0"/>
                    </a:lnTo>
                    <a:cubicBezTo>
                      <a:pt x="68376" y="0"/>
                      <a:pt x="44560" y="10756"/>
                      <a:pt x="27658" y="27658"/>
                    </a:cubicBezTo>
                    <a:cubicBezTo>
                      <a:pt x="10756" y="44560"/>
                      <a:pt x="0" y="68376"/>
                      <a:pt x="0" y="94497"/>
                    </a:cubicBezTo>
                    <a:cubicBezTo>
                      <a:pt x="0" y="120619"/>
                      <a:pt x="10756" y="144435"/>
                      <a:pt x="27658" y="161337"/>
                    </a:cubicBezTo>
                    <a:cubicBezTo>
                      <a:pt x="44560" y="178239"/>
                      <a:pt x="68376" y="188995"/>
                      <a:pt x="94497" y="188995"/>
                    </a:cubicBezTo>
                    <a:lnTo>
                      <a:pt x="228945" y="188995"/>
                    </a:lnTo>
                    <a:cubicBezTo>
                      <a:pt x="250457" y="188995"/>
                      <a:pt x="268127" y="207434"/>
                      <a:pt x="268127" y="228177"/>
                    </a:cubicBezTo>
                    <a:cubicBezTo>
                      <a:pt x="268127" y="238933"/>
                      <a:pt x="263517" y="248920"/>
                      <a:pt x="256603" y="255835"/>
                    </a:cubicBezTo>
                    <a:cubicBezTo>
                      <a:pt x="249688" y="262749"/>
                      <a:pt x="239701" y="267359"/>
                      <a:pt x="228945" y="267359"/>
                    </a:cubicBezTo>
                    <a:lnTo>
                      <a:pt x="0" y="267359"/>
                    </a:lnTo>
                    <a:lnTo>
                      <a:pt x="0" y="323443"/>
                    </a:lnTo>
                    <a:lnTo>
                      <a:pt x="228945" y="323443"/>
                    </a:lnTo>
                    <a:cubicBezTo>
                      <a:pt x="255066" y="323443"/>
                      <a:pt x="278883" y="312687"/>
                      <a:pt x="295785" y="295785"/>
                    </a:cubicBezTo>
                    <a:cubicBezTo>
                      <a:pt x="312687" y="278883"/>
                      <a:pt x="323442" y="255066"/>
                      <a:pt x="323442" y="228177"/>
                    </a:cubicBezTo>
                    <a:cubicBezTo>
                      <a:pt x="323442" y="202056"/>
                      <a:pt x="312687" y="178239"/>
                      <a:pt x="295785" y="161337"/>
                    </a:cubicBezTo>
                  </a:path>
                </a:pathLst>
              </a:custGeom>
              <a:grpFill/>
              <a:ln w="7677" cap="flat">
                <a:noFill/>
                <a:prstDash val="solid"/>
                <a:miter/>
              </a:ln>
            </p:spPr>
            <p:txBody>
              <a:bodyPr rtlCol="0" anchor="ctr"/>
              <a:lstStyle/>
              <a:p>
                <a:pPr algn="ctr"/>
                <a:endParaRPr lang="en-CA">
                  <a:solidFill>
                    <a:schemeClr val="tx1"/>
                  </a:solidFill>
                </a:endParaRPr>
              </a:p>
            </p:txBody>
          </p:sp>
          <p:sp>
            <p:nvSpPr>
              <p:cNvPr id="51" name="Freeform: Shape 85">
                <a:extLst>
                  <a:ext uri="{FF2B5EF4-FFF2-40B4-BE49-F238E27FC236}">
                    <a16:creationId xmlns:a16="http://schemas.microsoft.com/office/drawing/2014/main" id="{20084C29-CC28-BA41-9483-C27E402D6917}"/>
                  </a:ext>
                </a:extLst>
              </p:cNvPr>
              <p:cNvSpPr/>
              <p:nvPr/>
            </p:nvSpPr>
            <p:spPr>
              <a:xfrm>
                <a:off x="6152586" y="-1011139"/>
                <a:ext cx="3073" cy="55315"/>
              </a:xfrm>
              <a:custGeom>
                <a:avLst/>
                <a:gdLst>
                  <a:gd name="connsiteX0" fmla="*/ 0 w 3073"/>
                  <a:gd name="connsiteY0" fmla="*/ 55316 h 55315"/>
                  <a:gd name="connsiteX1" fmla="*/ 3073 w 3073"/>
                  <a:gd name="connsiteY1" fmla="*/ 55316 h 55315"/>
                  <a:gd name="connsiteX2" fmla="*/ 3073 w 3073"/>
                  <a:gd name="connsiteY2" fmla="*/ 0 h 55315"/>
                  <a:gd name="connsiteX3" fmla="*/ 0 w 3073"/>
                  <a:gd name="connsiteY3" fmla="*/ 0 h 55315"/>
                  <a:gd name="connsiteX4" fmla="*/ 0 w 3073"/>
                  <a:gd name="connsiteY4" fmla="*/ 55316 h 5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55315">
                    <a:moveTo>
                      <a:pt x="0" y="55316"/>
                    </a:moveTo>
                    <a:cubicBezTo>
                      <a:pt x="768" y="55316"/>
                      <a:pt x="2305" y="55316"/>
                      <a:pt x="3073" y="55316"/>
                    </a:cubicBezTo>
                    <a:lnTo>
                      <a:pt x="3073" y="0"/>
                    </a:lnTo>
                    <a:cubicBezTo>
                      <a:pt x="2305" y="0"/>
                      <a:pt x="768" y="0"/>
                      <a:pt x="0" y="0"/>
                    </a:cubicBezTo>
                    <a:lnTo>
                      <a:pt x="0" y="55316"/>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2" name="Freeform: Shape 86">
                <a:extLst>
                  <a:ext uri="{FF2B5EF4-FFF2-40B4-BE49-F238E27FC236}">
                    <a16:creationId xmlns:a16="http://schemas.microsoft.com/office/drawing/2014/main" id="{DB83EAD8-D030-4B42-8CFA-AC39252A16C1}"/>
                  </a:ext>
                </a:extLst>
              </p:cNvPr>
              <p:cNvSpPr/>
              <p:nvPr/>
            </p:nvSpPr>
            <p:spPr>
              <a:xfrm>
                <a:off x="4967142" y="-1011907"/>
                <a:ext cx="324210" cy="324210"/>
              </a:xfrm>
              <a:custGeom>
                <a:avLst/>
                <a:gdLst>
                  <a:gd name="connsiteX0" fmla="*/ 305772 w 324210"/>
                  <a:gd name="connsiteY0" fmla="*/ 238164 h 324210"/>
                  <a:gd name="connsiteX1" fmla="*/ 237396 w 324210"/>
                  <a:gd name="connsiteY1" fmla="*/ 238164 h 324210"/>
                  <a:gd name="connsiteX2" fmla="*/ 162874 w 324210"/>
                  <a:gd name="connsiteY2" fmla="*/ 268895 h 324210"/>
                  <a:gd name="connsiteX3" fmla="*/ 61462 w 324210"/>
                  <a:gd name="connsiteY3" fmla="*/ 194373 h 324210"/>
                  <a:gd name="connsiteX4" fmla="*/ 59925 w 324210"/>
                  <a:gd name="connsiteY4" fmla="*/ 190532 h 324210"/>
                  <a:gd name="connsiteX5" fmla="*/ 321138 w 324210"/>
                  <a:gd name="connsiteY5" fmla="*/ 190532 h 324210"/>
                  <a:gd name="connsiteX6" fmla="*/ 324211 w 324210"/>
                  <a:gd name="connsiteY6" fmla="*/ 162106 h 324210"/>
                  <a:gd name="connsiteX7" fmla="*/ 276578 w 324210"/>
                  <a:gd name="connsiteY7" fmla="*/ 47633 h 324210"/>
                  <a:gd name="connsiteX8" fmla="*/ 162105 w 324210"/>
                  <a:gd name="connsiteY8" fmla="*/ 0 h 324210"/>
                  <a:gd name="connsiteX9" fmla="*/ 47633 w 324210"/>
                  <a:gd name="connsiteY9" fmla="*/ 47633 h 324210"/>
                  <a:gd name="connsiteX10" fmla="*/ 0 w 324210"/>
                  <a:gd name="connsiteY10" fmla="*/ 162106 h 324210"/>
                  <a:gd name="connsiteX11" fmla="*/ 162105 w 324210"/>
                  <a:gd name="connsiteY11" fmla="*/ 324211 h 324210"/>
                  <a:gd name="connsiteX12" fmla="*/ 305772 w 324210"/>
                  <a:gd name="connsiteY12" fmla="*/ 238164 h 324210"/>
                  <a:gd name="connsiteX13" fmla="*/ 61462 w 324210"/>
                  <a:gd name="connsiteY13" fmla="*/ 131375 h 324210"/>
                  <a:gd name="connsiteX14" fmla="*/ 162874 w 324210"/>
                  <a:gd name="connsiteY14" fmla="*/ 56852 h 324210"/>
                  <a:gd name="connsiteX15" fmla="*/ 264286 w 324210"/>
                  <a:gd name="connsiteY15" fmla="*/ 130606 h 324210"/>
                  <a:gd name="connsiteX16" fmla="*/ 265822 w 324210"/>
                  <a:gd name="connsiteY16" fmla="*/ 134448 h 324210"/>
                  <a:gd name="connsiteX17" fmla="*/ 60693 w 324210"/>
                  <a:gd name="connsiteY17" fmla="*/ 134448 h 324210"/>
                  <a:gd name="connsiteX18" fmla="*/ 61462 w 324210"/>
                  <a:gd name="connsiteY18" fmla="*/ 131375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0" h="324210">
                    <a:moveTo>
                      <a:pt x="305772" y="238164"/>
                    </a:moveTo>
                    <a:lnTo>
                      <a:pt x="237396" y="238164"/>
                    </a:lnTo>
                    <a:cubicBezTo>
                      <a:pt x="218189" y="256603"/>
                      <a:pt x="192068" y="268895"/>
                      <a:pt x="162874" y="268895"/>
                    </a:cubicBezTo>
                    <a:cubicBezTo>
                      <a:pt x="115241" y="268895"/>
                      <a:pt x="74522" y="237396"/>
                      <a:pt x="61462" y="194373"/>
                    </a:cubicBezTo>
                    <a:lnTo>
                      <a:pt x="59925" y="190532"/>
                    </a:lnTo>
                    <a:lnTo>
                      <a:pt x="321138" y="190532"/>
                    </a:lnTo>
                    <a:cubicBezTo>
                      <a:pt x="322674" y="181312"/>
                      <a:pt x="324211" y="172093"/>
                      <a:pt x="324211" y="162106"/>
                    </a:cubicBezTo>
                    <a:cubicBezTo>
                      <a:pt x="324211" y="117546"/>
                      <a:pt x="306541" y="77596"/>
                      <a:pt x="276578" y="47633"/>
                    </a:cubicBezTo>
                    <a:cubicBezTo>
                      <a:pt x="247384" y="18439"/>
                      <a:pt x="206665" y="0"/>
                      <a:pt x="162105" y="0"/>
                    </a:cubicBezTo>
                    <a:cubicBezTo>
                      <a:pt x="117546" y="0"/>
                      <a:pt x="76827" y="18439"/>
                      <a:pt x="47633" y="47633"/>
                    </a:cubicBezTo>
                    <a:cubicBezTo>
                      <a:pt x="18439" y="76827"/>
                      <a:pt x="0" y="117546"/>
                      <a:pt x="0" y="162106"/>
                    </a:cubicBezTo>
                    <a:cubicBezTo>
                      <a:pt x="0" y="251993"/>
                      <a:pt x="72218" y="324211"/>
                      <a:pt x="162105" y="324211"/>
                    </a:cubicBezTo>
                    <a:cubicBezTo>
                      <a:pt x="225104" y="324211"/>
                      <a:pt x="278883" y="289639"/>
                      <a:pt x="305772" y="238164"/>
                    </a:cubicBezTo>
                    <a:moveTo>
                      <a:pt x="61462" y="131375"/>
                    </a:moveTo>
                    <a:cubicBezTo>
                      <a:pt x="74522" y="88351"/>
                      <a:pt x="115241" y="56852"/>
                      <a:pt x="162874" y="56852"/>
                    </a:cubicBezTo>
                    <a:cubicBezTo>
                      <a:pt x="209738" y="56852"/>
                      <a:pt x="250457" y="88351"/>
                      <a:pt x="264286" y="130606"/>
                    </a:cubicBezTo>
                    <a:lnTo>
                      <a:pt x="265822" y="134448"/>
                    </a:lnTo>
                    <a:lnTo>
                      <a:pt x="60693" y="134448"/>
                    </a:lnTo>
                    <a:lnTo>
                      <a:pt x="61462" y="131375"/>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3" name="Freeform: Shape 87">
                <a:extLst>
                  <a:ext uri="{FF2B5EF4-FFF2-40B4-BE49-F238E27FC236}">
                    <a16:creationId xmlns:a16="http://schemas.microsoft.com/office/drawing/2014/main" id="{9D9BEFAD-987D-4141-BA77-27F1E71CC696}"/>
                  </a:ext>
                </a:extLst>
              </p:cNvPr>
              <p:cNvSpPr/>
              <p:nvPr/>
            </p:nvSpPr>
            <p:spPr>
              <a:xfrm>
                <a:off x="6152586" y="-955823"/>
                <a:ext cx="3073" cy="3073"/>
              </a:xfrm>
              <a:custGeom>
                <a:avLst/>
                <a:gdLst>
                  <a:gd name="connsiteX0" fmla="*/ 0 w 3073"/>
                  <a:gd name="connsiteY0" fmla="*/ 3073 h 3073"/>
                  <a:gd name="connsiteX1" fmla="*/ 3073 w 3073"/>
                  <a:gd name="connsiteY1" fmla="*/ 3073 h 3073"/>
                  <a:gd name="connsiteX2" fmla="*/ 3073 w 3073"/>
                  <a:gd name="connsiteY2" fmla="*/ 0 h 3073"/>
                  <a:gd name="connsiteX3" fmla="*/ 0 w 3073"/>
                  <a:gd name="connsiteY3" fmla="*/ 0 h 3073"/>
                  <a:gd name="connsiteX4" fmla="*/ 0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0" y="3073"/>
                    </a:moveTo>
                    <a:lnTo>
                      <a:pt x="3073" y="3073"/>
                    </a:lnTo>
                    <a:lnTo>
                      <a:pt x="3073" y="0"/>
                    </a:lnTo>
                    <a:cubicBezTo>
                      <a:pt x="2305" y="0"/>
                      <a:pt x="768" y="0"/>
                      <a:pt x="0" y="0"/>
                    </a:cubicBezTo>
                    <a:lnTo>
                      <a:pt x="0" y="3073"/>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4" name="Freeform: Shape 88">
                <a:extLst>
                  <a:ext uri="{FF2B5EF4-FFF2-40B4-BE49-F238E27FC236}">
                    <a16:creationId xmlns:a16="http://schemas.microsoft.com/office/drawing/2014/main" id="{F9B138BE-2FF5-544F-A4A1-28D8763637BA}"/>
                  </a:ext>
                </a:extLst>
              </p:cNvPr>
              <p:cNvSpPr/>
              <p:nvPr/>
            </p:nvSpPr>
            <p:spPr>
              <a:xfrm>
                <a:off x="5350509" y="-1011139"/>
                <a:ext cx="324210" cy="324210"/>
              </a:xfrm>
              <a:custGeom>
                <a:avLst/>
                <a:gdLst>
                  <a:gd name="connsiteX0" fmla="*/ 322674 w 324210"/>
                  <a:gd name="connsiteY0" fmla="*/ 0 h 324210"/>
                  <a:gd name="connsiteX1" fmla="*/ 267359 w 324210"/>
                  <a:gd name="connsiteY1" fmla="*/ 0 h 324210"/>
                  <a:gd name="connsiteX2" fmla="*/ 267359 w 324210"/>
                  <a:gd name="connsiteY2" fmla="*/ 162105 h 324210"/>
                  <a:gd name="connsiteX3" fmla="*/ 161337 w 324210"/>
                  <a:gd name="connsiteY3" fmla="*/ 268127 h 324210"/>
                  <a:gd name="connsiteX4" fmla="*/ 55316 w 324210"/>
                  <a:gd name="connsiteY4" fmla="*/ 162105 h 324210"/>
                  <a:gd name="connsiteX5" fmla="*/ 55316 w 324210"/>
                  <a:gd name="connsiteY5" fmla="*/ 0 h 324210"/>
                  <a:gd name="connsiteX6" fmla="*/ 0 w 324210"/>
                  <a:gd name="connsiteY6" fmla="*/ 0 h 324210"/>
                  <a:gd name="connsiteX7" fmla="*/ 0 w 324210"/>
                  <a:gd name="connsiteY7" fmla="*/ 162105 h 324210"/>
                  <a:gd name="connsiteX8" fmla="*/ 162105 w 324210"/>
                  <a:gd name="connsiteY8" fmla="*/ 324211 h 324210"/>
                  <a:gd name="connsiteX9" fmla="*/ 324211 w 324210"/>
                  <a:gd name="connsiteY9" fmla="*/ 162105 h 324210"/>
                  <a:gd name="connsiteX10" fmla="*/ 324211 w 324210"/>
                  <a:gd name="connsiteY10" fmla="*/ 0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10" h="324210">
                    <a:moveTo>
                      <a:pt x="322674" y="0"/>
                    </a:moveTo>
                    <a:lnTo>
                      <a:pt x="267359" y="0"/>
                    </a:lnTo>
                    <a:lnTo>
                      <a:pt x="267359" y="162105"/>
                    </a:lnTo>
                    <a:cubicBezTo>
                      <a:pt x="267359" y="220494"/>
                      <a:pt x="219726" y="268127"/>
                      <a:pt x="161337" y="268127"/>
                    </a:cubicBezTo>
                    <a:cubicBezTo>
                      <a:pt x="102948" y="268127"/>
                      <a:pt x="55316" y="220494"/>
                      <a:pt x="55316" y="162105"/>
                    </a:cubicBezTo>
                    <a:lnTo>
                      <a:pt x="55316" y="0"/>
                    </a:lnTo>
                    <a:lnTo>
                      <a:pt x="0" y="0"/>
                    </a:lnTo>
                    <a:lnTo>
                      <a:pt x="0" y="162105"/>
                    </a:lnTo>
                    <a:cubicBezTo>
                      <a:pt x="0" y="251993"/>
                      <a:pt x="72218" y="324211"/>
                      <a:pt x="162105" y="324211"/>
                    </a:cubicBezTo>
                    <a:cubicBezTo>
                      <a:pt x="251993" y="324211"/>
                      <a:pt x="324211" y="251993"/>
                      <a:pt x="324211" y="162105"/>
                    </a:cubicBezTo>
                    <a:lnTo>
                      <a:pt x="324211"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5" name="Freeform: Shape 89">
                <a:extLst>
                  <a:ext uri="{FF2B5EF4-FFF2-40B4-BE49-F238E27FC236}">
                    <a16:creationId xmlns:a16="http://schemas.microsoft.com/office/drawing/2014/main" id="{030319BF-6666-9C4C-8D34-AACC8D9BF125}"/>
                  </a:ext>
                </a:extLst>
              </p:cNvPr>
              <p:cNvSpPr/>
              <p:nvPr/>
            </p:nvSpPr>
            <p:spPr>
              <a:xfrm>
                <a:off x="5734646" y="-1155574"/>
                <a:ext cx="208201" cy="467109"/>
              </a:xfrm>
              <a:custGeom>
                <a:avLst/>
                <a:gdLst>
                  <a:gd name="connsiteX0" fmla="*/ 208202 w 208201"/>
                  <a:gd name="connsiteY0" fmla="*/ 143667 h 467109"/>
                  <a:gd name="connsiteX1" fmla="*/ 131374 w 208201"/>
                  <a:gd name="connsiteY1" fmla="*/ 143667 h 467109"/>
                  <a:gd name="connsiteX2" fmla="*/ 131374 w 208201"/>
                  <a:gd name="connsiteY2" fmla="*/ 0 h 467109"/>
                  <a:gd name="connsiteX3" fmla="*/ 76059 w 208201"/>
                  <a:gd name="connsiteY3" fmla="*/ 0 h 467109"/>
                  <a:gd name="connsiteX4" fmla="*/ 76059 w 208201"/>
                  <a:gd name="connsiteY4" fmla="*/ 143667 h 467109"/>
                  <a:gd name="connsiteX5" fmla="*/ 0 w 208201"/>
                  <a:gd name="connsiteY5" fmla="*/ 143667 h 467109"/>
                  <a:gd name="connsiteX6" fmla="*/ 0 w 208201"/>
                  <a:gd name="connsiteY6" fmla="*/ 198982 h 467109"/>
                  <a:gd name="connsiteX7" fmla="*/ 76059 w 208201"/>
                  <a:gd name="connsiteY7" fmla="*/ 198982 h 467109"/>
                  <a:gd name="connsiteX8" fmla="*/ 76059 w 208201"/>
                  <a:gd name="connsiteY8" fmla="*/ 467110 h 467109"/>
                  <a:gd name="connsiteX9" fmla="*/ 131374 w 208201"/>
                  <a:gd name="connsiteY9" fmla="*/ 467110 h 467109"/>
                  <a:gd name="connsiteX10" fmla="*/ 131374 w 208201"/>
                  <a:gd name="connsiteY10" fmla="*/ 198982 h 467109"/>
                  <a:gd name="connsiteX11" fmla="*/ 208202 w 208201"/>
                  <a:gd name="connsiteY11" fmla="*/ 198982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1" h="467109">
                    <a:moveTo>
                      <a:pt x="208202" y="143667"/>
                    </a:moveTo>
                    <a:lnTo>
                      <a:pt x="131374" y="143667"/>
                    </a:lnTo>
                    <a:lnTo>
                      <a:pt x="131374" y="0"/>
                    </a:lnTo>
                    <a:lnTo>
                      <a:pt x="76059" y="0"/>
                    </a:lnTo>
                    <a:lnTo>
                      <a:pt x="76059" y="143667"/>
                    </a:lnTo>
                    <a:lnTo>
                      <a:pt x="0" y="143667"/>
                    </a:lnTo>
                    <a:lnTo>
                      <a:pt x="0" y="198982"/>
                    </a:lnTo>
                    <a:lnTo>
                      <a:pt x="76059" y="198982"/>
                    </a:lnTo>
                    <a:lnTo>
                      <a:pt x="76059" y="467110"/>
                    </a:lnTo>
                    <a:lnTo>
                      <a:pt x="131374" y="467110"/>
                    </a:lnTo>
                    <a:lnTo>
                      <a:pt x="131374" y="198982"/>
                    </a:lnTo>
                    <a:lnTo>
                      <a:pt x="208202" y="198982"/>
                    </a:lnTo>
                    <a:close/>
                  </a:path>
                </a:pathLst>
              </a:custGeom>
              <a:grpFill/>
              <a:ln w="7677" cap="flat">
                <a:noFill/>
                <a:prstDash val="solid"/>
                <a:miter/>
              </a:ln>
            </p:spPr>
            <p:txBody>
              <a:bodyPr rtlCol="0" anchor="ctr"/>
              <a:lstStyle/>
              <a:p>
                <a:pPr algn="ctr"/>
                <a:endParaRPr lang="en-CA">
                  <a:solidFill>
                    <a:schemeClr val="tx1"/>
                  </a:solidFill>
                </a:endParaRPr>
              </a:p>
            </p:txBody>
          </p:sp>
        </p:grpSp>
      </p:grpSp>
      <p:sp>
        <p:nvSpPr>
          <p:cNvPr id="2" name="Rectangle 1">
            <a:hlinkClick r:id="" action="ppaction://noaction"/>
            <a:extLst>
              <a:ext uri="{FF2B5EF4-FFF2-40B4-BE49-F238E27FC236}">
                <a16:creationId xmlns:a16="http://schemas.microsoft.com/office/drawing/2014/main" id="{1FEF9535-4750-1040-B0C8-EEE4079782A8}"/>
              </a:ext>
            </a:extLst>
          </p:cNvPr>
          <p:cNvSpPr/>
          <p:nvPr userDrawn="1"/>
        </p:nvSpPr>
        <p:spPr>
          <a:xfrm>
            <a:off x="10643616" y="155448"/>
            <a:ext cx="1371600" cy="81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1706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4182-278A-844D-A495-06780E34C93A}"/>
              </a:ext>
            </a:extLst>
          </p:cNvPr>
          <p:cNvSpPr>
            <a:spLocks noGrp="1"/>
          </p:cNvSpPr>
          <p:nvPr>
            <p:ph type="title" hasCustomPrompt="1"/>
          </p:nvPr>
        </p:nvSpPr>
        <p:spPr>
          <a:xfrm>
            <a:off x="374005" y="202715"/>
            <a:ext cx="5008824" cy="606924"/>
          </a:xfrm>
        </p:spPr>
        <p:txBody>
          <a:bodyPr>
            <a:normAutofit/>
          </a:bodyPr>
          <a:lstStyle>
            <a:lvl1pPr>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a:t>CLICK TO EDIT MASTER TITLE STYLE</a:t>
            </a:r>
            <a:endParaRPr lang="de-DE"/>
          </a:p>
        </p:txBody>
      </p:sp>
      <p:sp>
        <p:nvSpPr>
          <p:cNvPr id="5" name="Footer Placeholder 4">
            <a:extLst>
              <a:ext uri="{FF2B5EF4-FFF2-40B4-BE49-F238E27FC236}">
                <a16:creationId xmlns:a16="http://schemas.microsoft.com/office/drawing/2014/main" id="{896A6154-459E-C540-BAFD-0759DFCCE6F5}"/>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75000"/>
                  </a:schemeClr>
                </a:solidFill>
              </a:defRPr>
            </a:lvl1pPr>
          </a:lstStyle>
          <a:p>
            <a:r>
              <a:rPr lang="de-DE"/>
              <a:t>CONFIDENTIAL</a:t>
            </a:r>
          </a:p>
        </p:txBody>
      </p:sp>
      <p:sp>
        <p:nvSpPr>
          <p:cNvPr id="6" name="Slide Number Placeholder 5">
            <a:extLst>
              <a:ext uri="{FF2B5EF4-FFF2-40B4-BE49-F238E27FC236}">
                <a16:creationId xmlns:a16="http://schemas.microsoft.com/office/drawing/2014/main" id="{36C6D8C6-5895-7746-AD4B-FBB647046F08}"/>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grpSp>
        <p:nvGrpSpPr>
          <p:cNvPr id="27" name="Group 26">
            <a:extLst>
              <a:ext uri="{FF2B5EF4-FFF2-40B4-BE49-F238E27FC236}">
                <a16:creationId xmlns:a16="http://schemas.microsoft.com/office/drawing/2014/main" id="{3A2BE2C3-70F2-B04E-84F0-55BA4CCEABC8}"/>
              </a:ext>
            </a:extLst>
          </p:cNvPr>
          <p:cNvGrpSpPr/>
          <p:nvPr userDrawn="1"/>
        </p:nvGrpSpPr>
        <p:grpSpPr>
          <a:xfrm>
            <a:off x="10723574" y="225363"/>
            <a:ext cx="1227771" cy="607111"/>
            <a:chOff x="-2708811" y="1538289"/>
            <a:chExt cx="2546094" cy="1258998"/>
          </a:xfrm>
        </p:grpSpPr>
        <p:sp>
          <p:nvSpPr>
            <p:cNvPr id="28" name="Freeform: Shape 54">
              <a:extLst>
                <a:ext uri="{FF2B5EF4-FFF2-40B4-BE49-F238E27FC236}">
                  <a16:creationId xmlns:a16="http://schemas.microsoft.com/office/drawing/2014/main" id="{06346D90-CB7F-714F-8F20-EACFB2A24870}"/>
                </a:ext>
              </a:extLst>
            </p:cNvPr>
            <p:cNvSpPr/>
            <p:nvPr/>
          </p:nvSpPr>
          <p:spPr>
            <a:xfrm>
              <a:off x="-1876464" y="1564866"/>
              <a:ext cx="324140" cy="526986"/>
            </a:xfrm>
            <a:custGeom>
              <a:avLst/>
              <a:gdLst>
                <a:gd name="connsiteX0" fmla="*/ 99004 w 327949"/>
                <a:gd name="connsiteY0" fmla="*/ 491694 h 533180"/>
                <a:gd name="connsiteX1" fmla="*/ 90553 w 327949"/>
                <a:gd name="connsiteY1" fmla="*/ 315760 h 533180"/>
                <a:gd name="connsiteX2" fmla="*/ 90553 w 327949"/>
                <a:gd name="connsiteY2" fmla="*/ 315760 h 533180"/>
                <a:gd name="connsiteX3" fmla="*/ 90553 w 327949"/>
                <a:gd name="connsiteY3" fmla="*/ 315760 h 533180"/>
                <a:gd name="connsiteX4" fmla="*/ 234220 w 327949"/>
                <a:gd name="connsiteY4" fmla="*/ 119850 h 533180"/>
                <a:gd name="connsiteX5" fmla="*/ 318730 w 327949"/>
                <a:gd name="connsiteY5" fmla="*/ 84510 h 533180"/>
                <a:gd name="connsiteX6" fmla="*/ 311816 w 327949"/>
                <a:gd name="connsiteY6" fmla="*/ 50706 h 533180"/>
                <a:gd name="connsiteX7" fmla="*/ 327949 w 327949"/>
                <a:gd name="connsiteY7" fmla="*/ 0 h 533180"/>
                <a:gd name="connsiteX8" fmla="*/ 191965 w 327949"/>
                <a:gd name="connsiteY8" fmla="*/ 51474 h 533180"/>
                <a:gd name="connsiteX9" fmla="*/ 11421 w 327949"/>
                <a:gd name="connsiteY9" fmla="*/ 296553 h 533180"/>
                <a:gd name="connsiteX10" fmla="*/ 11421 w 327949"/>
                <a:gd name="connsiteY10" fmla="*/ 296553 h 533180"/>
                <a:gd name="connsiteX11" fmla="*/ 11421 w 327949"/>
                <a:gd name="connsiteY11" fmla="*/ 296553 h 533180"/>
                <a:gd name="connsiteX12" fmla="*/ 26787 w 327949"/>
                <a:gd name="connsiteY12" fmla="*/ 533181 h 533180"/>
                <a:gd name="connsiteX13" fmla="*/ 99004 w 327949"/>
                <a:gd name="connsiteY13" fmla="*/ 491694 h 5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949" h="533180">
                  <a:moveTo>
                    <a:pt x="99004" y="491694"/>
                  </a:moveTo>
                  <a:cubicBezTo>
                    <a:pt x="80566" y="436379"/>
                    <a:pt x="75956" y="375685"/>
                    <a:pt x="90553" y="315760"/>
                  </a:cubicBezTo>
                  <a:lnTo>
                    <a:pt x="90553" y="315760"/>
                  </a:lnTo>
                  <a:lnTo>
                    <a:pt x="90553" y="315760"/>
                  </a:lnTo>
                  <a:cubicBezTo>
                    <a:pt x="111297" y="230482"/>
                    <a:pt x="165076" y="162105"/>
                    <a:pt x="234220" y="119850"/>
                  </a:cubicBezTo>
                  <a:cubicBezTo>
                    <a:pt x="260341" y="103717"/>
                    <a:pt x="288767" y="92193"/>
                    <a:pt x="318730" y="84510"/>
                  </a:cubicBezTo>
                  <a:cubicBezTo>
                    <a:pt x="314120" y="74522"/>
                    <a:pt x="311816" y="62998"/>
                    <a:pt x="311816" y="50706"/>
                  </a:cubicBezTo>
                  <a:cubicBezTo>
                    <a:pt x="311816" y="31499"/>
                    <a:pt x="317962" y="13829"/>
                    <a:pt x="327949" y="0"/>
                  </a:cubicBezTo>
                  <a:cubicBezTo>
                    <a:pt x="279548" y="8451"/>
                    <a:pt x="233452" y="26121"/>
                    <a:pt x="191965" y="51474"/>
                  </a:cubicBezTo>
                  <a:cubicBezTo>
                    <a:pt x="104382" y="104485"/>
                    <a:pt x="37542" y="189763"/>
                    <a:pt x="11421" y="296553"/>
                  </a:cubicBezTo>
                  <a:lnTo>
                    <a:pt x="11421" y="296553"/>
                  </a:lnTo>
                  <a:lnTo>
                    <a:pt x="11421" y="296553"/>
                  </a:lnTo>
                  <a:cubicBezTo>
                    <a:pt x="-8554" y="378758"/>
                    <a:pt x="-1639" y="460195"/>
                    <a:pt x="26787" y="533181"/>
                  </a:cubicBezTo>
                  <a:cubicBezTo>
                    <a:pt x="42920" y="508596"/>
                    <a:pt x="69042" y="492463"/>
                    <a:pt x="99004" y="491694"/>
                  </a:cubicBezTo>
                </a:path>
              </a:pathLst>
            </a:custGeom>
            <a:solidFill>
              <a:schemeClr val="tx2"/>
            </a:solidFill>
            <a:ln w="7677" cap="flat">
              <a:noFill/>
              <a:prstDash val="solid"/>
              <a:miter/>
            </a:ln>
          </p:spPr>
          <p:txBody>
            <a:bodyPr rtlCol="0" anchor="ctr"/>
            <a:lstStyle/>
            <a:p>
              <a:pPr algn="ctr"/>
              <a:endParaRPr lang="en-CA"/>
            </a:p>
          </p:txBody>
        </p:sp>
        <p:sp>
          <p:nvSpPr>
            <p:cNvPr id="29" name="Freeform: Shape 72">
              <a:extLst>
                <a:ext uri="{FF2B5EF4-FFF2-40B4-BE49-F238E27FC236}">
                  <a16:creationId xmlns:a16="http://schemas.microsoft.com/office/drawing/2014/main" id="{BEEC6770-032F-3040-AFE9-5BBE6712D295}"/>
                </a:ext>
              </a:extLst>
            </p:cNvPr>
            <p:cNvSpPr/>
            <p:nvPr/>
          </p:nvSpPr>
          <p:spPr>
            <a:xfrm>
              <a:off x="-1408048" y="1564866"/>
              <a:ext cx="323124" cy="525468"/>
            </a:xfrm>
            <a:custGeom>
              <a:avLst/>
              <a:gdLst>
                <a:gd name="connsiteX0" fmla="*/ 9219 w 326921"/>
                <a:gd name="connsiteY0" fmla="*/ 84510 h 531644"/>
                <a:gd name="connsiteX1" fmla="*/ 236628 w 326921"/>
                <a:gd name="connsiteY1" fmla="*/ 466341 h 531644"/>
                <a:gd name="connsiteX2" fmla="*/ 236628 w 326921"/>
                <a:gd name="connsiteY2" fmla="*/ 466341 h 531644"/>
                <a:gd name="connsiteX3" fmla="*/ 236628 w 326921"/>
                <a:gd name="connsiteY3" fmla="*/ 466341 h 531644"/>
                <a:gd name="connsiteX4" fmla="*/ 229713 w 326921"/>
                <a:gd name="connsiteY4" fmla="*/ 490926 h 531644"/>
                <a:gd name="connsiteX5" fmla="*/ 301163 w 326921"/>
                <a:gd name="connsiteY5" fmla="*/ 531644 h 531644"/>
                <a:gd name="connsiteX6" fmla="*/ 315760 w 326921"/>
                <a:gd name="connsiteY6" fmla="*/ 486316 h 531644"/>
                <a:gd name="connsiteX7" fmla="*/ 315760 w 326921"/>
                <a:gd name="connsiteY7" fmla="*/ 486316 h 531644"/>
                <a:gd name="connsiteX8" fmla="*/ 20743 w 326921"/>
                <a:gd name="connsiteY8" fmla="*/ 4610 h 531644"/>
                <a:gd name="connsiteX9" fmla="*/ 20743 w 326921"/>
                <a:gd name="connsiteY9" fmla="*/ 4610 h 531644"/>
                <a:gd name="connsiteX10" fmla="*/ 20743 w 326921"/>
                <a:gd name="connsiteY10" fmla="*/ 4610 h 531644"/>
                <a:gd name="connsiteX11" fmla="*/ 0 w 326921"/>
                <a:gd name="connsiteY11" fmla="*/ 0 h 531644"/>
                <a:gd name="connsiteX12" fmla="*/ 15365 w 326921"/>
                <a:gd name="connsiteY12" fmla="*/ 49938 h 531644"/>
                <a:gd name="connsiteX13" fmla="*/ 9219 w 326921"/>
                <a:gd name="connsiteY13" fmla="*/ 84510 h 53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921" h="531644">
                  <a:moveTo>
                    <a:pt x="9219" y="84510"/>
                  </a:moveTo>
                  <a:cubicBezTo>
                    <a:pt x="175934" y="129070"/>
                    <a:pt x="277346" y="298858"/>
                    <a:pt x="236628" y="466341"/>
                  </a:cubicBezTo>
                  <a:lnTo>
                    <a:pt x="236628" y="466341"/>
                  </a:lnTo>
                  <a:lnTo>
                    <a:pt x="236628" y="466341"/>
                  </a:lnTo>
                  <a:cubicBezTo>
                    <a:pt x="234323" y="474792"/>
                    <a:pt x="232018" y="482475"/>
                    <a:pt x="229713" y="490926"/>
                  </a:cubicBezTo>
                  <a:cubicBezTo>
                    <a:pt x="259676" y="491694"/>
                    <a:pt x="285797" y="507828"/>
                    <a:pt x="301163" y="531644"/>
                  </a:cubicBezTo>
                  <a:cubicBezTo>
                    <a:pt x="306541" y="517047"/>
                    <a:pt x="311918" y="501682"/>
                    <a:pt x="315760" y="486316"/>
                  </a:cubicBezTo>
                  <a:lnTo>
                    <a:pt x="315760" y="486316"/>
                  </a:lnTo>
                  <a:cubicBezTo>
                    <a:pt x="367234" y="272737"/>
                    <a:pt x="235860" y="56852"/>
                    <a:pt x="20743" y="4610"/>
                  </a:cubicBezTo>
                  <a:lnTo>
                    <a:pt x="20743" y="4610"/>
                  </a:lnTo>
                  <a:lnTo>
                    <a:pt x="20743" y="4610"/>
                  </a:lnTo>
                  <a:cubicBezTo>
                    <a:pt x="13829" y="3073"/>
                    <a:pt x="6914" y="1537"/>
                    <a:pt x="0" y="0"/>
                  </a:cubicBezTo>
                  <a:cubicBezTo>
                    <a:pt x="9988" y="14597"/>
                    <a:pt x="15365" y="31499"/>
                    <a:pt x="15365" y="49938"/>
                  </a:cubicBezTo>
                  <a:cubicBezTo>
                    <a:pt x="16134" y="62230"/>
                    <a:pt x="13061" y="73754"/>
                    <a:pt x="9219" y="84510"/>
                  </a:cubicBezTo>
                </a:path>
              </a:pathLst>
            </a:custGeom>
            <a:solidFill>
              <a:schemeClr val="tx2"/>
            </a:solidFill>
            <a:ln w="7677" cap="flat">
              <a:noFill/>
              <a:prstDash val="solid"/>
              <a:miter/>
            </a:ln>
          </p:spPr>
          <p:txBody>
            <a:bodyPr rtlCol="0" anchor="ctr"/>
            <a:lstStyle/>
            <a:p>
              <a:pPr algn="ctr"/>
              <a:endParaRPr lang="en-CA"/>
            </a:p>
          </p:txBody>
        </p:sp>
        <p:sp>
          <p:nvSpPr>
            <p:cNvPr id="30" name="Freeform: Shape 73">
              <a:extLst>
                <a:ext uri="{FF2B5EF4-FFF2-40B4-BE49-F238E27FC236}">
                  <a16:creationId xmlns:a16="http://schemas.microsoft.com/office/drawing/2014/main" id="{01E44FB3-5192-6843-9B63-31A0A5FC5D09}"/>
                </a:ext>
              </a:extLst>
            </p:cNvPr>
            <p:cNvSpPr/>
            <p:nvPr/>
          </p:nvSpPr>
          <p:spPr>
            <a:xfrm>
              <a:off x="-1556121" y="1538289"/>
              <a:ext cx="151917" cy="151869"/>
            </a:xfrm>
            <a:custGeom>
              <a:avLst/>
              <a:gdLst>
                <a:gd name="connsiteX0" fmla="*/ 131374 w 153702"/>
                <a:gd name="connsiteY0" fmla="*/ 22280 h 153654"/>
                <a:gd name="connsiteX1" fmla="*/ 76827 w 153702"/>
                <a:gd name="connsiteY1" fmla="*/ 0 h 153654"/>
                <a:gd name="connsiteX2" fmla="*/ 22280 w 153702"/>
                <a:gd name="connsiteY2" fmla="*/ 22280 h 153654"/>
                <a:gd name="connsiteX3" fmla="*/ 0 w 153702"/>
                <a:gd name="connsiteY3" fmla="*/ 76827 h 153654"/>
                <a:gd name="connsiteX4" fmla="*/ 22280 w 153702"/>
                <a:gd name="connsiteY4" fmla="*/ 131375 h 153654"/>
                <a:gd name="connsiteX5" fmla="*/ 76827 w 153702"/>
                <a:gd name="connsiteY5" fmla="*/ 153654 h 153654"/>
                <a:gd name="connsiteX6" fmla="*/ 131374 w 153702"/>
                <a:gd name="connsiteY6" fmla="*/ 131375 h 153654"/>
                <a:gd name="connsiteX7" fmla="*/ 153654 w 153702"/>
                <a:gd name="connsiteY7" fmla="*/ 76827 h 153654"/>
                <a:gd name="connsiteX8" fmla="*/ 131374 w 153702"/>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 h="153654">
                  <a:moveTo>
                    <a:pt x="131374"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4" y="131375"/>
                  </a:cubicBezTo>
                  <a:cubicBezTo>
                    <a:pt x="145203" y="117546"/>
                    <a:pt x="153654" y="98339"/>
                    <a:pt x="153654" y="76827"/>
                  </a:cubicBezTo>
                  <a:cubicBezTo>
                    <a:pt x="154423" y="55316"/>
                    <a:pt x="145972" y="36109"/>
                    <a:pt x="131374" y="22280"/>
                  </a:cubicBezTo>
                </a:path>
              </a:pathLst>
            </a:custGeom>
            <a:solidFill>
              <a:schemeClr val="tx1"/>
            </a:solidFill>
            <a:ln w="7677" cap="flat">
              <a:noFill/>
              <a:prstDash val="solid"/>
              <a:miter/>
            </a:ln>
          </p:spPr>
          <p:txBody>
            <a:bodyPr rtlCol="0" anchor="ctr"/>
            <a:lstStyle/>
            <a:p>
              <a:pPr algn="ctr"/>
              <a:endParaRPr lang="en-CA"/>
            </a:p>
          </p:txBody>
        </p:sp>
        <p:sp>
          <p:nvSpPr>
            <p:cNvPr id="31" name="Freeform: Shape 74">
              <a:extLst>
                <a:ext uri="{FF2B5EF4-FFF2-40B4-BE49-F238E27FC236}">
                  <a16:creationId xmlns:a16="http://schemas.microsoft.com/office/drawing/2014/main" id="{602EAD3D-53A4-D34A-AF57-AA429EBD1F22}"/>
                </a:ext>
              </a:extLst>
            </p:cNvPr>
            <p:cNvSpPr/>
            <p:nvPr/>
          </p:nvSpPr>
          <p:spPr>
            <a:xfrm>
              <a:off x="-1260734"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4" y="117546"/>
                    <a:pt x="153654" y="98339"/>
                    <a:pt x="153654" y="76827"/>
                  </a:cubicBezTo>
                  <a:cubicBezTo>
                    <a:pt x="153654" y="55316"/>
                    <a:pt x="145204" y="36109"/>
                    <a:pt x="131375" y="22280"/>
                  </a:cubicBezTo>
                </a:path>
              </a:pathLst>
            </a:custGeom>
            <a:solidFill>
              <a:schemeClr val="tx1"/>
            </a:solidFill>
            <a:ln w="7677" cap="flat">
              <a:noFill/>
              <a:prstDash val="solid"/>
              <a:miter/>
            </a:ln>
          </p:spPr>
          <p:txBody>
            <a:bodyPr rtlCol="0" anchor="ctr"/>
            <a:lstStyle/>
            <a:p>
              <a:pPr algn="ctr"/>
              <a:endParaRPr lang="en-CA"/>
            </a:p>
          </p:txBody>
        </p:sp>
        <p:sp>
          <p:nvSpPr>
            <p:cNvPr id="32" name="Freeform: Shape 75">
              <a:extLst>
                <a:ext uri="{FF2B5EF4-FFF2-40B4-BE49-F238E27FC236}">
                  <a16:creationId xmlns:a16="http://schemas.microsoft.com/office/drawing/2014/main" id="{D9341F1E-6FFF-084C-B9B0-E26A4690A092}"/>
                </a:ext>
              </a:extLst>
            </p:cNvPr>
            <p:cNvSpPr/>
            <p:nvPr/>
          </p:nvSpPr>
          <p:spPr>
            <a:xfrm>
              <a:off x="-1850748"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3" y="117546"/>
                    <a:pt x="153654" y="98339"/>
                    <a:pt x="153654" y="76827"/>
                  </a:cubicBezTo>
                  <a:cubicBezTo>
                    <a:pt x="153654" y="55316"/>
                    <a:pt x="145203" y="36109"/>
                    <a:pt x="131375" y="22280"/>
                  </a:cubicBezTo>
                </a:path>
              </a:pathLst>
            </a:custGeom>
            <a:solidFill>
              <a:schemeClr val="tx1"/>
            </a:solidFill>
            <a:ln w="7677" cap="flat">
              <a:noFill/>
              <a:prstDash val="solid"/>
              <a:miter/>
            </a:ln>
          </p:spPr>
          <p:txBody>
            <a:bodyPr rtlCol="0" anchor="ctr"/>
            <a:lstStyle/>
            <a:p>
              <a:pPr algn="ctr"/>
              <a:endParaRPr lang="en-CA"/>
            </a:p>
          </p:txBody>
        </p:sp>
        <p:grpSp>
          <p:nvGrpSpPr>
            <p:cNvPr id="33" name="Group 32">
              <a:extLst>
                <a:ext uri="{FF2B5EF4-FFF2-40B4-BE49-F238E27FC236}">
                  <a16:creationId xmlns:a16="http://schemas.microsoft.com/office/drawing/2014/main" id="{73AB0EC8-DE88-4E43-995B-27FC41015779}"/>
                </a:ext>
              </a:extLst>
            </p:cNvPr>
            <p:cNvGrpSpPr/>
            <p:nvPr/>
          </p:nvGrpSpPr>
          <p:grpSpPr>
            <a:xfrm>
              <a:off x="-2708811" y="2334085"/>
              <a:ext cx="2546094" cy="463202"/>
              <a:chOff x="4591457" y="-1155574"/>
              <a:chExt cx="2576016" cy="468646"/>
            </a:xfrm>
            <a:solidFill>
              <a:schemeClr val="tx1"/>
            </a:solidFill>
          </p:grpSpPr>
          <p:sp>
            <p:nvSpPr>
              <p:cNvPr id="34" name="Freeform: Shape 77">
                <a:extLst>
                  <a:ext uri="{FF2B5EF4-FFF2-40B4-BE49-F238E27FC236}">
                    <a16:creationId xmlns:a16="http://schemas.microsoft.com/office/drawing/2014/main" id="{D6EDAF37-2D42-7C42-9442-CB71A9DD9A22}"/>
                  </a:ext>
                </a:extLst>
              </p:cNvPr>
              <p:cNvSpPr/>
              <p:nvPr/>
            </p:nvSpPr>
            <p:spPr>
              <a:xfrm>
                <a:off x="6152586" y="-1014212"/>
                <a:ext cx="3073" cy="7682"/>
              </a:xfrm>
              <a:custGeom>
                <a:avLst/>
                <a:gdLst>
                  <a:gd name="connsiteX0" fmla="*/ 0 w 3073"/>
                  <a:gd name="connsiteY0" fmla="*/ 0 h 7682"/>
                  <a:gd name="connsiteX1" fmla="*/ 0 w 3073"/>
                  <a:gd name="connsiteY1" fmla="*/ 0 h 7682"/>
                  <a:gd name="connsiteX2" fmla="*/ 3073 w 3073"/>
                  <a:gd name="connsiteY2" fmla="*/ 0 h 7682"/>
                  <a:gd name="connsiteX3" fmla="*/ 0 w 3073"/>
                  <a:gd name="connsiteY3" fmla="*/ 0 h 7682"/>
                </a:gdLst>
                <a:ahLst/>
                <a:cxnLst>
                  <a:cxn ang="0">
                    <a:pos x="connsiteX0" y="connsiteY0"/>
                  </a:cxn>
                  <a:cxn ang="0">
                    <a:pos x="connsiteX1" y="connsiteY1"/>
                  </a:cxn>
                  <a:cxn ang="0">
                    <a:pos x="connsiteX2" y="connsiteY2"/>
                  </a:cxn>
                  <a:cxn ang="0">
                    <a:pos x="connsiteX3" y="connsiteY3"/>
                  </a:cxn>
                </a:cxnLst>
                <a:rect l="l" t="t" r="r" b="b"/>
                <a:pathLst>
                  <a:path w="3073" h="7682">
                    <a:moveTo>
                      <a:pt x="0" y="0"/>
                    </a:moveTo>
                    <a:lnTo>
                      <a:pt x="0" y="0"/>
                    </a:lnTo>
                    <a:cubicBezTo>
                      <a:pt x="768" y="0"/>
                      <a:pt x="2305" y="0"/>
                      <a:pt x="3073" y="0"/>
                    </a:cubicBezTo>
                    <a:lnTo>
                      <a:pt x="0"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35" name="Freeform: Shape 78">
                <a:extLst>
                  <a:ext uri="{FF2B5EF4-FFF2-40B4-BE49-F238E27FC236}">
                    <a16:creationId xmlns:a16="http://schemas.microsoft.com/office/drawing/2014/main" id="{1AC01755-C536-4E45-A0C7-F1B5712EA38E}"/>
                  </a:ext>
                </a:extLst>
              </p:cNvPr>
              <p:cNvSpPr/>
              <p:nvPr/>
            </p:nvSpPr>
            <p:spPr>
              <a:xfrm>
                <a:off x="4591457" y="-1011907"/>
                <a:ext cx="323442" cy="324979"/>
              </a:xfrm>
              <a:custGeom>
                <a:avLst/>
                <a:gdLst>
                  <a:gd name="connsiteX0" fmla="*/ 162105 w 323442"/>
                  <a:gd name="connsiteY0" fmla="*/ 56084 h 324979"/>
                  <a:gd name="connsiteX1" fmla="*/ 268127 w 323442"/>
                  <a:gd name="connsiteY1" fmla="*/ 162106 h 324979"/>
                  <a:gd name="connsiteX2" fmla="*/ 268127 w 323442"/>
                  <a:gd name="connsiteY2" fmla="*/ 324211 h 324979"/>
                  <a:gd name="connsiteX3" fmla="*/ 323443 w 323442"/>
                  <a:gd name="connsiteY3" fmla="*/ 324211 h 324979"/>
                  <a:gd name="connsiteX4" fmla="*/ 323443 w 323442"/>
                  <a:gd name="connsiteY4" fmla="*/ 162106 h 324979"/>
                  <a:gd name="connsiteX5" fmla="*/ 161337 w 323442"/>
                  <a:gd name="connsiteY5" fmla="*/ 0 h 324979"/>
                  <a:gd name="connsiteX6" fmla="*/ 0 w 323442"/>
                  <a:gd name="connsiteY6" fmla="*/ 162874 h 324979"/>
                  <a:gd name="connsiteX7" fmla="*/ 0 w 323442"/>
                  <a:gd name="connsiteY7" fmla="*/ 324979 h 324979"/>
                  <a:gd name="connsiteX8" fmla="*/ 55316 w 323442"/>
                  <a:gd name="connsiteY8" fmla="*/ 324979 h 324979"/>
                  <a:gd name="connsiteX9" fmla="*/ 55316 w 323442"/>
                  <a:gd name="connsiteY9" fmla="*/ 162874 h 324979"/>
                  <a:gd name="connsiteX10" fmla="*/ 162105 w 323442"/>
                  <a:gd name="connsiteY10" fmla="*/ 56084 h 3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42" h="324979">
                    <a:moveTo>
                      <a:pt x="162105" y="56084"/>
                    </a:moveTo>
                    <a:cubicBezTo>
                      <a:pt x="220494" y="56084"/>
                      <a:pt x="268127" y="103717"/>
                      <a:pt x="268127" y="162106"/>
                    </a:cubicBezTo>
                    <a:lnTo>
                      <a:pt x="268127" y="324211"/>
                    </a:lnTo>
                    <a:lnTo>
                      <a:pt x="323443" y="324211"/>
                    </a:lnTo>
                    <a:lnTo>
                      <a:pt x="323443" y="162106"/>
                    </a:lnTo>
                    <a:cubicBezTo>
                      <a:pt x="323443" y="72218"/>
                      <a:pt x="251225" y="0"/>
                      <a:pt x="161337" y="0"/>
                    </a:cubicBezTo>
                    <a:cubicBezTo>
                      <a:pt x="72218" y="768"/>
                      <a:pt x="0" y="72986"/>
                      <a:pt x="0" y="162874"/>
                    </a:cubicBezTo>
                    <a:lnTo>
                      <a:pt x="0" y="324979"/>
                    </a:lnTo>
                    <a:lnTo>
                      <a:pt x="55316" y="324979"/>
                    </a:lnTo>
                    <a:lnTo>
                      <a:pt x="55316" y="162874"/>
                    </a:lnTo>
                    <a:cubicBezTo>
                      <a:pt x="55316" y="103717"/>
                      <a:pt x="102948" y="56084"/>
                      <a:pt x="162105" y="56084"/>
                    </a:cubicBezTo>
                  </a:path>
                </a:pathLst>
              </a:custGeom>
              <a:grpFill/>
              <a:ln w="7677" cap="flat">
                <a:noFill/>
                <a:prstDash val="solid"/>
                <a:miter/>
              </a:ln>
            </p:spPr>
            <p:txBody>
              <a:bodyPr rtlCol="0" anchor="ctr"/>
              <a:lstStyle/>
              <a:p>
                <a:pPr algn="ctr"/>
                <a:endParaRPr lang="en-CA">
                  <a:solidFill>
                    <a:schemeClr val="tx1"/>
                  </a:solidFill>
                </a:endParaRPr>
              </a:p>
            </p:txBody>
          </p:sp>
          <p:sp>
            <p:nvSpPr>
              <p:cNvPr id="36" name="Freeform: Shape 79">
                <a:extLst>
                  <a:ext uri="{FF2B5EF4-FFF2-40B4-BE49-F238E27FC236}">
                    <a16:creationId xmlns:a16="http://schemas.microsoft.com/office/drawing/2014/main" id="{38ECF229-3E94-D846-9A59-4D192E9B0333}"/>
                  </a:ext>
                </a:extLst>
              </p:cNvPr>
              <p:cNvSpPr/>
              <p:nvPr/>
            </p:nvSpPr>
            <p:spPr>
              <a:xfrm>
                <a:off x="6178707" y="-1011139"/>
                <a:ext cx="324210" cy="324210"/>
              </a:xfrm>
              <a:custGeom>
                <a:avLst/>
                <a:gdLst>
                  <a:gd name="connsiteX0" fmla="*/ 162105 w 324210"/>
                  <a:gd name="connsiteY0" fmla="*/ 0 h 324210"/>
                  <a:gd name="connsiteX1" fmla="*/ 0 w 324210"/>
                  <a:gd name="connsiteY1" fmla="*/ 162105 h 324210"/>
                  <a:gd name="connsiteX2" fmla="*/ 47633 w 324210"/>
                  <a:gd name="connsiteY2" fmla="*/ 276578 h 324210"/>
                  <a:gd name="connsiteX3" fmla="*/ 162105 w 324210"/>
                  <a:gd name="connsiteY3" fmla="*/ 324211 h 324210"/>
                  <a:gd name="connsiteX4" fmla="*/ 276578 w 324210"/>
                  <a:gd name="connsiteY4" fmla="*/ 276578 h 324210"/>
                  <a:gd name="connsiteX5" fmla="*/ 324211 w 324210"/>
                  <a:gd name="connsiteY5" fmla="*/ 162105 h 324210"/>
                  <a:gd name="connsiteX6" fmla="*/ 162105 w 324210"/>
                  <a:gd name="connsiteY6" fmla="*/ 0 h 324210"/>
                  <a:gd name="connsiteX7" fmla="*/ 237396 w 324210"/>
                  <a:gd name="connsiteY7" fmla="*/ 236628 h 324210"/>
                  <a:gd name="connsiteX8" fmla="*/ 162105 w 324210"/>
                  <a:gd name="connsiteY8" fmla="*/ 267359 h 324210"/>
                  <a:gd name="connsiteX9" fmla="*/ 86815 w 324210"/>
                  <a:gd name="connsiteY9" fmla="*/ 236628 h 324210"/>
                  <a:gd name="connsiteX10" fmla="*/ 55316 w 324210"/>
                  <a:gd name="connsiteY10" fmla="*/ 162105 h 324210"/>
                  <a:gd name="connsiteX11" fmla="*/ 161337 w 324210"/>
                  <a:gd name="connsiteY11" fmla="*/ 56084 h 324210"/>
                  <a:gd name="connsiteX12" fmla="*/ 267359 w 324210"/>
                  <a:gd name="connsiteY12" fmla="*/ 162105 h 324210"/>
                  <a:gd name="connsiteX13" fmla="*/ 237396 w 324210"/>
                  <a:gd name="connsiteY13" fmla="*/ 236628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210" h="324210">
                    <a:moveTo>
                      <a:pt x="162105" y="0"/>
                    </a:moveTo>
                    <a:cubicBezTo>
                      <a:pt x="72218" y="0"/>
                      <a:pt x="0" y="72218"/>
                      <a:pt x="0" y="162105"/>
                    </a:cubicBezTo>
                    <a:cubicBezTo>
                      <a:pt x="0" y="206665"/>
                      <a:pt x="18438" y="246615"/>
                      <a:pt x="47633" y="276578"/>
                    </a:cubicBezTo>
                    <a:cubicBezTo>
                      <a:pt x="76827" y="305772"/>
                      <a:pt x="117546" y="324211"/>
                      <a:pt x="162105" y="324211"/>
                    </a:cubicBezTo>
                    <a:cubicBezTo>
                      <a:pt x="206665" y="324211"/>
                      <a:pt x="247384" y="305772"/>
                      <a:pt x="276578" y="276578"/>
                    </a:cubicBezTo>
                    <a:cubicBezTo>
                      <a:pt x="305772" y="247384"/>
                      <a:pt x="324211" y="206665"/>
                      <a:pt x="324211" y="162105"/>
                    </a:cubicBezTo>
                    <a:cubicBezTo>
                      <a:pt x="324211" y="72218"/>
                      <a:pt x="251993" y="0"/>
                      <a:pt x="162105" y="0"/>
                    </a:cubicBezTo>
                    <a:moveTo>
                      <a:pt x="237396" y="236628"/>
                    </a:moveTo>
                    <a:cubicBezTo>
                      <a:pt x="218189" y="255835"/>
                      <a:pt x="191300" y="267359"/>
                      <a:pt x="162105" y="267359"/>
                    </a:cubicBezTo>
                    <a:cubicBezTo>
                      <a:pt x="132911" y="267359"/>
                      <a:pt x="106021" y="255835"/>
                      <a:pt x="86815" y="236628"/>
                    </a:cubicBezTo>
                    <a:cubicBezTo>
                      <a:pt x="67608" y="217421"/>
                      <a:pt x="55316" y="191300"/>
                      <a:pt x="55316" y="162105"/>
                    </a:cubicBezTo>
                    <a:cubicBezTo>
                      <a:pt x="55316" y="103717"/>
                      <a:pt x="102948" y="56084"/>
                      <a:pt x="161337" y="56084"/>
                    </a:cubicBezTo>
                    <a:cubicBezTo>
                      <a:pt x="219726" y="56084"/>
                      <a:pt x="267359" y="103717"/>
                      <a:pt x="267359" y="162105"/>
                    </a:cubicBezTo>
                    <a:cubicBezTo>
                      <a:pt x="268127" y="191300"/>
                      <a:pt x="256603" y="217421"/>
                      <a:pt x="237396" y="236628"/>
                    </a:cubicBezTo>
                  </a:path>
                </a:pathLst>
              </a:custGeom>
              <a:grpFill/>
              <a:ln w="7677" cap="flat">
                <a:noFill/>
                <a:prstDash val="solid"/>
                <a:miter/>
              </a:ln>
            </p:spPr>
            <p:txBody>
              <a:bodyPr rtlCol="0" anchor="ctr"/>
              <a:lstStyle/>
              <a:p>
                <a:pPr algn="ctr"/>
                <a:endParaRPr lang="en-CA">
                  <a:solidFill>
                    <a:schemeClr val="tx1"/>
                  </a:solidFill>
                </a:endParaRPr>
              </a:p>
            </p:txBody>
          </p:sp>
          <p:sp>
            <p:nvSpPr>
              <p:cNvPr id="37" name="Freeform: Shape 80">
                <a:extLst>
                  <a:ext uri="{FF2B5EF4-FFF2-40B4-BE49-F238E27FC236}">
                    <a16:creationId xmlns:a16="http://schemas.microsoft.com/office/drawing/2014/main" id="{76678A32-05F5-3043-89C0-B3AD14DCE7FB}"/>
                  </a:ext>
                </a:extLst>
              </p:cNvPr>
              <p:cNvSpPr/>
              <p:nvPr/>
            </p:nvSpPr>
            <p:spPr>
              <a:xfrm>
                <a:off x="6556697" y="-1155574"/>
                <a:ext cx="56083" cy="467877"/>
              </a:xfrm>
              <a:custGeom>
                <a:avLst/>
                <a:gdLst>
                  <a:gd name="connsiteX0" fmla="*/ 0 w 56083"/>
                  <a:gd name="connsiteY0" fmla="*/ 0 h 467877"/>
                  <a:gd name="connsiteX1" fmla="*/ 56084 w 56083"/>
                  <a:gd name="connsiteY1" fmla="*/ 0 h 467877"/>
                  <a:gd name="connsiteX2" fmla="*/ 56084 w 56083"/>
                  <a:gd name="connsiteY2" fmla="*/ 467878 h 467877"/>
                  <a:gd name="connsiteX3" fmla="*/ 0 w 56083"/>
                  <a:gd name="connsiteY3" fmla="*/ 467878 h 467877"/>
                </a:gdLst>
                <a:ahLst/>
                <a:cxnLst>
                  <a:cxn ang="0">
                    <a:pos x="connsiteX0" y="connsiteY0"/>
                  </a:cxn>
                  <a:cxn ang="0">
                    <a:pos x="connsiteX1" y="connsiteY1"/>
                  </a:cxn>
                  <a:cxn ang="0">
                    <a:pos x="connsiteX2" y="connsiteY2"/>
                  </a:cxn>
                  <a:cxn ang="0">
                    <a:pos x="connsiteX3" y="connsiteY3"/>
                  </a:cxn>
                </a:cxnLst>
                <a:rect l="l" t="t" r="r" b="b"/>
                <a:pathLst>
                  <a:path w="56083" h="467877">
                    <a:moveTo>
                      <a:pt x="0" y="0"/>
                    </a:moveTo>
                    <a:lnTo>
                      <a:pt x="56084" y="0"/>
                    </a:lnTo>
                    <a:lnTo>
                      <a:pt x="56084" y="467878"/>
                    </a:lnTo>
                    <a:lnTo>
                      <a:pt x="0" y="467878"/>
                    </a:lnTo>
                    <a:close/>
                  </a:path>
                </a:pathLst>
              </a:custGeom>
              <a:grpFill/>
              <a:ln w="7677" cap="flat">
                <a:noFill/>
                <a:prstDash val="solid"/>
                <a:miter/>
              </a:ln>
            </p:spPr>
            <p:txBody>
              <a:bodyPr rtlCol="0" anchor="ctr"/>
              <a:lstStyle/>
              <a:p>
                <a:pPr algn="ctr"/>
                <a:endParaRPr lang="en-CA">
                  <a:solidFill>
                    <a:schemeClr val="tx1"/>
                  </a:solidFill>
                </a:endParaRPr>
              </a:p>
            </p:txBody>
          </p:sp>
          <p:sp>
            <p:nvSpPr>
              <p:cNvPr id="38" name="Freeform: Shape 81">
                <a:extLst>
                  <a:ext uri="{FF2B5EF4-FFF2-40B4-BE49-F238E27FC236}">
                    <a16:creationId xmlns:a16="http://schemas.microsoft.com/office/drawing/2014/main" id="{01E717C4-1CD1-3647-9FFF-A149293C3321}"/>
                  </a:ext>
                </a:extLst>
              </p:cNvPr>
              <p:cNvSpPr/>
              <p:nvPr/>
            </p:nvSpPr>
            <p:spPr>
              <a:xfrm>
                <a:off x="5993553" y="-1011139"/>
                <a:ext cx="159032" cy="323442"/>
              </a:xfrm>
              <a:custGeom>
                <a:avLst/>
                <a:gdLst>
                  <a:gd name="connsiteX0" fmla="*/ 159032 w 159032"/>
                  <a:gd name="connsiteY0" fmla="*/ 55316 h 323442"/>
                  <a:gd name="connsiteX1" fmla="*/ 159032 w 159032"/>
                  <a:gd name="connsiteY1" fmla="*/ 0 h 323442"/>
                  <a:gd name="connsiteX2" fmla="*/ 47633 w 159032"/>
                  <a:gd name="connsiteY2" fmla="*/ 46865 h 323442"/>
                  <a:gd name="connsiteX3" fmla="*/ 0 w 159032"/>
                  <a:gd name="connsiteY3" fmla="*/ 161337 h 323442"/>
                  <a:gd name="connsiteX4" fmla="*/ 0 w 159032"/>
                  <a:gd name="connsiteY4" fmla="*/ 323443 h 323442"/>
                  <a:gd name="connsiteX5" fmla="*/ 56084 w 159032"/>
                  <a:gd name="connsiteY5" fmla="*/ 323443 h 323442"/>
                  <a:gd name="connsiteX6" fmla="*/ 56084 w 159032"/>
                  <a:gd name="connsiteY6" fmla="*/ 161337 h 323442"/>
                  <a:gd name="connsiteX7" fmla="*/ 86815 w 159032"/>
                  <a:gd name="connsiteY7" fmla="*/ 86047 h 323442"/>
                  <a:gd name="connsiteX8" fmla="*/ 159032 w 159032"/>
                  <a:gd name="connsiteY8" fmla="*/ 55316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2" h="323442">
                    <a:moveTo>
                      <a:pt x="159032" y="55316"/>
                    </a:moveTo>
                    <a:lnTo>
                      <a:pt x="159032" y="0"/>
                    </a:lnTo>
                    <a:cubicBezTo>
                      <a:pt x="116009" y="768"/>
                      <a:pt x="76827" y="18439"/>
                      <a:pt x="47633" y="46865"/>
                    </a:cubicBezTo>
                    <a:cubicBezTo>
                      <a:pt x="18438" y="76059"/>
                      <a:pt x="0" y="116777"/>
                      <a:pt x="0" y="161337"/>
                    </a:cubicBezTo>
                    <a:lnTo>
                      <a:pt x="0" y="323443"/>
                    </a:lnTo>
                    <a:lnTo>
                      <a:pt x="56084" y="323443"/>
                    </a:lnTo>
                    <a:lnTo>
                      <a:pt x="56084" y="161337"/>
                    </a:lnTo>
                    <a:cubicBezTo>
                      <a:pt x="56084" y="132143"/>
                      <a:pt x="67608" y="105253"/>
                      <a:pt x="86815" y="86047"/>
                    </a:cubicBezTo>
                    <a:cubicBezTo>
                      <a:pt x="106022" y="68376"/>
                      <a:pt x="131375" y="56084"/>
                      <a:pt x="159032" y="55316"/>
                    </a:cubicBezTo>
                  </a:path>
                </a:pathLst>
              </a:custGeom>
              <a:grpFill/>
              <a:ln w="7677" cap="flat">
                <a:noFill/>
                <a:prstDash val="solid"/>
                <a:miter/>
              </a:ln>
            </p:spPr>
            <p:txBody>
              <a:bodyPr rtlCol="0" anchor="ctr"/>
              <a:lstStyle/>
              <a:p>
                <a:pPr algn="ctr"/>
                <a:endParaRPr lang="en-CA">
                  <a:solidFill>
                    <a:schemeClr val="tx1"/>
                  </a:solidFill>
                </a:endParaRPr>
              </a:p>
            </p:txBody>
          </p:sp>
          <p:sp>
            <p:nvSpPr>
              <p:cNvPr id="39" name="Freeform: Shape 82">
                <a:extLst>
                  <a:ext uri="{FF2B5EF4-FFF2-40B4-BE49-F238E27FC236}">
                    <a16:creationId xmlns:a16="http://schemas.microsoft.com/office/drawing/2014/main" id="{5D9170FF-E12A-3048-94B5-0EFF7A54F815}"/>
                  </a:ext>
                </a:extLst>
              </p:cNvPr>
              <p:cNvSpPr/>
              <p:nvPr/>
            </p:nvSpPr>
            <p:spPr>
              <a:xfrm>
                <a:off x="6152586" y="-1014212"/>
                <a:ext cx="3073" cy="3073"/>
              </a:xfrm>
              <a:custGeom>
                <a:avLst/>
                <a:gdLst>
                  <a:gd name="connsiteX0" fmla="*/ 3073 w 3073"/>
                  <a:gd name="connsiteY0" fmla="*/ 3073 h 3073"/>
                  <a:gd name="connsiteX1" fmla="*/ 3073 w 3073"/>
                  <a:gd name="connsiteY1" fmla="*/ 0 h 3073"/>
                  <a:gd name="connsiteX2" fmla="*/ 0 w 3073"/>
                  <a:gd name="connsiteY2" fmla="*/ 0 h 3073"/>
                  <a:gd name="connsiteX3" fmla="*/ 0 w 3073"/>
                  <a:gd name="connsiteY3" fmla="*/ 3073 h 3073"/>
                  <a:gd name="connsiteX4" fmla="*/ 3073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3073" y="3073"/>
                    </a:moveTo>
                    <a:lnTo>
                      <a:pt x="3073" y="0"/>
                    </a:lnTo>
                    <a:cubicBezTo>
                      <a:pt x="2305" y="0"/>
                      <a:pt x="768" y="0"/>
                      <a:pt x="0" y="0"/>
                    </a:cubicBezTo>
                    <a:lnTo>
                      <a:pt x="0" y="3073"/>
                    </a:lnTo>
                    <a:cubicBezTo>
                      <a:pt x="1537" y="3073"/>
                      <a:pt x="2305" y="3073"/>
                      <a:pt x="3073" y="3073"/>
                    </a:cubicBezTo>
                  </a:path>
                </a:pathLst>
              </a:custGeom>
              <a:grpFill/>
              <a:ln w="7677" cap="flat">
                <a:noFill/>
                <a:prstDash val="solid"/>
                <a:miter/>
              </a:ln>
            </p:spPr>
            <p:txBody>
              <a:bodyPr rtlCol="0" anchor="ctr"/>
              <a:lstStyle/>
              <a:p>
                <a:pPr algn="ctr"/>
                <a:endParaRPr lang="en-CA">
                  <a:solidFill>
                    <a:schemeClr val="tx1"/>
                  </a:solidFill>
                </a:endParaRPr>
              </a:p>
            </p:txBody>
          </p:sp>
          <p:grpSp>
            <p:nvGrpSpPr>
              <p:cNvPr id="40" name="Graphic 3">
                <a:extLst>
                  <a:ext uri="{FF2B5EF4-FFF2-40B4-BE49-F238E27FC236}">
                    <a16:creationId xmlns:a16="http://schemas.microsoft.com/office/drawing/2014/main" id="{86BEA23F-C9FA-B24C-B249-AE18236169C9}"/>
                  </a:ext>
                </a:extLst>
              </p:cNvPr>
              <p:cNvGrpSpPr/>
              <p:nvPr/>
            </p:nvGrpSpPr>
            <p:grpSpPr>
              <a:xfrm>
                <a:off x="6699595" y="-1128685"/>
                <a:ext cx="64534" cy="440988"/>
                <a:chOff x="3645110" y="2152838"/>
                <a:chExt cx="64534" cy="440988"/>
              </a:xfrm>
              <a:grpFill/>
            </p:grpSpPr>
            <p:sp>
              <p:nvSpPr>
                <p:cNvPr id="47" name="Freeform: Shape 90">
                  <a:extLst>
                    <a:ext uri="{FF2B5EF4-FFF2-40B4-BE49-F238E27FC236}">
                      <a16:creationId xmlns:a16="http://schemas.microsoft.com/office/drawing/2014/main" id="{DF722889-1969-764C-8BD2-DAB576220A57}"/>
                    </a:ext>
                  </a:extLst>
                </p:cNvPr>
                <p:cNvSpPr/>
                <p:nvPr/>
              </p:nvSpPr>
              <p:spPr>
                <a:xfrm>
                  <a:off x="3645110" y="2152838"/>
                  <a:ext cx="64534" cy="64534"/>
                </a:xfrm>
                <a:custGeom>
                  <a:avLst/>
                  <a:gdLst>
                    <a:gd name="connsiteX0" fmla="*/ 55316 w 64534"/>
                    <a:gd name="connsiteY0" fmla="*/ 9219 h 64534"/>
                    <a:gd name="connsiteX1" fmla="*/ 32268 w 64534"/>
                    <a:gd name="connsiteY1" fmla="*/ 0 h 64534"/>
                    <a:gd name="connsiteX2" fmla="*/ 9219 w 64534"/>
                    <a:gd name="connsiteY2" fmla="*/ 9219 h 64534"/>
                    <a:gd name="connsiteX3" fmla="*/ 0 w 64534"/>
                    <a:gd name="connsiteY3" fmla="*/ 32267 h 64534"/>
                    <a:gd name="connsiteX4" fmla="*/ 9219 w 64534"/>
                    <a:gd name="connsiteY4" fmla="*/ 55316 h 64534"/>
                    <a:gd name="connsiteX5" fmla="*/ 32268 w 64534"/>
                    <a:gd name="connsiteY5" fmla="*/ 64535 h 64534"/>
                    <a:gd name="connsiteX6" fmla="*/ 55316 w 64534"/>
                    <a:gd name="connsiteY6" fmla="*/ 55316 h 64534"/>
                    <a:gd name="connsiteX7" fmla="*/ 64535 w 64534"/>
                    <a:gd name="connsiteY7" fmla="*/ 32267 h 64534"/>
                    <a:gd name="connsiteX8" fmla="*/ 55316 w 64534"/>
                    <a:gd name="connsiteY8" fmla="*/ 921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34" h="64534">
                      <a:moveTo>
                        <a:pt x="55316" y="9219"/>
                      </a:moveTo>
                      <a:cubicBezTo>
                        <a:pt x="49169" y="3073"/>
                        <a:pt x="41487" y="0"/>
                        <a:pt x="32268" y="0"/>
                      </a:cubicBezTo>
                      <a:cubicBezTo>
                        <a:pt x="23048" y="0"/>
                        <a:pt x="15365" y="3841"/>
                        <a:pt x="9219" y="9219"/>
                      </a:cubicBezTo>
                      <a:cubicBezTo>
                        <a:pt x="3073" y="15365"/>
                        <a:pt x="0" y="23048"/>
                        <a:pt x="0" y="32267"/>
                      </a:cubicBezTo>
                      <a:cubicBezTo>
                        <a:pt x="0" y="41487"/>
                        <a:pt x="3841" y="49169"/>
                        <a:pt x="9219" y="55316"/>
                      </a:cubicBezTo>
                      <a:cubicBezTo>
                        <a:pt x="15365" y="61462"/>
                        <a:pt x="23048" y="64535"/>
                        <a:pt x="32268" y="64535"/>
                      </a:cubicBezTo>
                      <a:cubicBezTo>
                        <a:pt x="41487" y="64535"/>
                        <a:pt x="49169" y="60693"/>
                        <a:pt x="55316" y="55316"/>
                      </a:cubicBezTo>
                      <a:cubicBezTo>
                        <a:pt x="61462" y="49169"/>
                        <a:pt x="64535" y="41487"/>
                        <a:pt x="64535" y="32267"/>
                      </a:cubicBezTo>
                      <a:cubicBezTo>
                        <a:pt x="64535" y="23048"/>
                        <a:pt x="61462" y="14597"/>
                        <a:pt x="55316" y="9219"/>
                      </a:cubicBezTo>
                    </a:path>
                  </a:pathLst>
                </a:custGeom>
                <a:grpFill/>
                <a:ln w="7677" cap="flat">
                  <a:noFill/>
                  <a:prstDash val="solid"/>
                  <a:miter/>
                </a:ln>
              </p:spPr>
              <p:txBody>
                <a:bodyPr rtlCol="0" anchor="ctr"/>
                <a:lstStyle/>
                <a:p>
                  <a:pPr algn="ctr"/>
                  <a:endParaRPr lang="en-CA">
                    <a:solidFill>
                      <a:schemeClr val="tx1"/>
                    </a:solidFill>
                  </a:endParaRPr>
                </a:p>
              </p:txBody>
            </p:sp>
            <p:sp>
              <p:nvSpPr>
                <p:cNvPr id="48" name="Freeform: Shape 91">
                  <a:extLst>
                    <a:ext uri="{FF2B5EF4-FFF2-40B4-BE49-F238E27FC236}">
                      <a16:creationId xmlns:a16="http://schemas.microsoft.com/office/drawing/2014/main" id="{E8DE97C7-2ECB-2647-A33D-0A771487F653}"/>
                    </a:ext>
                  </a:extLst>
                </p:cNvPr>
                <p:cNvSpPr/>
                <p:nvPr/>
              </p:nvSpPr>
              <p:spPr>
                <a:xfrm>
                  <a:off x="3649720" y="2270384"/>
                  <a:ext cx="56083" cy="323442"/>
                </a:xfrm>
                <a:custGeom>
                  <a:avLst/>
                  <a:gdLst>
                    <a:gd name="connsiteX0" fmla="*/ 0 w 56083"/>
                    <a:gd name="connsiteY0" fmla="*/ 0 h 323442"/>
                    <a:gd name="connsiteX1" fmla="*/ 56084 w 56083"/>
                    <a:gd name="connsiteY1" fmla="*/ 0 h 323442"/>
                    <a:gd name="connsiteX2" fmla="*/ 56084 w 56083"/>
                    <a:gd name="connsiteY2" fmla="*/ 323443 h 323442"/>
                    <a:gd name="connsiteX3" fmla="*/ 0 w 56083"/>
                    <a:gd name="connsiteY3" fmla="*/ 323443 h 323442"/>
                  </a:gdLst>
                  <a:ahLst/>
                  <a:cxnLst>
                    <a:cxn ang="0">
                      <a:pos x="connsiteX0" y="connsiteY0"/>
                    </a:cxn>
                    <a:cxn ang="0">
                      <a:pos x="connsiteX1" y="connsiteY1"/>
                    </a:cxn>
                    <a:cxn ang="0">
                      <a:pos x="connsiteX2" y="connsiteY2"/>
                    </a:cxn>
                    <a:cxn ang="0">
                      <a:pos x="connsiteX3" y="connsiteY3"/>
                    </a:cxn>
                  </a:cxnLst>
                  <a:rect l="l" t="t" r="r" b="b"/>
                  <a:pathLst>
                    <a:path w="56083" h="323442">
                      <a:moveTo>
                        <a:pt x="0" y="0"/>
                      </a:moveTo>
                      <a:lnTo>
                        <a:pt x="56084" y="0"/>
                      </a:lnTo>
                      <a:lnTo>
                        <a:pt x="56084" y="323443"/>
                      </a:lnTo>
                      <a:lnTo>
                        <a:pt x="0" y="323443"/>
                      </a:lnTo>
                      <a:close/>
                    </a:path>
                  </a:pathLst>
                </a:custGeom>
                <a:grpFill/>
                <a:ln w="7677" cap="flat">
                  <a:noFill/>
                  <a:prstDash val="solid"/>
                  <a:miter/>
                </a:ln>
              </p:spPr>
              <p:txBody>
                <a:bodyPr rtlCol="0" anchor="ctr"/>
                <a:lstStyle/>
                <a:p>
                  <a:pPr algn="ctr"/>
                  <a:endParaRPr lang="en-CA">
                    <a:solidFill>
                      <a:schemeClr val="tx1"/>
                    </a:solidFill>
                  </a:endParaRPr>
                </a:p>
              </p:txBody>
            </p:sp>
          </p:grpSp>
          <p:sp>
            <p:nvSpPr>
              <p:cNvPr id="41" name="Freeform: Shape 84">
                <a:extLst>
                  <a:ext uri="{FF2B5EF4-FFF2-40B4-BE49-F238E27FC236}">
                    <a16:creationId xmlns:a16="http://schemas.microsoft.com/office/drawing/2014/main" id="{30273AFF-E6F6-2745-8BA4-F3E4C4984E92}"/>
                  </a:ext>
                </a:extLst>
              </p:cNvPr>
              <p:cNvSpPr/>
              <p:nvPr/>
            </p:nvSpPr>
            <p:spPr>
              <a:xfrm>
                <a:off x="6844031" y="-1011139"/>
                <a:ext cx="323442" cy="323442"/>
              </a:xfrm>
              <a:custGeom>
                <a:avLst/>
                <a:gdLst>
                  <a:gd name="connsiteX0" fmla="*/ 295785 w 323442"/>
                  <a:gd name="connsiteY0" fmla="*/ 161337 h 323442"/>
                  <a:gd name="connsiteX1" fmla="*/ 228945 w 323442"/>
                  <a:gd name="connsiteY1" fmla="*/ 133679 h 323442"/>
                  <a:gd name="connsiteX2" fmla="*/ 94497 w 323442"/>
                  <a:gd name="connsiteY2" fmla="*/ 133679 h 323442"/>
                  <a:gd name="connsiteX3" fmla="*/ 66840 w 323442"/>
                  <a:gd name="connsiteY3" fmla="*/ 122155 h 323442"/>
                  <a:gd name="connsiteX4" fmla="*/ 55315 w 323442"/>
                  <a:gd name="connsiteY4" fmla="*/ 94497 h 323442"/>
                  <a:gd name="connsiteX5" fmla="*/ 66840 w 323442"/>
                  <a:gd name="connsiteY5" fmla="*/ 66840 h 323442"/>
                  <a:gd name="connsiteX6" fmla="*/ 94497 w 323442"/>
                  <a:gd name="connsiteY6" fmla="*/ 55316 h 323442"/>
                  <a:gd name="connsiteX7" fmla="*/ 291943 w 323442"/>
                  <a:gd name="connsiteY7" fmla="*/ 55316 h 323442"/>
                  <a:gd name="connsiteX8" fmla="*/ 291943 w 323442"/>
                  <a:gd name="connsiteY8" fmla="*/ 0 h 323442"/>
                  <a:gd name="connsiteX9" fmla="*/ 94497 w 323442"/>
                  <a:gd name="connsiteY9" fmla="*/ 0 h 323442"/>
                  <a:gd name="connsiteX10" fmla="*/ 27658 w 323442"/>
                  <a:gd name="connsiteY10" fmla="*/ 27658 h 323442"/>
                  <a:gd name="connsiteX11" fmla="*/ 0 w 323442"/>
                  <a:gd name="connsiteY11" fmla="*/ 94497 h 323442"/>
                  <a:gd name="connsiteX12" fmla="*/ 27658 w 323442"/>
                  <a:gd name="connsiteY12" fmla="*/ 161337 h 323442"/>
                  <a:gd name="connsiteX13" fmla="*/ 94497 w 323442"/>
                  <a:gd name="connsiteY13" fmla="*/ 188995 h 323442"/>
                  <a:gd name="connsiteX14" fmla="*/ 228945 w 323442"/>
                  <a:gd name="connsiteY14" fmla="*/ 188995 h 323442"/>
                  <a:gd name="connsiteX15" fmla="*/ 268127 w 323442"/>
                  <a:gd name="connsiteY15" fmla="*/ 228177 h 323442"/>
                  <a:gd name="connsiteX16" fmla="*/ 256603 w 323442"/>
                  <a:gd name="connsiteY16" fmla="*/ 255835 h 323442"/>
                  <a:gd name="connsiteX17" fmla="*/ 228945 w 323442"/>
                  <a:gd name="connsiteY17" fmla="*/ 267359 h 323442"/>
                  <a:gd name="connsiteX18" fmla="*/ 0 w 323442"/>
                  <a:gd name="connsiteY18" fmla="*/ 267359 h 323442"/>
                  <a:gd name="connsiteX19" fmla="*/ 0 w 323442"/>
                  <a:gd name="connsiteY19" fmla="*/ 323443 h 323442"/>
                  <a:gd name="connsiteX20" fmla="*/ 228945 w 323442"/>
                  <a:gd name="connsiteY20" fmla="*/ 323443 h 323442"/>
                  <a:gd name="connsiteX21" fmla="*/ 295785 w 323442"/>
                  <a:gd name="connsiteY21" fmla="*/ 295785 h 323442"/>
                  <a:gd name="connsiteX22" fmla="*/ 323442 w 323442"/>
                  <a:gd name="connsiteY22" fmla="*/ 228177 h 323442"/>
                  <a:gd name="connsiteX23" fmla="*/ 295785 w 323442"/>
                  <a:gd name="connsiteY23" fmla="*/ 161337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442" h="323442">
                    <a:moveTo>
                      <a:pt x="295785" y="161337"/>
                    </a:moveTo>
                    <a:cubicBezTo>
                      <a:pt x="278883" y="144435"/>
                      <a:pt x="255066" y="133679"/>
                      <a:pt x="228945" y="133679"/>
                    </a:cubicBezTo>
                    <a:lnTo>
                      <a:pt x="94497" y="133679"/>
                    </a:lnTo>
                    <a:cubicBezTo>
                      <a:pt x="83742" y="133679"/>
                      <a:pt x="73754" y="129070"/>
                      <a:pt x="66840" y="122155"/>
                    </a:cubicBezTo>
                    <a:cubicBezTo>
                      <a:pt x="59925" y="115241"/>
                      <a:pt x="55315" y="105253"/>
                      <a:pt x="55315" y="94497"/>
                    </a:cubicBezTo>
                    <a:cubicBezTo>
                      <a:pt x="55315" y="83742"/>
                      <a:pt x="59925" y="73754"/>
                      <a:pt x="66840" y="66840"/>
                    </a:cubicBezTo>
                    <a:cubicBezTo>
                      <a:pt x="73754" y="59925"/>
                      <a:pt x="83742" y="55316"/>
                      <a:pt x="94497" y="55316"/>
                    </a:cubicBezTo>
                    <a:lnTo>
                      <a:pt x="291943" y="55316"/>
                    </a:lnTo>
                    <a:lnTo>
                      <a:pt x="291943" y="0"/>
                    </a:lnTo>
                    <a:lnTo>
                      <a:pt x="94497" y="0"/>
                    </a:lnTo>
                    <a:cubicBezTo>
                      <a:pt x="68376" y="0"/>
                      <a:pt x="44560" y="10756"/>
                      <a:pt x="27658" y="27658"/>
                    </a:cubicBezTo>
                    <a:cubicBezTo>
                      <a:pt x="10756" y="44560"/>
                      <a:pt x="0" y="68376"/>
                      <a:pt x="0" y="94497"/>
                    </a:cubicBezTo>
                    <a:cubicBezTo>
                      <a:pt x="0" y="120619"/>
                      <a:pt x="10756" y="144435"/>
                      <a:pt x="27658" y="161337"/>
                    </a:cubicBezTo>
                    <a:cubicBezTo>
                      <a:pt x="44560" y="178239"/>
                      <a:pt x="68376" y="188995"/>
                      <a:pt x="94497" y="188995"/>
                    </a:cubicBezTo>
                    <a:lnTo>
                      <a:pt x="228945" y="188995"/>
                    </a:lnTo>
                    <a:cubicBezTo>
                      <a:pt x="250457" y="188995"/>
                      <a:pt x="268127" y="207434"/>
                      <a:pt x="268127" y="228177"/>
                    </a:cubicBezTo>
                    <a:cubicBezTo>
                      <a:pt x="268127" y="238933"/>
                      <a:pt x="263517" y="248920"/>
                      <a:pt x="256603" y="255835"/>
                    </a:cubicBezTo>
                    <a:cubicBezTo>
                      <a:pt x="249688" y="262749"/>
                      <a:pt x="239701" y="267359"/>
                      <a:pt x="228945" y="267359"/>
                    </a:cubicBezTo>
                    <a:lnTo>
                      <a:pt x="0" y="267359"/>
                    </a:lnTo>
                    <a:lnTo>
                      <a:pt x="0" y="323443"/>
                    </a:lnTo>
                    <a:lnTo>
                      <a:pt x="228945" y="323443"/>
                    </a:lnTo>
                    <a:cubicBezTo>
                      <a:pt x="255066" y="323443"/>
                      <a:pt x="278883" y="312687"/>
                      <a:pt x="295785" y="295785"/>
                    </a:cubicBezTo>
                    <a:cubicBezTo>
                      <a:pt x="312687" y="278883"/>
                      <a:pt x="323442" y="255066"/>
                      <a:pt x="323442" y="228177"/>
                    </a:cubicBezTo>
                    <a:cubicBezTo>
                      <a:pt x="323442" y="202056"/>
                      <a:pt x="312687" y="178239"/>
                      <a:pt x="295785" y="161337"/>
                    </a:cubicBezTo>
                  </a:path>
                </a:pathLst>
              </a:custGeom>
              <a:grpFill/>
              <a:ln w="7677" cap="flat">
                <a:noFill/>
                <a:prstDash val="solid"/>
                <a:miter/>
              </a:ln>
            </p:spPr>
            <p:txBody>
              <a:bodyPr rtlCol="0" anchor="ctr"/>
              <a:lstStyle/>
              <a:p>
                <a:pPr algn="ctr"/>
                <a:endParaRPr lang="en-CA">
                  <a:solidFill>
                    <a:schemeClr val="tx1"/>
                  </a:solidFill>
                </a:endParaRPr>
              </a:p>
            </p:txBody>
          </p:sp>
          <p:sp>
            <p:nvSpPr>
              <p:cNvPr id="42" name="Freeform: Shape 85">
                <a:extLst>
                  <a:ext uri="{FF2B5EF4-FFF2-40B4-BE49-F238E27FC236}">
                    <a16:creationId xmlns:a16="http://schemas.microsoft.com/office/drawing/2014/main" id="{E3D3E6A7-0439-4D46-B868-244D885CE68F}"/>
                  </a:ext>
                </a:extLst>
              </p:cNvPr>
              <p:cNvSpPr/>
              <p:nvPr/>
            </p:nvSpPr>
            <p:spPr>
              <a:xfrm>
                <a:off x="6152586" y="-1011139"/>
                <a:ext cx="3073" cy="55315"/>
              </a:xfrm>
              <a:custGeom>
                <a:avLst/>
                <a:gdLst>
                  <a:gd name="connsiteX0" fmla="*/ 0 w 3073"/>
                  <a:gd name="connsiteY0" fmla="*/ 55316 h 55315"/>
                  <a:gd name="connsiteX1" fmla="*/ 3073 w 3073"/>
                  <a:gd name="connsiteY1" fmla="*/ 55316 h 55315"/>
                  <a:gd name="connsiteX2" fmla="*/ 3073 w 3073"/>
                  <a:gd name="connsiteY2" fmla="*/ 0 h 55315"/>
                  <a:gd name="connsiteX3" fmla="*/ 0 w 3073"/>
                  <a:gd name="connsiteY3" fmla="*/ 0 h 55315"/>
                  <a:gd name="connsiteX4" fmla="*/ 0 w 3073"/>
                  <a:gd name="connsiteY4" fmla="*/ 55316 h 5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55315">
                    <a:moveTo>
                      <a:pt x="0" y="55316"/>
                    </a:moveTo>
                    <a:cubicBezTo>
                      <a:pt x="768" y="55316"/>
                      <a:pt x="2305" y="55316"/>
                      <a:pt x="3073" y="55316"/>
                    </a:cubicBezTo>
                    <a:lnTo>
                      <a:pt x="3073" y="0"/>
                    </a:lnTo>
                    <a:cubicBezTo>
                      <a:pt x="2305" y="0"/>
                      <a:pt x="768" y="0"/>
                      <a:pt x="0" y="0"/>
                    </a:cubicBezTo>
                    <a:lnTo>
                      <a:pt x="0" y="55316"/>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3" name="Freeform: Shape 86">
                <a:extLst>
                  <a:ext uri="{FF2B5EF4-FFF2-40B4-BE49-F238E27FC236}">
                    <a16:creationId xmlns:a16="http://schemas.microsoft.com/office/drawing/2014/main" id="{7BEC468F-448F-4C4F-A3DA-94DF5BC521EE}"/>
                  </a:ext>
                </a:extLst>
              </p:cNvPr>
              <p:cNvSpPr/>
              <p:nvPr/>
            </p:nvSpPr>
            <p:spPr>
              <a:xfrm>
                <a:off x="4967142" y="-1011907"/>
                <a:ext cx="324210" cy="324210"/>
              </a:xfrm>
              <a:custGeom>
                <a:avLst/>
                <a:gdLst>
                  <a:gd name="connsiteX0" fmla="*/ 305772 w 324210"/>
                  <a:gd name="connsiteY0" fmla="*/ 238164 h 324210"/>
                  <a:gd name="connsiteX1" fmla="*/ 237396 w 324210"/>
                  <a:gd name="connsiteY1" fmla="*/ 238164 h 324210"/>
                  <a:gd name="connsiteX2" fmla="*/ 162874 w 324210"/>
                  <a:gd name="connsiteY2" fmla="*/ 268895 h 324210"/>
                  <a:gd name="connsiteX3" fmla="*/ 61462 w 324210"/>
                  <a:gd name="connsiteY3" fmla="*/ 194373 h 324210"/>
                  <a:gd name="connsiteX4" fmla="*/ 59925 w 324210"/>
                  <a:gd name="connsiteY4" fmla="*/ 190532 h 324210"/>
                  <a:gd name="connsiteX5" fmla="*/ 321138 w 324210"/>
                  <a:gd name="connsiteY5" fmla="*/ 190532 h 324210"/>
                  <a:gd name="connsiteX6" fmla="*/ 324211 w 324210"/>
                  <a:gd name="connsiteY6" fmla="*/ 162106 h 324210"/>
                  <a:gd name="connsiteX7" fmla="*/ 276578 w 324210"/>
                  <a:gd name="connsiteY7" fmla="*/ 47633 h 324210"/>
                  <a:gd name="connsiteX8" fmla="*/ 162105 w 324210"/>
                  <a:gd name="connsiteY8" fmla="*/ 0 h 324210"/>
                  <a:gd name="connsiteX9" fmla="*/ 47633 w 324210"/>
                  <a:gd name="connsiteY9" fmla="*/ 47633 h 324210"/>
                  <a:gd name="connsiteX10" fmla="*/ 0 w 324210"/>
                  <a:gd name="connsiteY10" fmla="*/ 162106 h 324210"/>
                  <a:gd name="connsiteX11" fmla="*/ 162105 w 324210"/>
                  <a:gd name="connsiteY11" fmla="*/ 324211 h 324210"/>
                  <a:gd name="connsiteX12" fmla="*/ 305772 w 324210"/>
                  <a:gd name="connsiteY12" fmla="*/ 238164 h 324210"/>
                  <a:gd name="connsiteX13" fmla="*/ 61462 w 324210"/>
                  <a:gd name="connsiteY13" fmla="*/ 131375 h 324210"/>
                  <a:gd name="connsiteX14" fmla="*/ 162874 w 324210"/>
                  <a:gd name="connsiteY14" fmla="*/ 56852 h 324210"/>
                  <a:gd name="connsiteX15" fmla="*/ 264286 w 324210"/>
                  <a:gd name="connsiteY15" fmla="*/ 130606 h 324210"/>
                  <a:gd name="connsiteX16" fmla="*/ 265822 w 324210"/>
                  <a:gd name="connsiteY16" fmla="*/ 134448 h 324210"/>
                  <a:gd name="connsiteX17" fmla="*/ 60693 w 324210"/>
                  <a:gd name="connsiteY17" fmla="*/ 134448 h 324210"/>
                  <a:gd name="connsiteX18" fmla="*/ 61462 w 324210"/>
                  <a:gd name="connsiteY18" fmla="*/ 131375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0" h="324210">
                    <a:moveTo>
                      <a:pt x="305772" y="238164"/>
                    </a:moveTo>
                    <a:lnTo>
                      <a:pt x="237396" y="238164"/>
                    </a:lnTo>
                    <a:cubicBezTo>
                      <a:pt x="218189" y="256603"/>
                      <a:pt x="192068" y="268895"/>
                      <a:pt x="162874" y="268895"/>
                    </a:cubicBezTo>
                    <a:cubicBezTo>
                      <a:pt x="115241" y="268895"/>
                      <a:pt x="74522" y="237396"/>
                      <a:pt x="61462" y="194373"/>
                    </a:cubicBezTo>
                    <a:lnTo>
                      <a:pt x="59925" y="190532"/>
                    </a:lnTo>
                    <a:lnTo>
                      <a:pt x="321138" y="190532"/>
                    </a:lnTo>
                    <a:cubicBezTo>
                      <a:pt x="322674" y="181312"/>
                      <a:pt x="324211" y="172093"/>
                      <a:pt x="324211" y="162106"/>
                    </a:cubicBezTo>
                    <a:cubicBezTo>
                      <a:pt x="324211" y="117546"/>
                      <a:pt x="306541" y="77596"/>
                      <a:pt x="276578" y="47633"/>
                    </a:cubicBezTo>
                    <a:cubicBezTo>
                      <a:pt x="247384" y="18439"/>
                      <a:pt x="206665" y="0"/>
                      <a:pt x="162105" y="0"/>
                    </a:cubicBezTo>
                    <a:cubicBezTo>
                      <a:pt x="117546" y="0"/>
                      <a:pt x="76827" y="18439"/>
                      <a:pt x="47633" y="47633"/>
                    </a:cubicBezTo>
                    <a:cubicBezTo>
                      <a:pt x="18439" y="76827"/>
                      <a:pt x="0" y="117546"/>
                      <a:pt x="0" y="162106"/>
                    </a:cubicBezTo>
                    <a:cubicBezTo>
                      <a:pt x="0" y="251993"/>
                      <a:pt x="72218" y="324211"/>
                      <a:pt x="162105" y="324211"/>
                    </a:cubicBezTo>
                    <a:cubicBezTo>
                      <a:pt x="225104" y="324211"/>
                      <a:pt x="278883" y="289639"/>
                      <a:pt x="305772" y="238164"/>
                    </a:cubicBezTo>
                    <a:moveTo>
                      <a:pt x="61462" y="131375"/>
                    </a:moveTo>
                    <a:cubicBezTo>
                      <a:pt x="74522" y="88351"/>
                      <a:pt x="115241" y="56852"/>
                      <a:pt x="162874" y="56852"/>
                    </a:cubicBezTo>
                    <a:cubicBezTo>
                      <a:pt x="209738" y="56852"/>
                      <a:pt x="250457" y="88351"/>
                      <a:pt x="264286" y="130606"/>
                    </a:cubicBezTo>
                    <a:lnTo>
                      <a:pt x="265822" y="134448"/>
                    </a:lnTo>
                    <a:lnTo>
                      <a:pt x="60693" y="134448"/>
                    </a:lnTo>
                    <a:lnTo>
                      <a:pt x="61462" y="131375"/>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4" name="Freeform: Shape 87">
                <a:extLst>
                  <a:ext uri="{FF2B5EF4-FFF2-40B4-BE49-F238E27FC236}">
                    <a16:creationId xmlns:a16="http://schemas.microsoft.com/office/drawing/2014/main" id="{3EA667B0-7289-F54A-B688-9B160CA7E996}"/>
                  </a:ext>
                </a:extLst>
              </p:cNvPr>
              <p:cNvSpPr/>
              <p:nvPr/>
            </p:nvSpPr>
            <p:spPr>
              <a:xfrm>
                <a:off x="6152586" y="-955823"/>
                <a:ext cx="3073" cy="3073"/>
              </a:xfrm>
              <a:custGeom>
                <a:avLst/>
                <a:gdLst>
                  <a:gd name="connsiteX0" fmla="*/ 0 w 3073"/>
                  <a:gd name="connsiteY0" fmla="*/ 3073 h 3073"/>
                  <a:gd name="connsiteX1" fmla="*/ 3073 w 3073"/>
                  <a:gd name="connsiteY1" fmla="*/ 3073 h 3073"/>
                  <a:gd name="connsiteX2" fmla="*/ 3073 w 3073"/>
                  <a:gd name="connsiteY2" fmla="*/ 0 h 3073"/>
                  <a:gd name="connsiteX3" fmla="*/ 0 w 3073"/>
                  <a:gd name="connsiteY3" fmla="*/ 0 h 3073"/>
                  <a:gd name="connsiteX4" fmla="*/ 0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0" y="3073"/>
                    </a:moveTo>
                    <a:lnTo>
                      <a:pt x="3073" y="3073"/>
                    </a:lnTo>
                    <a:lnTo>
                      <a:pt x="3073" y="0"/>
                    </a:lnTo>
                    <a:cubicBezTo>
                      <a:pt x="2305" y="0"/>
                      <a:pt x="768" y="0"/>
                      <a:pt x="0" y="0"/>
                    </a:cubicBezTo>
                    <a:lnTo>
                      <a:pt x="0" y="3073"/>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5" name="Freeform: Shape 88">
                <a:extLst>
                  <a:ext uri="{FF2B5EF4-FFF2-40B4-BE49-F238E27FC236}">
                    <a16:creationId xmlns:a16="http://schemas.microsoft.com/office/drawing/2014/main" id="{44EAB6F0-AE40-F946-A8B0-D8DE4C5DD6DD}"/>
                  </a:ext>
                </a:extLst>
              </p:cNvPr>
              <p:cNvSpPr/>
              <p:nvPr/>
            </p:nvSpPr>
            <p:spPr>
              <a:xfrm>
                <a:off x="5350509" y="-1011139"/>
                <a:ext cx="324210" cy="324210"/>
              </a:xfrm>
              <a:custGeom>
                <a:avLst/>
                <a:gdLst>
                  <a:gd name="connsiteX0" fmla="*/ 322674 w 324210"/>
                  <a:gd name="connsiteY0" fmla="*/ 0 h 324210"/>
                  <a:gd name="connsiteX1" fmla="*/ 267359 w 324210"/>
                  <a:gd name="connsiteY1" fmla="*/ 0 h 324210"/>
                  <a:gd name="connsiteX2" fmla="*/ 267359 w 324210"/>
                  <a:gd name="connsiteY2" fmla="*/ 162105 h 324210"/>
                  <a:gd name="connsiteX3" fmla="*/ 161337 w 324210"/>
                  <a:gd name="connsiteY3" fmla="*/ 268127 h 324210"/>
                  <a:gd name="connsiteX4" fmla="*/ 55316 w 324210"/>
                  <a:gd name="connsiteY4" fmla="*/ 162105 h 324210"/>
                  <a:gd name="connsiteX5" fmla="*/ 55316 w 324210"/>
                  <a:gd name="connsiteY5" fmla="*/ 0 h 324210"/>
                  <a:gd name="connsiteX6" fmla="*/ 0 w 324210"/>
                  <a:gd name="connsiteY6" fmla="*/ 0 h 324210"/>
                  <a:gd name="connsiteX7" fmla="*/ 0 w 324210"/>
                  <a:gd name="connsiteY7" fmla="*/ 162105 h 324210"/>
                  <a:gd name="connsiteX8" fmla="*/ 162105 w 324210"/>
                  <a:gd name="connsiteY8" fmla="*/ 324211 h 324210"/>
                  <a:gd name="connsiteX9" fmla="*/ 324211 w 324210"/>
                  <a:gd name="connsiteY9" fmla="*/ 162105 h 324210"/>
                  <a:gd name="connsiteX10" fmla="*/ 324211 w 324210"/>
                  <a:gd name="connsiteY10" fmla="*/ 0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10" h="324210">
                    <a:moveTo>
                      <a:pt x="322674" y="0"/>
                    </a:moveTo>
                    <a:lnTo>
                      <a:pt x="267359" y="0"/>
                    </a:lnTo>
                    <a:lnTo>
                      <a:pt x="267359" y="162105"/>
                    </a:lnTo>
                    <a:cubicBezTo>
                      <a:pt x="267359" y="220494"/>
                      <a:pt x="219726" y="268127"/>
                      <a:pt x="161337" y="268127"/>
                    </a:cubicBezTo>
                    <a:cubicBezTo>
                      <a:pt x="102948" y="268127"/>
                      <a:pt x="55316" y="220494"/>
                      <a:pt x="55316" y="162105"/>
                    </a:cubicBezTo>
                    <a:lnTo>
                      <a:pt x="55316" y="0"/>
                    </a:lnTo>
                    <a:lnTo>
                      <a:pt x="0" y="0"/>
                    </a:lnTo>
                    <a:lnTo>
                      <a:pt x="0" y="162105"/>
                    </a:lnTo>
                    <a:cubicBezTo>
                      <a:pt x="0" y="251993"/>
                      <a:pt x="72218" y="324211"/>
                      <a:pt x="162105" y="324211"/>
                    </a:cubicBezTo>
                    <a:cubicBezTo>
                      <a:pt x="251993" y="324211"/>
                      <a:pt x="324211" y="251993"/>
                      <a:pt x="324211" y="162105"/>
                    </a:cubicBezTo>
                    <a:lnTo>
                      <a:pt x="324211"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6" name="Freeform: Shape 89">
                <a:extLst>
                  <a:ext uri="{FF2B5EF4-FFF2-40B4-BE49-F238E27FC236}">
                    <a16:creationId xmlns:a16="http://schemas.microsoft.com/office/drawing/2014/main" id="{CAE55940-6610-F64A-B8C6-F5DD345B217A}"/>
                  </a:ext>
                </a:extLst>
              </p:cNvPr>
              <p:cNvSpPr/>
              <p:nvPr/>
            </p:nvSpPr>
            <p:spPr>
              <a:xfrm>
                <a:off x="5734646" y="-1155574"/>
                <a:ext cx="208201" cy="467109"/>
              </a:xfrm>
              <a:custGeom>
                <a:avLst/>
                <a:gdLst>
                  <a:gd name="connsiteX0" fmla="*/ 208202 w 208201"/>
                  <a:gd name="connsiteY0" fmla="*/ 143667 h 467109"/>
                  <a:gd name="connsiteX1" fmla="*/ 131374 w 208201"/>
                  <a:gd name="connsiteY1" fmla="*/ 143667 h 467109"/>
                  <a:gd name="connsiteX2" fmla="*/ 131374 w 208201"/>
                  <a:gd name="connsiteY2" fmla="*/ 0 h 467109"/>
                  <a:gd name="connsiteX3" fmla="*/ 76059 w 208201"/>
                  <a:gd name="connsiteY3" fmla="*/ 0 h 467109"/>
                  <a:gd name="connsiteX4" fmla="*/ 76059 w 208201"/>
                  <a:gd name="connsiteY4" fmla="*/ 143667 h 467109"/>
                  <a:gd name="connsiteX5" fmla="*/ 0 w 208201"/>
                  <a:gd name="connsiteY5" fmla="*/ 143667 h 467109"/>
                  <a:gd name="connsiteX6" fmla="*/ 0 w 208201"/>
                  <a:gd name="connsiteY6" fmla="*/ 198982 h 467109"/>
                  <a:gd name="connsiteX7" fmla="*/ 76059 w 208201"/>
                  <a:gd name="connsiteY7" fmla="*/ 198982 h 467109"/>
                  <a:gd name="connsiteX8" fmla="*/ 76059 w 208201"/>
                  <a:gd name="connsiteY8" fmla="*/ 467110 h 467109"/>
                  <a:gd name="connsiteX9" fmla="*/ 131374 w 208201"/>
                  <a:gd name="connsiteY9" fmla="*/ 467110 h 467109"/>
                  <a:gd name="connsiteX10" fmla="*/ 131374 w 208201"/>
                  <a:gd name="connsiteY10" fmla="*/ 198982 h 467109"/>
                  <a:gd name="connsiteX11" fmla="*/ 208202 w 208201"/>
                  <a:gd name="connsiteY11" fmla="*/ 198982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1" h="467109">
                    <a:moveTo>
                      <a:pt x="208202" y="143667"/>
                    </a:moveTo>
                    <a:lnTo>
                      <a:pt x="131374" y="143667"/>
                    </a:lnTo>
                    <a:lnTo>
                      <a:pt x="131374" y="0"/>
                    </a:lnTo>
                    <a:lnTo>
                      <a:pt x="76059" y="0"/>
                    </a:lnTo>
                    <a:lnTo>
                      <a:pt x="76059" y="143667"/>
                    </a:lnTo>
                    <a:lnTo>
                      <a:pt x="0" y="143667"/>
                    </a:lnTo>
                    <a:lnTo>
                      <a:pt x="0" y="198982"/>
                    </a:lnTo>
                    <a:lnTo>
                      <a:pt x="76059" y="198982"/>
                    </a:lnTo>
                    <a:lnTo>
                      <a:pt x="76059" y="467110"/>
                    </a:lnTo>
                    <a:lnTo>
                      <a:pt x="131374" y="467110"/>
                    </a:lnTo>
                    <a:lnTo>
                      <a:pt x="131374" y="198982"/>
                    </a:lnTo>
                    <a:lnTo>
                      <a:pt x="208202" y="198982"/>
                    </a:lnTo>
                    <a:close/>
                  </a:path>
                </a:pathLst>
              </a:custGeom>
              <a:grpFill/>
              <a:ln w="7677" cap="flat">
                <a:noFill/>
                <a:prstDash val="solid"/>
                <a:miter/>
              </a:ln>
            </p:spPr>
            <p:txBody>
              <a:bodyPr rtlCol="0" anchor="ctr"/>
              <a:lstStyle/>
              <a:p>
                <a:pPr algn="ctr"/>
                <a:endParaRPr lang="en-CA">
                  <a:solidFill>
                    <a:schemeClr val="tx1"/>
                  </a:solidFill>
                </a:endParaRPr>
              </a:p>
            </p:txBody>
          </p:sp>
        </p:grpSp>
      </p:grpSp>
      <p:sp>
        <p:nvSpPr>
          <p:cNvPr id="49" name="Rectangle 48">
            <a:hlinkClick r:id="rId2" action="ppaction://hlinksldjump"/>
            <a:extLst>
              <a:ext uri="{FF2B5EF4-FFF2-40B4-BE49-F238E27FC236}">
                <a16:creationId xmlns:a16="http://schemas.microsoft.com/office/drawing/2014/main" id="{90DB4CE3-B029-524A-8592-D485A8C22F18}"/>
              </a:ext>
            </a:extLst>
          </p:cNvPr>
          <p:cNvSpPr/>
          <p:nvPr userDrawn="1"/>
        </p:nvSpPr>
        <p:spPr>
          <a:xfrm>
            <a:off x="10643616" y="155448"/>
            <a:ext cx="1371600" cy="81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5452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Blank + Logo">
    <p:bg>
      <p:bgPr>
        <a:solidFill>
          <a:schemeClr val="bg1"/>
        </a:solidFill>
        <a:effectLst/>
      </p:bgPr>
    </p:bg>
    <p:spTree>
      <p:nvGrpSpPr>
        <p:cNvPr id="1" name=""/>
        <p:cNvGrpSpPr/>
        <p:nvPr/>
      </p:nvGrpSpPr>
      <p:grpSpPr>
        <a:xfrm>
          <a:off x="0" y="0"/>
          <a:ext cx="0" cy="0"/>
          <a:chOff x="0" y="0"/>
          <a:chExt cx="0" cy="0"/>
        </a:xfrm>
      </p:grpSpPr>
      <p:sp>
        <p:nvSpPr>
          <p:cNvPr id="26" name="Footer Placeholder 4">
            <a:extLst>
              <a:ext uri="{FF2B5EF4-FFF2-40B4-BE49-F238E27FC236}">
                <a16:creationId xmlns:a16="http://schemas.microsoft.com/office/drawing/2014/main" id="{E016FDA7-57C6-45CE-AE99-C450873B82BB}"/>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75000"/>
                  </a:schemeClr>
                </a:solidFill>
              </a:defRPr>
            </a:lvl1pPr>
          </a:lstStyle>
          <a:p>
            <a:r>
              <a:rPr lang="de-DE"/>
              <a:t>CONFIDENTIAL</a:t>
            </a:r>
          </a:p>
        </p:txBody>
      </p:sp>
      <p:sp>
        <p:nvSpPr>
          <p:cNvPr id="37" name="Slide Number Placeholder 5">
            <a:extLst>
              <a:ext uri="{FF2B5EF4-FFF2-40B4-BE49-F238E27FC236}">
                <a16:creationId xmlns:a16="http://schemas.microsoft.com/office/drawing/2014/main" id="{21519C42-0644-4DBE-A868-75B11153B9F0}"/>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grpSp>
        <p:nvGrpSpPr>
          <p:cNvPr id="35" name="Group 34">
            <a:extLst>
              <a:ext uri="{FF2B5EF4-FFF2-40B4-BE49-F238E27FC236}">
                <a16:creationId xmlns:a16="http://schemas.microsoft.com/office/drawing/2014/main" id="{8A90EE28-0FB4-B241-9104-0D702983BC87}"/>
              </a:ext>
            </a:extLst>
          </p:cNvPr>
          <p:cNvGrpSpPr/>
          <p:nvPr userDrawn="1"/>
        </p:nvGrpSpPr>
        <p:grpSpPr>
          <a:xfrm>
            <a:off x="10723574" y="225363"/>
            <a:ext cx="1227771" cy="607111"/>
            <a:chOff x="-2708811" y="1538289"/>
            <a:chExt cx="2546094" cy="1258998"/>
          </a:xfrm>
        </p:grpSpPr>
        <p:sp>
          <p:nvSpPr>
            <p:cNvPr id="36" name="Freeform: Shape 54">
              <a:extLst>
                <a:ext uri="{FF2B5EF4-FFF2-40B4-BE49-F238E27FC236}">
                  <a16:creationId xmlns:a16="http://schemas.microsoft.com/office/drawing/2014/main" id="{D2CE0776-FA84-7F4E-9A56-9A939D88B73F}"/>
                </a:ext>
              </a:extLst>
            </p:cNvPr>
            <p:cNvSpPr/>
            <p:nvPr/>
          </p:nvSpPr>
          <p:spPr>
            <a:xfrm>
              <a:off x="-1876464" y="1564866"/>
              <a:ext cx="324140" cy="526986"/>
            </a:xfrm>
            <a:custGeom>
              <a:avLst/>
              <a:gdLst>
                <a:gd name="connsiteX0" fmla="*/ 99004 w 327949"/>
                <a:gd name="connsiteY0" fmla="*/ 491694 h 533180"/>
                <a:gd name="connsiteX1" fmla="*/ 90553 w 327949"/>
                <a:gd name="connsiteY1" fmla="*/ 315760 h 533180"/>
                <a:gd name="connsiteX2" fmla="*/ 90553 w 327949"/>
                <a:gd name="connsiteY2" fmla="*/ 315760 h 533180"/>
                <a:gd name="connsiteX3" fmla="*/ 90553 w 327949"/>
                <a:gd name="connsiteY3" fmla="*/ 315760 h 533180"/>
                <a:gd name="connsiteX4" fmla="*/ 234220 w 327949"/>
                <a:gd name="connsiteY4" fmla="*/ 119850 h 533180"/>
                <a:gd name="connsiteX5" fmla="*/ 318730 w 327949"/>
                <a:gd name="connsiteY5" fmla="*/ 84510 h 533180"/>
                <a:gd name="connsiteX6" fmla="*/ 311816 w 327949"/>
                <a:gd name="connsiteY6" fmla="*/ 50706 h 533180"/>
                <a:gd name="connsiteX7" fmla="*/ 327949 w 327949"/>
                <a:gd name="connsiteY7" fmla="*/ 0 h 533180"/>
                <a:gd name="connsiteX8" fmla="*/ 191965 w 327949"/>
                <a:gd name="connsiteY8" fmla="*/ 51474 h 533180"/>
                <a:gd name="connsiteX9" fmla="*/ 11421 w 327949"/>
                <a:gd name="connsiteY9" fmla="*/ 296553 h 533180"/>
                <a:gd name="connsiteX10" fmla="*/ 11421 w 327949"/>
                <a:gd name="connsiteY10" fmla="*/ 296553 h 533180"/>
                <a:gd name="connsiteX11" fmla="*/ 11421 w 327949"/>
                <a:gd name="connsiteY11" fmla="*/ 296553 h 533180"/>
                <a:gd name="connsiteX12" fmla="*/ 26787 w 327949"/>
                <a:gd name="connsiteY12" fmla="*/ 533181 h 533180"/>
                <a:gd name="connsiteX13" fmla="*/ 99004 w 327949"/>
                <a:gd name="connsiteY13" fmla="*/ 491694 h 5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949" h="533180">
                  <a:moveTo>
                    <a:pt x="99004" y="491694"/>
                  </a:moveTo>
                  <a:cubicBezTo>
                    <a:pt x="80566" y="436379"/>
                    <a:pt x="75956" y="375685"/>
                    <a:pt x="90553" y="315760"/>
                  </a:cubicBezTo>
                  <a:lnTo>
                    <a:pt x="90553" y="315760"/>
                  </a:lnTo>
                  <a:lnTo>
                    <a:pt x="90553" y="315760"/>
                  </a:lnTo>
                  <a:cubicBezTo>
                    <a:pt x="111297" y="230482"/>
                    <a:pt x="165076" y="162105"/>
                    <a:pt x="234220" y="119850"/>
                  </a:cubicBezTo>
                  <a:cubicBezTo>
                    <a:pt x="260341" y="103717"/>
                    <a:pt x="288767" y="92193"/>
                    <a:pt x="318730" y="84510"/>
                  </a:cubicBezTo>
                  <a:cubicBezTo>
                    <a:pt x="314120" y="74522"/>
                    <a:pt x="311816" y="62998"/>
                    <a:pt x="311816" y="50706"/>
                  </a:cubicBezTo>
                  <a:cubicBezTo>
                    <a:pt x="311816" y="31499"/>
                    <a:pt x="317962" y="13829"/>
                    <a:pt x="327949" y="0"/>
                  </a:cubicBezTo>
                  <a:cubicBezTo>
                    <a:pt x="279548" y="8451"/>
                    <a:pt x="233452" y="26121"/>
                    <a:pt x="191965" y="51474"/>
                  </a:cubicBezTo>
                  <a:cubicBezTo>
                    <a:pt x="104382" y="104485"/>
                    <a:pt x="37542" y="189763"/>
                    <a:pt x="11421" y="296553"/>
                  </a:cubicBezTo>
                  <a:lnTo>
                    <a:pt x="11421" y="296553"/>
                  </a:lnTo>
                  <a:lnTo>
                    <a:pt x="11421" y="296553"/>
                  </a:lnTo>
                  <a:cubicBezTo>
                    <a:pt x="-8554" y="378758"/>
                    <a:pt x="-1639" y="460195"/>
                    <a:pt x="26787" y="533181"/>
                  </a:cubicBezTo>
                  <a:cubicBezTo>
                    <a:pt x="42920" y="508596"/>
                    <a:pt x="69042" y="492463"/>
                    <a:pt x="99004" y="491694"/>
                  </a:cubicBezTo>
                </a:path>
              </a:pathLst>
            </a:custGeom>
            <a:solidFill>
              <a:schemeClr val="tx2"/>
            </a:solidFill>
            <a:ln w="7677" cap="flat">
              <a:noFill/>
              <a:prstDash val="solid"/>
              <a:miter/>
            </a:ln>
          </p:spPr>
          <p:txBody>
            <a:bodyPr rtlCol="0" anchor="ctr"/>
            <a:lstStyle/>
            <a:p>
              <a:pPr algn="ctr"/>
              <a:endParaRPr lang="en-CA"/>
            </a:p>
          </p:txBody>
        </p:sp>
        <p:sp>
          <p:nvSpPr>
            <p:cNvPr id="38" name="Freeform: Shape 72">
              <a:extLst>
                <a:ext uri="{FF2B5EF4-FFF2-40B4-BE49-F238E27FC236}">
                  <a16:creationId xmlns:a16="http://schemas.microsoft.com/office/drawing/2014/main" id="{C8CCCDE8-B42E-6B44-A8F1-47B52AA635F3}"/>
                </a:ext>
              </a:extLst>
            </p:cNvPr>
            <p:cNvSpPr/>
            <p:nvPr/>
          </p:nvSpPr>
          <p:spPr>
            <a:xfrm>
              <a:off x="-1408048" y="1564866"/>
              <a:ext cx="323124" cy="525468"/>
            </a:xfrm>
            <a:custGeom>
              <a:avLst/>
              <a:gdLst>
                <a:gd name="connsiteX0" fmla="*/ 9219 w 326921"/>
                <a:gd name="connsiteY0" fmla="*/ 84510 h 531644"/>
                <a:gd name="connsiteX1" fmla="*/ 236628 w 326921"/>
                <a:gd name="connsiteY1" fmla="*/ 466341 h 531644"/>
                <a:gd name="connsiteX2" fmla="*/ 236628 w 326921"/>
                <a:gd name="connsiteY2" fmla="*/ 466341 h 531644"/>
                <a:gd name="connsiteX3" fmla="*/ 236628 w 326921"/>
                <a:gd name="connsiteY3" fmla="*/ 466341 h 531644"/>
                <a:gd name="connsiteX4" fmla="*/ 229713 w 326921"/>
                <a:gd name="connsiteY4" fmla="*/ 490926 h 531644"/>
                <a:gd name="connsiteX5" fmla="*/ 301163 w 326921"/>
                <a:gd name="connsiteY5" fmla="*/ 531644 h 531644"/>
                <a:gd name="connsiteX6" fmla="*/ 315760 w 326921"/>
                <a:gd name="connsiteY6" fmla="*/ 486316 h 531644"/>
                <a:gd name="connsiteX7" fmla="*/ 315760 w 326921"/>
                <a:gd name="connsiteY7" fmla="*/ 486316 h 531644"/>
                <a:gd name="connsiteX8" fmla="*/ 20743 w 326921"/>
                <a:gd name="connsiteY8" fmla="*/ 4610 h 531644"/>
                <a:gd name="connsiteX9" fmla="*/ 20743 w 326921"/>
                <a:gd name="connsiteY9" fmla="*/ 4610 h 531644"/>
                <a:gd name="connsiteX10" fmla="*/ 20743 w 326921"/>
                <a:gd name="connsiteY10" fmla="*/ 4610 h 531644"/>
                <a:gd name="connsiteX11" fmla="*/ 0 w 326921"/>
                <a:gd name="connsiteY11" fmla="*/ 0 h 531644"/>
                <a:gd name="connsiteX12" fmla="*/ 15365 w 326921"/>
                <a:gd name="connsiteY12" fmla="*/ 49938 h 531644"/>
                <a:gd name="connsiteX13" fmla="*/ 9219 w 326921"/>
                <a:gd name="connsiteY13" fmla="*/ 84510 h 53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921" h="531644">
                  <a:moveTo>
                    <a:pt x="9219" y="84510"/>
                  </a:moveTo>
                  <a:cubicBezTo>
                    <a:pt x="175934" y="129070"/>
                    <a:pt x="277346" y="298858"/>
                    <a:pt x="236628" y="466341"/>
                  </a:cubicBezTo>
                  <a:lnTo>
                    <a:pt x="236628" y="466341"/>
                  </a:lnTo>
                  <a:lnTo>
                    <a:pt x="236628" y="466341"/>
                  </a:lnTo>
                  <a:cubicBezTo>
                    <a:pt x="234323" y="474792"/>
                    <a:pt x="232018" y="482475"/>
                    <a:pt x="229713" y="490926"/>
                  </a:cubicBezTo>
                  <a:cubicBezTo>
                    <a:pt x="259676" y="491694"/>
                    <a:pt x="285797" y="507828"/>
                    <a:pt x="301163" y="531644"/>
                  </a:cubicBezTo>
                  <a:cubicBezTo>
                    <a:pt x="306541" y="517047"/>
                    <a:pt x="311918" y="501682"/>
                    <a:pt x="315760" y="486316"/>
                  </a:cubicBezTo>
                  <a:lnTo>
                    <a:pt x="315760" y="486316"/>
                  </a:lnTo>
                  <a:cubicBezTo>
                    <a:pt x="367234" y="272737"/>
                    <a:pt x="235860" y="56852"/>
                    <a:pt x="20743" y="4610"/>
                  </a:cubicBezTo>
                  <a:lnTo>
                    <a:pt x="20743" y="4610"/>
                  </a:lnTo>
                  <a:lnTo>
                    <a:pt x="20743" y="4610"/>
                  </a:lnTo>
                  <a:cubicBezTo>
                    <a:pt x="13829" y="3073"/>
                    <a:pt x="6914" y="1537"/>
                    <a:pt x="0" y="0"/>
                  </a:cubicBezTo>
                  <a:cubicBezTo>
                    <a:pt x="9988" y="14597"/>
                    <a:pt x="15365" y="31499"/>
                    <a:pt x="15365" y="49938"/>
                  </a:cubicBezTo>
                  <a:cubicBezTo>
                    <a:pt x="16134" y="62230"/>
                    <a:pt x="13061" y="73754"/>
                    <a:pt x="9219" y="84510"/>
                  </a:cubicBezTo>
                </a:path>
              </a:pathLst>
            </a:custGeom>
            <a:solidFill>
              <a:schemeClr val="tx2"/>
            </a:solidFill>
            <a:ln w="7677" cap="flat">
              <a:noFill/>
              <a:prstDash val="solid"/>
              <a:miter/>
            </a:ln>
          </p:spPr>
          <p:txBody>
            <a:bodyPr rtlCol="0" anchor="ctr"/>
            <a:lstStyle/>
            <a:p>
              <a:pPr algn="ctr"/>
              <a:endParaRPr lang="en-CA"/>
            </a:p>
          </p:txBody>
        </p:sp>
        <p:sp>
          <p:nvSpPr>
            <p:cNvPr id="39" name="Freeform: Shape 73">
              <a:extLst>
                <a:ext uri="{FF2B5EF4-FFF2-40B4-BE49-F238E27FC236}">
                  <a16:creationId xmlns:a16="http://schemas.microsoft.com/office/drawing/2014/main" id="{E5445F78-8195-2E4D-9EB7-FFBEFE621483}"/>
                </a:ext>
              </a:extLst>
            </p:cNvPr>
            <p:cNvSpPr/>
            <p:nvPr/>
          </p:nvSpPr>
          <p:spPr>
            <a:xfrm>
              <a:off x="-1556121" y="1538289"/>
              <a:ext cx="151917" cy="151869"/>
            </a:xfrm>
            <a:custGeom>
              <a:avLst/>
              <a:gdLst>
                <a:gd name="connsiteX0" fmla="*/ 131374 w 153702"/>
                <a:gd name="connsiteY0" fmla="*/ 22280 h 153654"/>
                <a:gd name="connsiteX1" fmla="*/ 76827 w 153702"/>
                <a:gd name="connsiteY1" fmla="*/ 0 h 153654"/>
                <a:gd name="connsiteX2" fmla="*/ 22280 w 153702"/>
                <a:gd name="connsiteY2" fmla="*/ 22280 h 153654"/>
                <a:gd name="connsiteX3" fmla="*/ 0 w 153702"/>
                <a:gd name="connsiteY3" fmla="*/ 76827 h 153654"/>
                <a:gd name="connsiteX4" fmla="*/ 22280 w 153702"/>
                <a:gd name="connsiteY4" fmla="*/ 131375 h 153654"/>
                <a:gd name="connsiteX5" fmla="*/ 76827 w 153702"/>
                <a:gd name="connsiteY5" fmla="*/ 153654 h 153654"/>
                <a:gd name="connsiteX6" fmla="*/ 131374 w 153702"/>
                <a:gd name="connsiteY6" fmla="*/ 131375 h 153654"/>
                <a:gd name="connsiteX7" fmla="*/ 153654 w 153702"/>
                <a:gd name="connsiteY7" fmla="*/ 76827 h 153654"/>
                <a:gd name="connsiteX8" fmla="*/ 131374 w 153702"/>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 h="153654">
                  <a:moveTo>
                    <a:pt x="131374"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4" y="131375"/>
                  </a:cubicBezTo>
                  <a:cubicBezTo>
                    <a:pt x="145203" y="117546"/>
                    <a:pt x="153654" y="98339"/>
                    <a:pt x="153654" y="76827"/>
                  </a:cubicBezTo>
                  <a:cubicBezTo>
                    <a:pt x="154423" y="55316"/>
                    <a:pt x="145972" y="36109"/>
                    <a:pt x="131374" y="22280"/>
                  </a:cubicBezTo>
                </a:path>
              </a:pathLst>
            </a:custGeom>
            <a:solidFill>
              <a:schemeClr val="tx1"/>
            </a:solidFill>
            <a:ln w="7677" cap="flat">
              <a:noFill/>
              <a:prstDash val="solid"/>
              <a:miter/>
            </a:ln>
          </p:spPr>
          <p:txBody>
            <a:bodyPr rtlCol="0" anchor="ctr"/>
            <a:lstStyle/>
            <a:p>
              <a:pPr algn="ctr"/>
              <a:endParaRPr lang="en-CA"/>
            </a:p>
          </p:txBody>
        </p:sp>
        <p:sp>
          <p:nvSpPr>
            <p:cNvPr id="40" name="Freeform: Shape 74">
              <a:extLst>
                <a:ext uri="{FF2B5EF4-FFF2-40B4-BE49-F238E27FC236}">
                  <a16:creationId xmlns:a16="http://schemas.microsoft.com/office/drawing/2014/main" id="{E93EA746-FA87-2948-B12D-38A8DE716F08}"/>
                </a:ext>
              </a:extLst>
            </p:cNvPr>
            <p:cNvSpPr/>
            <p:nvPr/>
          </p:nvSpPr>
          <p:spPr>
            <a:xfrm>
              <a:off x="-1260734"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4" y="117546"/>
                    <a:pt x="153654" y="98339"/>
                    <a:pt x="153654" y="76827"/>
                  </a:cubicBezTo>
                  <a:cubicBezTo>
                    <a:pt x="153654" y="55316"/>
                    <a:pt x="145204" y="36109"/>
                    <a:pt x="131375" y="22280"/>
                  </a:cubicBezTo>
                </a:path>
              </a:pathLst>
            </a:custGeom>
            <a:solidFill>
              <a:schemeClr val="tx1"/>
            </a:solidFill>
            <a:ln w="7677" cap="flat">
              <a:noFill/>
              <a:prstDash val="solid"/>
              <a:miter/>
            </a:ln>
          </p:spPr>
          <p:txBody>
            <a:bodyPr rtlCol="0" anchor="ctr"/>
            <a:lstStyle/>
            <a:p>
              <a:pPr algn="ctr"/>
              <a:endParaRPr lang="en-CA"/>
            </a:p>
          </p:txBody>
        </p:sp>
        <p:sp>
          <p:nvSpPr>
            <p:cNvPr id="41" name="Freeform: Shape 75">
              <a:extLst>
                <a:ext uri="{FF2B5EF4-FFF2-40B4-BE49-F238E27FC236}">
                  <a16:creationId xmlns:a16="http://schemas.microsoft.com/office/drawing/2014/main" id="{88837030-6D17-154C-BCE3-492A95B9F934}"/>
                </a:ext>
              </a:extLst>
            </p:cNvPr>
            <p:cNvSpPr/>
            <p:nvPr/>
          </p:nvSpPr>
          <p:spPr>
            <a:xfrm>
              <a:off x="-1850748"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3" y="117546"/>
                    <a:pt x="153654" y="98339"/>
                    <a:pt x="153654" y="76827"/>
                  </a:cubicBezTo>
                  <a:cubicBezTo>
                    <a:pt x="153654" y="55316"/>
                    <a:pt x="145203" y="36109"/>
                    <a:pt x="131375" y="22280"/>
                  </a:cubicBezTo>
                </a:path>
              </a:pathLst>
            </a:custGeom>
            <a:solidFill>
              <a:schemeClr val="tx1"/>
            </a:solidFill>
            <a:ln w="7677" cap="flat">
              <a:noFill/>
              <a:prstDash val="solid"/>
              <a:miter/>
            </a:ln>
          </p:spPr>
          <p:txBody>
            <a:bodyPr rtlCol="0" anchor="ctr"/>
            <a:lstStyle/>
            <a:p>
              <a:pPr algn="ctr"/>
              <a:endParaRPr lang="en-CA"/>
            </a:p>
          </p:txBody>
        </p:sp>
        <p:grpSp>
          <p:nvGrpSpPr>
            <p:cNvPr id="42" name="Group 41">
              <a:extLst>
                <a:ext uri="{FF2B5EF4-FFF2-40B4-BE49-F238E27FC236}">
                  <a16:creationId xmlns:a16="http://schemas.microsoft.com/office/drawing/2014/main" id="{89F38B94-E849-F44B-BC3A-EDB502573B2E}"/>
                </a:ext>
              </a:extLst>
            </p:cNvPr>
            <p:cNvGrpSpPr/>
            <p:nvPr/>
          </p:nvGrpSpPr>
          <p:grpSpPr>
            <a:xfrm>
              <a:off x="-2708811" y="2334085"/>
              <a:ext cx="2546094" cy="463202"/>
              <a:chOff x="4591457" y="-1155574"/>
              <a:chExt cx="2576016" cy="468646"/>
            </a:xfrm>
            <a:solidFill>
              <a:schemeClr val="tx1"/>
            </a:solidFill>
          </p:grpSpPr>
          <p:sp>
            <p:nvSpPr>
              <p:cNvPr id="43" name="Freeform: Shape 77">
                <a:extLst>
                  <a:ext uri="{FF2B5EF4-FFF2-40B4-BE49-F238E27FC236}">
                    <a16:creationId xmlns:a16="http://schemas.microsoft.com/office/drawing/2014/main" id="{5E30E1E0-8251-5347-92EA-AEB69F50966C}"/>
                  </a:ext>
                </a:extLst>
              </p:cNvPr>
              <p:cNvSpPr/>
              <p:nvPr/>
            </p:nvSpPr>
            <p:spPr>
              <a:xfrm>
                <a:off x="6152586" y="-1014212"/>
                <a:ext cx="3073" cy="7682"/>
              </a:xfrm>
              <a:custGeom>
                <a:avLst/>
                <a:gdLst>
                  <a:gd name="connsiteX0" fmla="*/ 0 w 3073"/>
                  <a:gd name="connsiteY0" fmla="*/ 0 h 7682"/>
                  <a:gd name="connsiteX1" fmla="*/ 0 w 3073"/>
                  <a:gd name="connsiteY1" fmla="*/ 0 h 7682"/>
                  <a:gd name="connsiteX2" fmla="*/ 3073 w 3073"/>
                  <a:gd name="connsiteY2" fmla="*/ 0 h 7682"/>
                  <a:gd name="connsiteX3" fmla="*/ 0 w 3073"/>
                  <a:gd name="connsiteY3" fmla="*/ 0 h 7682"/>
                </a:gdLst>
                <a:ahLst/>
                <a:cxnLst>
                  <a:cxn ang="0">
                    <a:pos x="connsiteX0" y="connsiteY0"/>
                  </a:cxn>
                  <a:cxn ang="0">
                    <a:pos x="connsiteX1" y="connsiteY1"/>
                  </a:cxn>
                  <a:cxn ang="0">
                    <a:pos x="connsiteX2" y="connsiteY2"/>
                  </a:cxn>
                  <a:cxn ang="0">
                    <a:pos x="connsiteX3" y="connsiteY3"/>
                  </a:cxn>
                </a:cxnLst>
                <a:rect l="l" t="t" r="r" b="b"/>
                <a:pathLst>
                  <a:path w="3073" h="7682">
                    <a:moveTo>
                      <a:pt x="0" y="0"/>
                    </a:moveTo>
                    <a:lnTo>
                      <a:pt x="0" y="0"/>
                    </a:lnTo>
                    <a:cubicBezTo>
                      <a:pt x="768" y="0"/>
                      <a:pt x="2305" y="0"/>
                      <a:pt x="3073" y="0"/>
                    </a:cubicBezTo>
                    <a:lnTo>
                      <a:pt x="0"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4" name="Freeform: Shape 78">
                <a:extLst>
                  <a:ext uri="{FF2B5EF4-FFF2-40B4-BE49-F238E27FC236}">
                    <a16:creationId xmlns:a16="http://schemas.microsoft.com/office/drawing/2014/main" id="{6B6F674E-4398-E749-A7DA-2E5DBBF80EBC}"/>
                  </a:ext>
                </a:extLst>
              </p:cNvPr>
              <p:cNvSpPr/>
              <p:nvPr/>
            </p:nvSpPr>
            <p:spPr>
              <a:xfrm>
                <a:off x="4591457" y="-1011907"/>
                <a:ext cx="323442" cy="324979"/>
              </a:xfrm>
              <a:custGeom>
                <a:avLst/>
                <a:gdLst>
                  <a:gd name="connsiteX0" fmla="*/ 162105 w 323442"/>
                  <a:gd name="connsiteY0" fmla="*/ 56084 h 324979"/>
                  <a:gd name="connsiteX1" fmla="*/ 268127 w 323442"/>
                  <a:gd name="connsiteY1" fmla="*/ 162106 h 324979"/>
                  <a:gd name="connsiteX2" fmla="*/ 268127 w 323442"/>
                  <a:gd name="connsiteY2" fmla="*/ 324211 h 324979"/>
                  <a:gd name="connsiteX3" fmla="*/ 323443 w 323442"/>
                  <a:gd name="connsiteY3" fmla="*/ 324211 h 324979"/>
                  <a:gd name="connsiteX4" fmla="*/ 323443 w 323442"/>
                  <a:gd name="connsiteY4" fmla="*/ 162106 h 324979"/>
                  <a:gd name="connsiteX5" fmla="*/ 161337 w 323442"/>
                  <a:gd name="connsiteY5" fmla="*/ 0 h 324979"/>
                  <a:gd name="connsiteX6" fmla="*/ 0 w 323442"/>
                  <a:gd name="connsiteY6" fmla="*/ 162874 h 324979"/>
                  <a:gd name="connsiteX7" fmla="*/ 0 w 323442"/>
                  <a:gd name="connsiteY7" fmla="*/ 324979 h 324979"/>
                  <a:gd name="connsiteX8" fmla="*/ 55316 w 323442"/>
                  <a:gd name="connsiteY8" fmla="*/ 324979 h 324979"/>
                  <a:gd name="connsiteX9" fmla="*/ 55316 w 323442"/>
                  <a:gd name="connsiteY9" fmla="*/ 162874 h 324979"/>
                  <a:gd name="connsiteX10" fmla="*/ 162105 w 323442"/>
                  <a:gd name="connsiteY10" fmla="*/ 56084 h 3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42" h="324979">
                    <a:moveTo>
                      <a:pt x="162105" y="56084"/>
                    </a:moveTo>
                    <a:cubicBezTo>
                      <a:pt x="220494" y="56084"/>
                      <a:pt x="268127" y="103717"/>
                      <a:pt x="268127" y="162106"/>
                    </a:cubicBezTo>
                    <a:lnTo>
                      <a:pt x="268127" y="324211"/>
                    </a:lnTo>
                    <a:lnTo>
                      <a:pt x="323443" y="324211"/>
                    </a:lnTo>
                    <a:lnTo>
                      <a:pt x="323443" y="162106"/>
                    </a:lnTo>
                    <a:cubicBezTo>
                      <a:pt x="323443" y="72218"/>
                      <a:pt x="251225" y="0"/>
                      <a:pt x="161337" y="0"/>
                    </a:cubicBezTo>
                    <a:cubicBezTo>
                      <a:pt x="72218" y="768"/>
                      <a:pt x="0" y="72986"/>
                      <a:pt x="0" y="162874"/>
                    </a:cubicBezTo>
                    <a:lnTo>
                      <a:pt x="0" y="324979"/>
                    </a:lnTo>
                    <a:lnTo>
                      <a:pt x="55316" y="324979"/>
                    </a:lnTo>
                    <a:lnTo>
                      <a:pt x="55316" y="162874"/>
                    </a:lnTo>
                    <a:cubicBezTo>
                      <a:pt x="55316" y="103717"/>
                      <a:pt x="102948" y="56084"/>
                      <a:pt x="162105" y="56084"/>
                    </a:cubicBezTo>
                  </a:path>
                </a:pathLst>
              </a:custGeom>
              <a:grpFill/>
              <a:ln w="7677" cap="flat">
                <a:noFill/>
                <a:prstDash val="solid"/>
                <a:miter/>
              </a:ln>
            </p:spPr>
            <p:txBody>
              <a:bodyPr rtlCol="0" anchor="ctr"/>
              <a:lstStyle/>
              <a:p>
                <a:pPr algn="ctr"/>
                <a:endParaRPr lang="en-CA">
                  <a:solidFill>
                    <a:schemeClr val="tx1"/>
                  </a:solidFill>
                </a:endParaRPr>
              </a:p>
            </p:txBody>
          </p:sp>
          <p:sp>
            <p:nvSpPr>
              <p:cNvPr id="45" name="Freeform: Shape 79">
                <a:extLst>
                  <a:ext uri="{FF2B5EF4-FFF2-40B4-BE49-F238E27FC236}">
                    <a16:creationId xmlns:a16="http://schemas.microsoft.com/office/drawing/2014/main" id="{E973178B-5A6E-1B4D-9A0C-99BE8791E5FB}"/>
                  </a:ext>
                </a:extLst>
              </p:cNvPr>
              <p:cNvSpPr/>
              <p:nvPr/>
            </p:nvSpPr>
            <p:spPr>
              <a:xfrm>
                <a:off x="6178707" y="-1011139"/>
                <a:ext cx="324210" cy="324210"/>
              </a:xfrm>
              <a:custGeom>
                <a:avLst/>
                <a:gdLst>
                  <a:gd name="connsiteX0" fmla="*/ 162105 w 324210"/>
                  <a:gd name="connsiteY0" fmla="*/ 0 h 324210"/>
                  <a:gd name="connsiteX1" fmla="*/ 0 w 324210"/>
                  <a:gd name="connsiteY1" fmla="*/ 162105 h 324210"/>
                  <a:gd name="connsiteX2" fmla="*/ 47633 w 324210"/>
                  <a:gd name="connsiteY2" fmla="*/ 276578 h 324210"/>
                  <a:gd name="connsiteX3" fmla="*/ 162105 w 324210"/>
                  <a:gd name="connsiteY3" fmla="*/ 324211 h 324210"/>
                  <a:gd name="connsiteX4" fmla="*/ 276578 w 324210"/>
                  <a:gd name="connsiteY4" fmla="*/ 276578 h 324210"/>
                  <a:gd name="connsiteX5" fmla="*/ 324211 w 324210"/>
                  <a:gd name="connsiteY5" fmla="*/ 162105 h 324210"/>
                  <a:gd name="connsiteX6" fmla="*/ 162105 w 324210"/>
                  <a:gd name="connsiteY6" fmla="*/ 0 h 324210"/>
                  <a:gd name="connsiteX7" fmla="*/ 237396 w 324210"/>
                  <a:gd name="connsiteY7" fmla="*/ 236628 h 324210"/>
                  <a:gd name="connsiteX8" fmla="*/ 162105 w 324210"/>
                  <a:gd name="connsiteY8" fmla="*/ 267359 h 324210"/>
                  <a:gd name="connsiteX9" fmla="*/ 86815 w 324210"/>
                  <a:gd name="connsiteY9" fmla="*/ 236628 h 324210"/>
                  <a:gd name="connsiteX10" fmla="*/ 55316 w 324210"/>
                  <a:gd name="connsiteY10" fmla="*/ 162105 h 324210"/>
                  <a:gd name="connsiteX11" fmla="*/ 161337 w 324210"/>
                  <a:gd name="connsiteY11" fmla="*/ 56084 h 324210"/>
                  <a:gd name="connsiteX12" fmla="*/ 267359 w 324210"/>
                  <a:gd name="connsiteY12" fmla="*/ 162105 h 324210"/>
                  <a:gd name="connsiteX13" fmla="*/ 237396 w 324210"/>
                  <a:gd name="connsiteY13" fmla="*/ 236628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210" h="324210">
                    <a:moveTo>
                      <a:pt x="162105" y="0"/>
                    </a:moveTo>
                    <a:cubicBezTo>
                      <a:pt x="72218" y="0"/>
                      <a:pt x="0" y="72218"/>
                      <a:pt x="0" y="162105"/>
                    </a:cubicBezTo>
                    <a:cubicBezTo>
                      <a:pt x="0" y="206665"/>
                      <a:pt x="18438" y="246615"/>
                      <a:pt x="47633" y="276578"/>
                    </a:cubicBezTo>
                    <a:cubicBezTo>
                      <a:pt x="76827" y="305772"/>
                      <a:pt x="117546" y="324211"/>
                      <a:pt x="162105" y="324211"/>
                    </a:cubicBezTo>
                    <a:cubicBezTo>
                      <a:pt x="206665" y="324211"/>
                      <a:pt x="247384" y="305772"/>
                      <a:pt x="276578" y="276578"/>
                    </a:cubicBezTo>
                    <a:cubicBezTo>
                      <a:pt x="305772" y="247384"/>
                      <a:pt x="324211" y="206665"/>
                      <a:pt x="324211" y="162105"/>
                    </a:cubicBezTo>
                    <a:cubicBezTo>
                      <a:pt x="324211" y="72218"/>
                      <a:pt x="251993" y="0"/>
                      <a:pt x="162105" y="0"/>
                    </a:cubicBezTo>
                    <a:moveTo>
                      <a:pt x="237396" y="236628"/>
                    </a:moveTo>
                    <a:cubicBezTo>
                      <a:pt x="218189" y="255835"/>
                      <a:pt x="191300" y="267359"/>
                      <a:pt x="162105" y="267359"/>
                    </a:cubicBezTo>
                    <a:cubicBezTo>
                      <a:pt x="132911" y="267359"/>
                      <a:pt x="106021" y="255835"/>
                      <a:pt x="86815" y="236628"/>
                    </a:cubicBezTo>
                    <a:cubicBezTo>
                      <a:pt x="67608" y="217421"/>
                      <a:pt x="55316" y="191300"/>
                      <a:pt x="55316" y="162105"/>
                    </a:cubicBezTo>
                    <a:cubicBezTo>
                      <a:pt x="55316" y="103717"/>
                      <a:pt x="102948" y="56084"/>
                      <a:pt x="161337" y="56084"/>
                    </a:cubicBezTo>
                    <a:cubicBezTo>
                      <a:pt x="219726" y="56084"/>
                      <a:pt x="267359" y="103717"/>
                      <a:pt x="267359" y="162105"/>
                    </a:cubicBezTo>
                    <a:cubicBezTo>
                      <a:pt x="268127" y="191300"/>
                      <a:pt x="256603" y="217421"/>
                      <a:pt x="237396" y="236628"/>
                    </a:cubicBezTo>
                  </a:path>
                </a:pathLst>
              </a:custGeom>
              <a:grpFill/>
              <a:ln w="7677" cap="flat">
                <a:noFill/>
                <a:prstDash val="solid"/>
                <a:miter/>
              </a:ln>
            </p:spPr>
            <p:txBody>
              <a:bodyPr rtlCol="0" anchor="ctr"/>
              <a:lstStyle/>
              <a:p>
                <a:pPr algn="ctr"/>
                <a:endParaRPr lang="en-CA">
                  <a:solidFill>
                    <a:schemeClr val="tx1"/>
                  </a:solidFill>
                </a:endParaRPr>
              </a:p>
            </p:txBody>
          </p:sp>
          <p:sp>
            <p:nvSpPr>
              <p:cNvPr id="46" name="Freeform: Shape 80">
                <a:extLst>
                  <a:ext uri="{FF2B5EF4-FFF2-40B4-BE49-F238E27FC236}">
                    <a16:creationId xmlns:a16="http://schemas.microsoft.com/office/drawing/2014/main" id="{30E1B41C-E2B3-264A-B829-B0C9D78E3B21}"/>
                  </a:ext>
                </a:extLst>
              </p:cNvPr>
              <p:cNvSpPr/>
              <p:nvPr/>
            </p:nvSpPr>
            <p:spPr>
              <a:xfrm>
                <a:off x="6556697" y="-1155574"/>
                <a:ext cx="56083" cy="467877"/>
              </a:xfrm>
              <a:custGeom>
                <a:avLst/>
                <a:gdLst>
                  <a:gd name="connsiteX0" fmla="*/ 0 w 56083"/>
                  <a:gd name="connsiteY0" fmla="*/ 0 h 467877"/>
                  <a:gd name="connsiteX1" fmla="*/ 56084 w 56083"/>
                  <a:gd name="connsiteY1" fmla="*/ 0 h 467877"/>
                  <a:gd name="connsiteX2" fmla="*/ 56084 w 56083"/>
                  <a:gd name="connsiteY2" fmla="*/ 467878 h 467877"/>
                  <a:gd name="connsiteX3" fmla="*/ 0 w 56083"/>
                  <a:gd name="connsiteY3" fmla="*/ 467878 h 467877"/>
                </a:gdLst>
                <a:ahLst/>
                <a:cxnLst>
                  <a:cxn ang="0">
                    <a:pos x="connsiteX0" y="connsiteY0"/>
                  </a:cxn>
                  <a:cxn ang="0">
                    <a:pos x="connsiteX1" y="connsiteY1"/>
                  </a:cxn>
                  <a:cxn ang="0">
                    <a:pos x="connsiteX2" y="connsiteY2"/>
                  </a:cxn>
                  <a:cxn ang="0">
                    <a:pos x="connsiteX3" y="connsiteY3"/>
                  </a:cxn>
                </a:cxnLst>
                <a:rect l="l" t="t" r="r" b="b"/>
                <a:pathLst>
                  <a:path w="56083" h="467877">
                    <a:moveTo>
                      <a:pt x="0" y="0"/>
                    </a:moveTo>
                    <a:lnTo>
                      <a:pt x="56084" y="0"/>
                    </a:lnTo>
                    <a:lnTo>
                      <a:pt x="56084" y="467878"/>
                    </a:lnTo>
                    <a:lnTo>
                      <a:pt x="0" y="467878"/>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7" name="Freeform: Shape 81">
                <a:extLst>
                  <a:ext uri="{FF2B5EF4-FFF2-40B4-BE49-F238E27FC236}">
                    <a16:creationId xmlns:a16="http://schemas.microsoft.com/office/drawing/2014/main" id="{F307BDAA-6180-3247-A059-D2B608A9F856}"/>
                  </a:ext>
                </a:extLst>
              </p:cNvPr>
              <p:cNvSpPr/>
              <p:nvPr/>
            </p:nvSpPr>
            <p:spPr>
              <a:xfrm>
                <a:off x="5993553" y="-1011139"/>
                <a:ext cx="159032" cy="323442"/>
              </a:xfrm>
              <a:custGeom>
                <a:avLst/>
                <a:gdLst>
                  <a:gd name="connsiteX0" fmla="*/ 159032 w 159032"/>
                  <a:gd name="connsiteY0" fmla="*/ 55316 h 323442"/>
                  <a:gd name="connsiteX1" fmla="*/ 159032 w 159032"/>
                  <a:gd name="connsiteY1" fmla="*/ 0 h 323442"/>
                  <a:gd name="connsiteX2" fmla="*/ 47633 w 159032"/>
                  <a:gd name="connsiteY2" fmla="*/ 46865 h 323442"/>
                  <a:gd name="connsiteX3" fmla="*/ 0 w 159032"/>
                  <a:gd name="connsiteY3" fmla="*/ 161337 h 323442"/>
                  <a:gd name="connsiteX4" fmla="*/ 0 w 159032"/>
                  <a:gd name="connsiteY4" fmla="*/ 323443 h 323442"/>
                  <a:gd name="connsiteX5" fmla="*/ 56084 w 159032"/>
                  <a:gd name="connsiteY5" fmla="*/ 323443 h 323442"/>
                  <a:gd name="connsiteX6" fmla="*/ 56084 w 159032"/>
                  <a:gd name="connsiteY6" fmla="*/ 161337 h 323442"/>
                  <a:gd name="connsiteX7" fmla="*/ 86815 w 159032"/>
                  <a:gd name="connsiteY7" fmla="*/ 86047 h 323442"/>
                  <a:gd name="connsiteX8" fmla="*/ 159032 w 159032"/>
                  <a:gd name="connsiteY8" fmla="*/ 55316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2" h="323442">
                    <a:moveTo>
                      <a:pt x="159032" y="55316"/>
                    </a:moveTo>
                    <a:lnTo>
                      <a:pt x="159032" y="0"/>
                    </a:lnTo>
                    <a:cubicBezTo>
                      <a:pt x="116009" y="768"/>
                      <a:pt x="76827" y="18439"/>
                      <a:pt x="47633" y="46865"/>
                    </a:cubicBezTo>
                    <a:cubicBezTo>
                      <a:pt x="18438" y="76059"/>
                      <a:pt x="0" y="116777"/>
                      <a:pt x="0" y="161337"/>
                    </a:cubicBezTo>
                    <a:lnTo>
                      <a:pt x="0" y="323443"/>
                    </a:lnTo>
                    <a:lnTo>
                      <a:pt x="56084" y="323443"/>
                    </a:lnTo>
                    <a:lnTo>
                      <a:pt x="56084" y="161337"/>
                    </a:lnTo>
                    <a:cubicBezTo>
                      <a:pt x="56084" y="132143"/>
                      <a:pt x="67608" y="105253"/>
                      <a:pt x="86815" y="86047"/>
                    </a:cubicBezTo>
                    <a:cubicBezTo>
                      <a:pt x="106022" y="68376"/>
                      <a:pt x="131375" y="56084"/>
                      <a:pt x="159032" y="55316"/>
                    </a:cubicBezTo>
                  </a:path>
                </a:pathLst>
              </a:custGeom>
              <a:grpFill/>
              <a:ln w="7677" cap="flat">
                <a:noFill/>
                <a:prstDash val="solid"/>
                <a:miter/>
              </a:ln>
            </p:spPr>
            <p:txBody>
              <a:bodyPr rtlCol="0" anchor="ctr"/>
              <a:lstStyle/>
              <a:p>
                <a:pPr algn="ctr"/>
                <a:endParaRPr lang="en-CA">
                  <a:solidFill>
                    <a:schemeClr val="tx1"/>
                  </a:solidFill>
                </a:endParaRPr>
              </a:p>
            </p:txBody>
          </p:sp>
          <p:sp>
            <p:nvSpPr>
              <p:cNvPr id="48" name="Freeform: Shape 82">
                <a:extLst>
                  <a:ext uri="{FF2B5EF4-FFF2-40B4-BE49-F238E27FC236}">
                    <a16:creationId xmlns:a16="http://schemas.microsoft.com/office/drawing/2014/main" id="{1C87E7FD-BF1D-6145-AC96-3F6F2686A4E2}"/>
                  </a:ext>
                </a:extLst>
              </p:cNvPr>
              <p:cNvSpPr/>
              <p:nvPr/>
            </p:nvSpPr>
            <p:spPr>
              <a:xfrm>
                <a:off x="6152586" y="-1014212"/>
                <a:ext cx="3073" cy="3073"/>
              </a:xfrm>
              <a:custGeom>
                <a:avLst/>
                <a:gdLst>
                  <a:gd name="connsiteX0" fmla="*/ 3073 w 3073"/>
                  <a:gd name="connsiteY0" fmla="*/ 3073 h 3073"/>
                  <a:gd name="connsiteX1" fmla="*/ 3073 w 3073"/>
                  <a:gd name="connsiteY1" fmla="*/ 0 h 3073"/>
                  <a:gd name="connsiteX2" fmla="*/ 0 w 3073"/>
                  <a:gd name="connsiteY2" fmla="*/ 0 h 3073"/>
                  <a:gd name="connsiteX3" fmla="*/ 0 w 3073"/>
                  <a:gd name="connsiteY3" fmla="*/ 3073 h 3073"/>
                  <a:gd name="connsiteX4" fmla="*/ 3073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3073" y="3073"/>
                    </a:moveTo>
                    <a:lnTo>
                      <a:pt x="3073" y="0"/>
                    </a:lnTo>
                    <a:cubicBezTo>
                      <a:pt x="2305" y="0"/>
                      <a:pt x="768" y="0"/>
                      <a:pt x="0" y="0"/>
                    </a:cubicBezTo>
                    <a:lnTo>
                      <a:pt x="0" y="3073"/>
                    </a:lnTo>
                    <a:cubicBezTo>
                      <a:pt x="1537" y="3073"/>
                      <a:pt x="2305" y="3073"/>
                      <a:pt x="3073" y="3073"/>
                    </a:cubicBezTo>
                  </a:path>
                </a:pathLst>
              </a:custGeom>
              <a:grpFill/>
              <a:ln w="7677" cap="flat">
                <a:noFill/>
                <a:prstDash val="solid"/>
                <a:miter/>
              </a:ln>
            </p:spPr>
            <p:txBody>
              <a:bodyPr rtlCol="0" anchor="ctr"/>
              <a:lstStyle/>
              <a:p>
                <a:pPr algn="ctr"/>
                <a:endParaRPr lang="en-CA">
                  <a:solidFill>
                    <a:schemeClr val="tx1"/>
                  </a:solidFill>
                </a:endParaRPr>
              </a:p>
            </p:txBody>
          </p:sp>
          <p:grpSp>
            <p:nvGrpSpPr>
              <p:cNvPr id="49" name="Graphic 3">
                <a:extLst>
                  <a:ext uri="{FF2B5EF4-FFF2-40B4-BE49-F238E27FC236}">
                    <a16:creationId xmlns:a16="http://schemas.microsoft.com/office/drawing/2014/main" id="{F62EBBDE-4F8E-EB42-8878-2CAAC88ED355}"/>
                  </a:ext>
                </a:extLst>
              </p:cNvPr>
              <p:cNvGrpSpPr/>
              <p:nvPr/>
            </p:nvGrpSpPr>
            <p:grpSpPr>
              <a:xfrm>
                <a:off x="6699595" y="-1128685"/>
                <a:ext cx="64534" cy="440988"/>
                <a:chOff x="3645110" y="2152838"/>
                <a:chExt cx="64534" cy="440988"/>
              </a:xfrm>
              <a:grpFill/>
            </p:grpSpPr>
            <p:sp>
              <p:nvSpPr>
                <p:cNvPr id="56" name="Freeform: Shape 90">
                  <a:extLst>
                    <a:ext uri="{FF2B5EF4-FFF2-40B4-BE49-F238E27FC236}">
                      <a16:creationId xmlns:a16="http://schemas.microsoft.com/office/drawing/2014/main" id="{C73FC723-79B6-4C43-B784-7622B5A204D0}"/>
                    </a:ext>
                  </a:extLst>
                </p:cNvPr>
                <p:cNvSpPr/>
                <p:nvPr/>
              </p:nvSpPr>
              <p:spPr>
                <a:xfrm>
                  <a:off x="3645110" y="2152838"/>
                  <a:ext cx="64534" cy="64534"/>
                </a:xfrm>
                <a:custGeom>
                  <a:avLst/>
                  <a:gdLst>
                    <a:gd name="connsiteX0" fmla="*/ 55316 w 64534"/>
                    <a:gd name="connsiteY0" fmla="*/ 9219 h 64534"/>
                    <a:gd name="connsiteX1" fmla="*/ 32268 w 64534"/>
                    <a:gd name="connsiteY1" fmla="*/ 0 h 64534"/>
                    <a:gd name="connsiteX2" fmla="*/ 9219 w 64534"/>
                    <a:gd name="connsiteY2" fmla="*/ 9219 h 64534"/>
                    <a:gd name="connsiteX3" fmla="*/ 0 w 64534"/>
                    <a:gd name="connsiteY3" fmla="*/ 32267 h 64534"/>
                    <a:gd name="connsiteX4" fmla="*/ 9219 w 64534"/>
                    <a:gd name="connsiteY4" fmla="*/ 55316 h 64534"/>
                    <a:gd name="connsiteX5" fmla="*/ 32268 w 64534"/>
                    <a:gd name="connsiteY5" fmla="*/ 64535 h 64534"/>
                    <a:gd name="connsiteX6" fmla="*/ 55316 w 64534"/>
                    <a:gd name="connsiteY6" fmla="*/ 55316 h 64534"/>
                    <a:gd name="connsiteX7" fmla="*/ 64535 w 64534"/>
                    <a:gd name="connsiteY7" fmla="*/ 32267 h 64534"/>
                    <a:gd name="connsiteX8" fmla="*/ 55316 w 64534"/>
                    <a:gd name="connsiteY8" fmla="*/ 921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34" h="64534">
                      <a:moveTo>
                        <a:pt x="55316" y="9219"/>
                      </a:moveTo>
                      <a:cubicBezTo>
                        <a:pt x="49169" y="3073"/>
                        <a:pt x="41487" y="0"/>
                        <a:pt x="32268" y="0"/>
                      </a:cubicBezTo>
                      <a:cubicBezTo>
                        <a:pt x="23048" y="0"/>
                        <a:pt x="15365" y="3841"/>
                        <a:pt x="9219" y="9219"/>
                      </a:cubicBezTo>
                      <a:cubicBezTo>
                        <a:pt x="3073" y="15365"/>
                        <a:pt x="0" y="23048"/>
                        <a:pt x="0" y="32267"/>
                      </a:cubicBezTo>
                      <a:cubicBezTo>
                        <a:pt x="0" y="41487"/>
                        <a:pt x="3841" y="49169"/>
                        <a:pt x="9219" y="55316"/>
                      </a:cubicBezTo>
                      <a:cubicBezTo>
                        <a:pt x="15365" y="61462"/>
                        <a:pt x="23048" y="64535"/>
                        <a:pt x="32268" y="64535"/>
                      </a:cubicBezTo>
                      <a:cubicBezTo>
                        <a:pt x="41487" y="64535"/>
                        <a:pt x="49169" y="60693"/>
                        <a:pt x="55316" y="55316"/>
                      </a:cubicBezTo>
                      <a:cubicBezTo>
                        <a:pt x="61462" y="49169"/>
                        <a:pt x="64535" y="41487"/>
                        <a:pt x="64535" y="32267"/>
                      </a:cubicBezTo>
                      <a:cubicBezTo>
                        <a:pt x="64535" y="23048"/>
                        <a:pt x="61462" y="14597"/>
                        <a:pt x="55316" y="9219"/>
                      </a:cubicBezTo>
                    </a:path>
                  </a:pathLst>
                </a:custGeom>
                <a:grpFill/>
                <a:ln w="7677" cap="flat">
                  <a:noFill/>
                  <a:prstDash val="solid"/>
                  <a:miter/>
                </a:ln>
              </p:spPr>
              <p:txBody>
                <a:bodyPr rtlCol="0" anchor="ctr"/>
                <a:lstStyle/>
                <a:p>
                  <a:pPr algn="ctr"/>
                  <a:endParaRPr lang="en-CA">
                    <a:solidFill>
                      <a:schemeClr val="tx1"/>
                    </a:solidFill>
                  </a:endParaRPr>
                </a:p>
              </p:txBody>
            </p:sp>
            <p:sp>
              <p:nvSpPr>
                <p:cNvPr id="57" name="Freeform: Shape 91">
                  <a:extLst>
                    <a:ext uri="{FF2B5EF4-FFF2-40B4-BE49-F238E27FC236}">
                      <a16:creationId xmlns:a16="http://schemas.microsoft.com/office/drawing/2014/main" id="{3AD6815C-5884-F54A-830E-A0BA6EA25179}"/>
                    </a:ext>
                  </a:extLst>
                </p:cNvPr>
                <p:cNvSpPr/>
                <p:nvPr/>
              </p:nvSpPr>
              <p:spPr>
                <a:xfrm>
                  <a:off x="3649720" y="2270384"/>
                  <a:ext cx="56083" cy="323442"/>
                </a:xfrm>
                <a:custGeom>
                  <a:avLst/>
                  <a:gdLst>
                    <a:gd name="connsiteX0" fmla="*/ 0 w 56083"/>
                    <a:gd name="connsiteY0" fmla="*/ 0 h 323442"/>
                    <a:gd name="connsiteX1" fmla="*/ 56084 w 56083"/>
                    <a:gd name="connsiteY1" fmla="*/ 0 h 323442"/>
                    <a:gd name="connsiteX2" fmla="*/ 56084 w 56083"/>
                    <a:gd name="connsiteY2" fmla="*/ 323443 h 323442"/>
                    <a:gd name="connsiteX3" fmla="*/ 0 w 56083"/>
                    <a:gd name="connsiteY3" fmla="*/ 323443 h 323442"/>
                  </a:gdLst>
                  <a:ahLst/>
                  <a:cxnLst>
                    <a:cxn ang="0">
                      <a:pos x="connsiteX0" y="connsiteY0"/>
                    </a:cxn>
                    <a:cxn ang="0">
                      <a:pos x="connsiteX1" y="connsiteY1"/>
                    </a:cxn>
                    <a:cxn ang="0">
                      <a:pos x="connsiteX2" y="connsiteY2"/>
                    </a:cxn>
                    <a:cxn ang="0">
                      <a:pos x="connsiteX3" y="connsiteY3"/>
                    </a:cxn>
                  </a:cxnLst>
                  <a:rect l="l" t="t" r="r" b="b"/>
                  <a:pathLst>
                    <a:path w="56083" h="323442">
                      <a:moveTo>
                        <a:pt x="0" y="0"/>
                      </a:moveTo>
                      <a:lnTo>
                        <a:pt x="56084" y="0"/>
                      </a:lnTo>
                      <a:lnTo>
                        <a:pt x="56084" y="323443"/>
                      </a:lnTo>
                      <a:lnTo>
                        <a:pt x="0" y="323443"/>
                      </a:lnTo>
                      <a:close/>
                    </a:path>
                  </a:pathLst>
                </a:custGeom>
                <a:grpFill/>
                <a:ln w="7677" cap="flat">
                  <a:noFill/>
                  <a:prstDash val="solid"/>
                  <a:miter/>
                </a:ln>
              </p:spPr>
              <p:txBody>
                <a:bodyPr rtlCol="0" anchor="ctr"/>
                <a:lstStyle/>
                <a:p>
                  <a:pPr algn="ctr"/>
                  <a:endParaRPr lang="en-CA">
                    <a:solidFill>
                      <a:schemeClr val="tx1"/>
                    </a:solidFill>
                  </a:endParaRPr>
                </a:p>
              </p:txBody>
            </p:sp>
          </p:grpSp>
          <p:sp>
            <p:nvSpPr>
              <p:cNvPr id="50" name="Freeform: Shape 84">
                <a:extLst>
                  <a:ext uri="{FF2B5EF4-FFF2-40B4-BE49-F238E27FC236}">
                    <a16:creationId xmlns:a16="http://schemas.microsoft.com/office/drawing/2014/main" id="{E9581B27-3274-F041-AEF9-012FD7ADD0B5}"/>
                  </a:ext>
                </a:extLst>
              </p:cNvPr>
              <p:cNvSpPr/>
              <p:nvPr/>
            </p:nvSpPr>
            <p:spPr>
              <a:xfrm>
                <a:off x="6844031" y="-1011139"/>
                <a:ext cx="323442" cy="323442"/>
              </a:xfrm>
              <a:custGeom>
                <a:avLst/>
                <a:gdLst>
                  <a:gd name="connsiteX0" fmla="*/ 295785 w 323442"/>
                  <a:gd name="connsiteY0" fmla="*/ 161337 h 323442"/>
                  <a:gd name="connsiteX1" fmla="*/ 228945 w 323442"/>
                  <a:gd name="connsiteY1" fmla="*/ 133679 h 323442"/>
                  <a:gd name="connsiteX2" fmla="*/ 94497 w 323442"/>
                  <a:gd name="connsiteY2" fmla="*/ 133679 h 323442"/>
                  <a:gd name="connsiteX3" fmla="*/ 66840 w 323442"/>
                  <a:gd name="connsiteY3" fmla="*/ 122155 h 323442"/>
                  <a:gd name="connsiteX4" fmla="*/ 55315 w 323442"/>
                  <a:gd name="connsiteY4" fmla="*/ 94497 h 323442"/>
                  <a:gd name="connsiteX5" fmla="*/ 66840 w 323442"/>
                  <a:gd name="connsiteY5" fmla="*/ 66840 h 323442"/>
                  <a:gd name="connsiteX6" fmla="*/ 94497 w 323442"/>
                  <a:gd name="connsiteY6" fmla="*/ 55316 h 323442"/>
                  <a:gd name="connsiteX7" fmla="*/ 291943 w 323442"/>
                  <a:gd name="connsiteY7" fmla="*/ 55316 h 323442"/>
                  <a:gd name="connsiteX8" fmla="*/ 291943 w 323442"/>
                  <a:gd name="connsiteY8" fmla="*/ 0 h 323442"/>
                  <a:gd name="connsiteX9" fmla="*/ 94497 w 323442"/>
                  <a:gd name="connsiteY9" fmla="*/ 0 h 323442"/>
                  <a:gd name="connsiteX10" fmla="*/ 27658 w 323442"/>
                  <a:gd name="connsiteY10" fmla="*/ 27658 h 323442"/>
                  <a:gd name="connsiteX11" fmla="*/ 0 w 323442"/>
                  <a:gd name="connsiteY11" fmla="*/ 94497 h 323442"/>
                  <a:gd name="connsiteX12" fmla="*/ 27658 w 323442"/>
                  <a:gd name="connsiteY12" fmla="*/ 161337 h 323442"/>
                  <a:gd name="connsiteX13" fmla="*/ 94497 w 323442"/>
                  <a:gd name="connsiteY13" fmla="*/ 188995 h 323442"/>
                  <a:gd name="connsiteX14" fmla="*/ 228945 w 323442"/>
                  <a:gd name="connsiteY14" fmla="*/ 188995 h 323442"/>
                  <a:gd name="connsiteX15" fmla="*/ 268127 w 323442"/>
                  <a:gd name="connsiteY15" fmla="*/ 228177 h 323442"/>
                  <a:gd name="connsiteX16" fmla="*/ 256603 w 323442"/>
                  <a:gd name="connsiteY16" fmla="*/ 255835 h 323442"/>
                  <a:gd name="connsiteX17" fmla="*/ 228945 w 323442"/>
                  <a:gd name="connsiteY17" fmla="*/ 267359 h 323442"/>
                  <a:gd name="connsiteX18" fmla="*/ 0 w 323442"/>
                  <a:gd name="connsiteY18" fmla="*/ 267359 h 323442"/>
                  <a:gd name="connsiteX19" fmla="*/ 0 w 323442"/>
                  <a:gd name="connsiteY19" fmla="*/ 323443 h 323442"/>
                  <a:gd name="connsiteX20" fmla="*/ 228945 w 323442"/>
                  <a:gd name="connsiteY20" fmla="*/ 323443 h 323442"/>
                  <a:gd name="connsiteX21" fmla="*/ 295785 w 323442"/>
                  <a:gd name="connsiteY21" fmla="*/ 295785 h 323442"/>
                  <a:gd name="connsiteX22" fmla="*/ 323442 w 323442"/>
                  <a:gd name="connsiteY22" fmla="*/ 228177 h 323442"/>
                  <a:gd name="connsiteX23" fmla="*/ 295785 w 323442"/>
                  <a:gd name="connsiteY23" fmla="*/ 161337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442" h="323442">
                    <a:moveTo>
                      <a:pt x="295785" y="161337"/>
                    </a:moveTo>
                    <a:cubicBezTo>
                      <a:pt x="278883" y="144435"/>
                      <a:pt x="255066" y="133679"/>
                      <a:pt x="228945" y="133679"/>
                    </a:cubicBezTo>
                    <a:lnTo>
                      <a:pt x="94497" y="133679"/>
                    </a:lnTo>
                    <a:cubicBezTo>
                      <a:pt x="83742" y="133679"/>
                      <a:pt x="73754" y="129070"/>
                      <a:pt x="66840" y="122155"/>
                    </a:cubicBezTo>
                    <a:cubicBezTo>
                      <a:pt x="59925" y="115241"/>
                      <a:pt x="55315" y="105253"/>
                      <a:pt x="55315" y="94497"/>
                    </a:cubicBezTo>
                    <a:cubicBezTo>
                      <a:pt x="55315" y="83742"/>
                      <a:pt x="59925" y="73754"/>
                      <a:pt x="66840" y="66840"/>
                    </a:cubicBezTo>
                    <a:cubicBezTo>
                      <a:pt x="73754" y="59925"/>
                      <a:pt x="83742" y="55316"/>
                      <a:pt x="94497" y="55316"/>
                    </a:cubicBezTo>
                    <a:lnTo>
                      <a:pt x="291943" y="55316"/>
                    </a:lnTo>
                    <a:lnTo>
                      <a:pt x="291943" y="0"/>
                    </a:lnTo>
                    <a:lnTo>
                      <a:pt x="94497" y="0"/>
                    </a:lnTo>
                    <a:cubicBezTo>
                      <a:pt x="68376" y="0"/>
                      <a:pt x="44560" y="10756"/>
                      <a:pt x="27658" y="27658"/>
                    </a:cubicBezTo>
                    <a:cubicBezTo>
                      <a:pt x="10756" y="44560"/>
                      <a:pt x="0" y="68376"/>
                      <a:pt x="0" y="94497"/>
                    </a:cubicBezTo>
                    <a:cubicBezTo>
                      <a:pt x="0" y="120619"/>
                      <a:pt x="10756" y="144435"/>
                      <a:pt x="27658" y="161337"/>
                    </a:cubicBezTo>
                    <a:cubicBezTo>
                      <a:pt x="44560" y="178239"/>
                      <a:pt x="68376" y="188995"/>
                      <a:pt x="94497" y="188995"/>
                    </a:cubicBezTo>
                    <a:lnTo>
                      <a:pt x="228945" y="188995"/>
                    </a:lnTo>
                    <a:cubicBezTo>
                      <a:pt x="250457" y="188995"/>
                      <a:pt x="268127" y="207434"/>
                      <a:pt x="268127" y="228177"/>
                    </a:cubicBezTo>
                    <a:cubicBezTo>
                      <a:pt x="268127" y="238933"/>
                      <a:pt x="263517" y="248920"/>
                      <a:pt x="256603" y="255835"/>
                    </a:cubicBezTo>
                    <a:cubicBezTo>
                      <a:pt x="249688" y="262749"/>
                      <a:pt x="239701" y="267359"/>
                      <a:pt x="228945" y="267359"/>
                    </a:cubicBezTo>
                    <a:lnTo>
                      <a:pt x="0" y="267359"/>
                    </a:lnTo>
                    <a:lnTo>
                      <a:pt x="0" y="323443"/>
                    </a:lnTo>
                    <a:lnTo>
                      <a:pt x="228945" y="323443"/>
                    </a:lnTo>
                    <a:cubicBezTo>
                      <a:pt x="255066" y="323443"/>
                      <a:pt x="278883" y="312687"/>
                      <a:pt x="295785" y="295785"/>
                    </a:cubicBezTo>
                    <a:cubicBezTo>
                      <a:pt x="312687" y="278883"/>
                      <a:pt x="323442" y="255066"/>
                      <a:pt x="323442" y="228177"/>
                    </a:cubicBezTo>
                    <a:cubicBezTo>
                      <a:pt x="323442" y="202056"/>
                      <a:pt x="312687" y="178239"/>
                      <a:pt x="295785" y="161337"/>
                    </a:cubicBezTo>
                  </a:path>
                </a:pathLst>
              </a:custGeom>
              <a:grpFill/>
              <a:ln w="7677" cap="flat">
                <a:noFill/>
                <a:prstDash val="solid"/>
                <a:miter/>
              </a:ln>
            </p:spPr>
            <p:txBody>
              <a:bodyPr rtlCol="0" anchor="ctr"/>
              <a:lstStyle/>
              <a:p>
                <a:pPr algn="ctr"/>
                <a:endParaRPr lang="en-CA">
                  <a:solidFill>
                    <a:schemeClr val="tx1"/>
                  </a:solidFill>
                </a:endParaRPr>
              </a:p>
            </p:txBody>
          </p:sp>
          <p:sp>
            <p:nvSpPr>
              <p:cNvPr id="51" name="Freeform: Shape 85">
                <a:extLst>
                  <a:ext uri="{FF2B5EF4-FFF2-40B4-BE49-F238E27FC236}">
                    <a16:creationId xmlns:a16="http://schemas.microsoft.com/office/drawing/2014/main" id="{20084C29-CC28-BA41-9483-C27E402D6917}"/>
                  </a:ext>
                </a:extLst>
              </p:cNvPr>
              <p:cNvSpPr/>
              <p:nvPr/>
            </p:nvSpPr>
            <p:spPr>
              <a:xfrm>
                <a:off x="6152586" y="-1011139"/>
                <a:ext cx="3073" cy="55315"/>
              </a:xfrm>
              <a:custGeom>
                <a:avLst/>
                <a:gdLst>
                  <a:gd name="connsiteX0" fmla="*/ 0 w 3073"/>
                  <a:gd name="connsiteY0" fmla="*/ 55316 h 55315"/>
                  <a:gd name="connsiteX1" fmla="*/ 3073 w 3073"/>
                  <a:gd name="connsiteY1" fmla="*/ 55316 h 55315"/>
                  <a:gd name="connsiteX2" fmla="*/ 3073 w 3073"/>
                  <a:gd name="connsiteY2" fmla="*/ 0 h 55315"/>
                  <a:gd name="connsiteX3" fmla="*/ 0 w 3073"/>
                  <a:gd name="connsiteY3" fmla="*/ 0 h 55315"/>
                  <a:gd name="connsiteX4" fmla="*/ 0 w 3073"/>
                  <a:gd name="connsiteY4" fmla="*/ 55316 h 5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55315">
                    <a:moveTo>
                      <a:pt x="0" y="55316"/>
                    </a:moveTo>
                    <a:cubicBezTo>
                      <a:pt x="768" y="55316"/>
                      <a:pt x="2305" y="55316"/>
                      <a:pt x="3073" y="55316"/>
                    </a:cubicBezTo>
                    <a:lnTo>
                      <a:pt x="3073" y="0"/>
                    </a:lnTo>
                    <a:cubicBezTo>
                      <a:pt x="2305" y="0"/>
                      <a:pt x="768" y="0"/>
                      <a:pt x="0" y="0"/>
                    </a:cubicBezTo>
                    <a:lnTo>
                      <a:pt x="0" y="55316"/>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2" name="Freeform: Shape 86">
                <a:extLst>
                  <a:ext uri="{FF2B5EF4-FFF2-40B4-BE49-F238E27FC236}">
                    <a16:creationId xmlns:a16="http://schemas.microsoft.com/office/drawing/2014/main" id="{DB83EAD8-D030-4B42-8CFA-AC39252A16C1}"/>
                  </a:ext>
                </a:extLst>
              </p:cNvPr>
              <p:cNvSpPr/>
              <p:nvPr/>
            </p:nvSpPr>
            <p:spPr>
              <a:xfrm>
                <a:off x="4967142" y="-1011907"/>
                <a:ext cx="324210" cy="324210"/>
              </a:xfrm>
              <a:custGeom>
                <a:avLst/>
                <a:gdLst>
                  <a:gd name="connsiteX0" fmla="*/ 305772 w 324210"/>
                  <a:gd name="connsiteY0" fmla="*/ 238164 h 324210"/>
                  <a:gd name="connsiteX1" fmla="*/ 237396 w 324210"/>
                  <a:gd name="connsiteY1" fmla="*/ 238164 h 324210"/>
                  <a:gd name="connsiteX2" fmla="*/ 162874 w 324210"/>
                  <a:gd name="connsiteY2" fmla="*/ 268895 h 324210"/>
                  <a:gd name="connsiteX3" fmla="*/ 61462 w 324210"/>
                  <a:gd name="connsiteY3" fmla="*/ 194373 h 324210"/>
                  <a:gd name="connsiteX4" fmla="*/ 59925 w 324210"/>
                  <a:gd name="connsiteY4" fmla="*/ 190532 h 324210"/>
                  <a:gd name="connsiteX5" fmla="*/ 321138 w 324210"/>
                  <a:gd name="connsiteY5" fmla="*/ 190532 h 324210"/>
                  <a:gd name="connsiteX6" fmla="*/ 324211 w 324210"/>
                  <a:gd name="connsiteY6" fmla="*/ 162106 h 324210"/>
                  <a:gd name="connsiteX7" fmla="*/ 276578 w 324210"/>
                  <a:gd name="connsiteY7" fmla="*/ 47633 h 324210"/>
                  <a:gd name="connsiteX8" fmla="*/ 162105 w 324210"/>
                  <a:gd name="connsiteY8" fmla="*/ 0 h 324210"/>
                  <a:gd name="connsiteX9" fmla="*/ 47633 w 324210"/>
                  <a:gd name="connsiteY9" fmla="*/ 47633 h 324210"/>
                  <a:gd name="connsiteX10" fmla="*/ 0 w 324210"/>
                  <a:gd name="connsiteY10" fmla="*/ 162106 h 324210"/>
                  <a:gd name="connsiteX11" fmla="*/ 162105 w 324210"/>
                  <a:gd name="connsiteY11" fmla="*/ 324211 h 324210"/>
                  <a:gd name="connsiteX12" fmla="*/ 305772 w 324210"/>
                  <a:gd name="connsiteY12" fmla="*/ 238164 h 324210"/>
                  <a:gd name="connsiteX13" fmla="*/ 61462 w 324210"/>
                  <a:gd name="connsiteY13" fmla="*/ 131375 h 324210"/>
                  <a:gd name="connsiteX14" fmla="*/ 162874 w 324210"/>
                  <a:gd name="connsiteY14" fmla="*/ 56852 h 324210"/>
                  <a:gd name="connsiteX15" fmla="*/ 264286 w 324210"/>
                  <a:gd name="connsiteY15" fmla="*/ 130606 h 324210"/>
                  <a:gd name="connsiteX16" fmla="*/ 265822 w 324210"/>
                  <a:gd name="connsiteY16" fmla="*/ 134448 h 324210"/>
                  <a:gd name="connsiteX17" fmla="*/ 60693 w 324210"/>
                  <a:gd name="connsiteY17" fmla="*/ 134448 h 324210"/>
                  <a:gd name="connsiteX18" fmla="*/ 61462 w 324210"/>
                  <a:gd name="connsiteY18" fmla="*/ 131375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0" h="324210">
                    <a:moveTo>
                      <a:pt x="305772" y="238164"/>
                    </a:moveTo>
                    <a:lnTo>
                      <a:pt x="237396" y="238164"/>
                    </a:lnTo>
                    <a:cubicBezTo>
                      <a:pt x="218189" y="256603"/>
                      <a:pt x="192068" y="268895"/>
                      <a:pt x="162874" y="268895"/>
                    </a:cubicBezTo>
                    <a:cubicBezTo>
                      <a:pt x="115241" y="268895"/>
                      <a:pt x="74522" y="237396"/>
                      <a:pt x="61462" y="194373"/>
                    </a:cubicBezTo>
                    <a:lnTo>
                      <a:pt x="59925" y="190532"/>
                    </a:lnTo>
                    <a:lnTo>
                      <a:pt x="321138" y="190532"/>
                    </a:lnTo>
                    <a:cubicBezTo>
                      <a:pt x="322674" y="181312"/>
                      <a:pt x="324211" y="172093"/>
                      <a:pt x="324211" y="162106"/>
                    </a:cubicBezTo>
                    <a:cubicBezTo>
                      <a:pt x="324211" y="117546"/>
                      <a:pt x="306541" y="77596"/>
                      <a:pt x="276578" y="47633"/>
                    </a:cubicBezTo>
                    <a:cubicBezTo>
                      <a:pt x="247384" y="18439"/>
                      <a:pt x="206665" y="0"/>
                      <a:pt x="162105" y="0"/>
                    </a:cubicBezTo>
                    <a:cubicBezTo>
                      <a:pt x="117546" y="0"/>
                      <a:pt x="76827" y="18439"/>
                      <a:pt x="47633" y="47633"/>
                    </a:cubicBezTo>
                    <a:cubicBezTo>
                      <a:pt x="18439" y="76827"/>
                      <a:pt x="0" y="117546"/>
                      <a:pt x="0" y="162106"/>
                    </a:cubicBezTo>
                    <a:cubicBezTo>
                      <a:pt x="0" y="251993"/>
                      <a:pt x="72218" y="324211"/>
                      <a:pt x="162105" y="324211"/>
                    </a:cubicBezTo>
                    <a:cubicBezTo>
                      <a:pt x="225104" y="324211"/>
                      <a:pt x="278883" y="289639"/>
                      <a:pt x="305772" y="238164"/>
                    </a:cubicBezTo>
                    <a:moveTo>
                      <a:pt x="61462" y="131375"/>
                    </a:moveTo>
                    <a:cubicBezTo>
                      <a:pt x="74522" y="88351"/>
                      <a:pt x="115241" y="56852"/>
                      <a:pt x="162874" y="56852"/>
                    </a:cubicBezTo>
                    <a:cubicBezTo>
                      <a:pt x="209738" y="56852"/>
                      <a:pt x="250457" y="88351"/>
                      <a:pt x="264286" y="130606"/>
                    </a:cubicBezTo>
                    <a:lnTo>
                      <a:pt x="265822" y="134448"/>
                    </a:lnTo>
                    <a:lnTo>
                      <a:pt x="60693" y="134448"/>
                    </a:lnTo>
                    <a:lnTo>
                      <a:pt x="61462" y="131375"/>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3" name="Freeform: Shape 87">
                <a:extLst>
                  <a:ext uri="{FF2B5EF4-FFF2-40B4-BE49-F238E27FC236}">
                    <a16:creationId xmlns:a16="http://schemas.microsoft.com/office/drawing/2014/main" id="{9D9BEFAD-987D-4141-BA77-27F1E71CC696}"/>
                  </a:ext>
                </a:extLst>
              </p:cNvPr>
              <p:cNvSpPr/>
              <p:nvPr/>
            </p:nvSpPr>
            <p:spPr>
              <a:xfrm>
                <a:off x="6152586" y="-955823"/>
                <a:ext cx="3073" cy="3073"/>
              </a:xfrm>
              <a:custGeom>
                <a:avLst/>
                <a:gdLst>
                  <a:gd name="connsiteX0" fmla="*/ 0 w 3073"/>
                  <a:gd name="connsiteY0" fmla="*/ 3073 h 3073"/>
                  <a:gd name="connsiteX1" fmla="*/ 3073 w 3073"/>
                  <a:gd name="connsiteY1" fmla="*/ 3073 h 3073"/>
                  <a:gd name="connsiteX2" fmla="*/ 3073 w 3073"/>
                  <a:gd name="connsiteY2" fmla="*/ 0 h 3073"/>
                  <a:gd name="connsiteX3" fmla="*/ 0 w 3073"/>
                  <a:gd name="connsiteY3" fmla="*/ 0 h 3073"/>
                  <a:gd name="connsiteX4" fmla="*/ 0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0" y="3073"/>
                    </a:moveTo>
                    <a:lnTo>
                      <a:pt x="3073" y="3073"/>
                    </a:lnTo>
                    <a:lnTo>
                      <a:pt x="3073" y="0"/>
                    </a:lnTo>
                    <a:cubicBezTo>
                      <a:pt x="2305" y="0"/>
                      <a:pt x="768" y="0"/>
                      <a:pt x="0" y="0"/>
                    </a:cubicBezTo>
                    <a:lnTo>
                      <a:pt x="0" y="3073"/>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4" name="Freeform: Shape 88">
                <a:extLst>
                  <a:ext uri="{FF2B5EF4-FFF2-40B4-BE49-F238E27FC236}">
                    <a16:creationId xmlns:a16="http://schemas.microsoft.com/office/drawing/2014/main" id="{F9B138BE-2FF5-544F-A4A1-28D8763637BA}"/>
                  </a:ext>
                </a:extLst>
              </p:cNvPr>
              <p:cNvSpPr/>
              <p:nvPr/>
            </p:nvSpPr>
            <p:spPr>
              <a:xfrm>
                <a:off x="5350509" y="-1011139"/>
                <a:ext cx="324210" cy="324210"/>
              </a:xfrm>
              <a:custGeom>
                <a:avLst/>
                <a:gdLst>
                  <a:gd name="connsiteX0" fmla="*/ 322674 w 324210"/>
                  <a:gd name="connsiteY0" fmla="*/ 0 h 324210"/>
                  <a:gd name="connsiteX1" fmla="*/ 267359 w 324210"/>
                  <a:gd name="connsiteY1" fmla="*/ 0 h 324210"/>
                  <a:gd name="connsiteX2" fmla="*/ 267359 w 324210"/>
                  <a:gd name="connsiteY2" fmla="*/ 162105 h 324210"/>
                  <a:gd name="connsiteX3" fmla="*/ 161337 w 324210"/>
                  <a:gd name="connsiteY3" fmla="*/ 268127 h 324210"/>
                  <a:gd name="connsiteX4" fmla="*/ 55316 w 324210"/>
                  <a:gd name="connsiteY4" fmla="*/ 162105 h 324210"/>
                  <a:gd name="connsiteX5" fmla="*/ 55316 w 324210"/>
                  <a:gd name="connsiteY5" fmla="*/ 0 h 324210"/>
                  <a:gd name="connsiteX6" fmla="*/ 0 w 324210"/>
                  <a:gd name="connsiteY6" fmla="*/ 0 h 324210"/>
                  <a:gd name="connsiteX7" fmla="*/ 0 w 324210"/>
                  <a:gd name="connsiteY7" fmla="*/ 162105 h 324210"/>
                  <a:gd name="connsiteX8" fmla="*/ 162105 w 324210"/>
                  <a:gd name="connsiteY8" fmla="*/ 324211 h 324210"/>
                  <a:gd name="connsiteX9" fmla="*/ 324211 w 324210"/>
                  <a:gd name="connsiteY9" fmla="*/ 162105 h 324210"/>
                  <a:gd name="connsiteX10" fmla="*/ 324211 w 324210"/>
                  <a:gd name="connsiteY10" fmla="*/ 0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10" h="324210">
                    <a:moveTo>
                      <a:pt x="322674" y="0"/>
                    </a:moveTo>
                    <a:lnTo>
                      <a:pt x="267359" y="0"/>
                    </a:lnTo>
                    <a:lnTo>
                      <a:pt x="267359" y="162105"/>
                    </a:lnTo>
                    <a:cubicBezTo>
                      <a:pt x="267359" y="220494"/>
                      <a:pt x="219726" y="268127"/>
                      <a:pt x="161337" y="268127"/>
                    </a:cubicBezTo>
                    <a:cubicBezTo>
                      <a:pt x="102948" y="268127"/>
                      <a:pt x="55316" y="220494"/>
                      <a:pt x="55316" y="162105"/>
                    </a:cubicBezTo>
                    <a:lnTo>
                      <a:pt x="55316" y="0"/>
                    </a:lnTo>
                    <a:lnTo>
                      <a:pt x="0" y="0"/>
                    </a:lnTo>
                    <a:lnTo>
                      <a:pt x="0" y="162105"/>
                    </a:lnTo>
                    <a:cubicBezTo>
                      <a:pt x="0" y="251993"/>
                      <a:pt x="72218" y="324211"/>
                      <a:pt x="162105" y="324211"/>
                    </a:cubicBezTo>
                    <a:cubicBezTo>
                      <a:pt x="251993" y="324211"/>
                      <a:pt x="324211" y="251993"/>
                      <a:pt x="324211" y="162105"/>
                    </a:cubicBezTo>
                    <a:lnTo>
                      <a:pt x="324211"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5" name="Freeform: Shape 89">
                <a:extLst>
                  <a:ext uri="{FF2B5EF4-FFF2-40B4-BE49-F238E27FC236}">
                    <a16:creationId xmlns:a16="http://schemas.microsoft.com/office/drawing/2014/main" id="{030319BF-6666-9C4C-8D34-AACC8D9BF125}"/>
                  </a:ext>
                </a:extLst>
              </p:cNvPr>
              <p:cNvSpPr/>
              <p:nvPr/>
            </p:nvSpPr>
            <p:spPr>
              <a:xfrm>
                <a:off x="5734646" y="-1155574"/>
                <a:ext cx="208201" cy="467109"/>
              </a:xfrm>
              <a:custGeom>
                <a:avLst/>
                <a:gdLst>
                  <a:gd name="connsiteX0" fmla="*/ 208202 w 208201"/>
                  <a:gd name="connsiteY0" fmla="*/ 143667 h 467109"/>
                  <a:gd name="connsiteX1" fmla="*/ 131374 w 208201"/>
                  <a:gd name="connsiteY1" fmla="*/ 143667 h 467109"/>
                  <a:gd name="connsiteX2" fmla="*/ 131374 w 208201"/>
                  <a:gd name="connsiteY2" fmla="*/ 0 h 467109"/>
                  <a:gd name="connsiteX3" fmla="*/ 76059 w 208201"/>
                  <a:gd name="connsiteY3" fmla="*/ 0 h 467109"/>
                  <a:gd name="connsiteX4" fmla="*/ 76059 w 208201"/>
                  <a:gd name="connsiteY4" fmla="*/ 143667 h 467109"/>
                  <a:gd name="connsiteX5" fmla="*/ 0 w 208201"/>
                  <a:gd name="connsiteY5" fmla="*/ 143667 h 467109"/>
                  <a:gd name="connsiteX6" fmla="*/ 0 w 208201"/>
                  <a:gd name="connsiteY6" fmla="*/ 198982 h 467109"/>
                  <a:gd name="connsiteX7" fmla="*/ 76059 w 208201"/>
                  <a:gd name="connsiteY7" fmla="*/ 198982 h 467109"/>
                  <a:gd name="connsiteX8" fmla="*/ 76059 w 208201"/>
                  <a:gd name="connsiteY8" fmla="*/ 467110 h 467109"/>
                  <a:gd name="connsiteX9" fmla="*/ 131374 w 208201"/>
                  <a:gd name="connsiteY9" fmla="*/ 467110 h 467109"/>
                  <a:gd name="connsiteX10" fmla="*/ 131374 w 208201"/>
                  <a:gd name="connsiteY10" fmla="*/ 198982 h 467109"/>
                  <a:gd name="connsiteX11" fmla="*/ 208202 w 208201"/>
                  <a:gd name="connsiteY11" fmla="*/ 198982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1" h="467109">
                    <a:moveTo>
                      <a:pt x="208202" y="143667"/>
                    </a:moveTo>
                    <a:lnTo>
                      <a:pt x="131374" y="143667"/>
                    </a:lnTo>
                    <a:lnTo>
                      <a:pt x="131374" y="0"/>
                    </a:lnTo>
                    <a:lnTo>
                      <a:pt x="76059" y="0"/>
                    </a:lnTo>
                    <a:lnTo>
                      <a:pt x="76059" y="143667"/>
                    </a:lnTo>
                    <a:lnTo>
                      <a:pt x="0" y="143667"/>
                    </a:lnTo>
                    <a:lnTo>
                      <a:pt x="0" y="198982"/>
                    </a:lnTo>
                    <a:lnTo>
                      <a:pt x="76059" y="198982"/>
                    </a:lnTo>
                    <a:lnTo>
                      <a:pt x="76059" y="467110"/>
                    </a:lnTo>
                    <a:lnTo>
                      <a:pt x="131374" y="467110"/>
                    </a:lnTo>
                    <a:lnTo>
                      <a:pt x="131374" y="198982"/>
                    </a:lnTo>
                    <a:lnTo>
                      <a:pt x="208202" y="198982"/>
                    </a:lnTo>
                    <a:close/>
                  </a:path>
                </a:pathLst>
              </a:custGeom>
              <a:grpFill/>
              <a:ln w="7677" cap="flat">
                <a:noFill/>
                <a:prstDash val="solid"/>
                <a:miter/>
              </a:ln>
            </p:spPr>
            <p:txBody>
              <a:bodyPr rtlCol="0" anchor="ctr"/>
              <a:lstStyle/>
              <a:p>
                <a:pPr algn="ctr"/>
                <a:endParaRPr lang="en-CA">
                  <a:solidFill>
                    <a:schemeClr val="tx1"/>
                  </a:solidFill>
                </a:endParaRPr>
              </a:p>
            </p:txBody>
          </p:sp>
        </p:grpSp>
      </p:grpSp>
      <p:sp>
        <p:nvSpPr>
          <p:cNvPr id="2" name="Rectangle 1">
            <a:hlinkClick r:id="rId2" action="ppaction://hlinksldjump"/>
            <a:extLst>
              <a:ext uri="{FF2B5EF4-FFF2-40B4-BE49-F238E27FC236}">
                <a16:creationId xmlns:a16="http://schemas.microsoft.com/office/drawing/2014/main" id="{1FEF9535-4750-1040-B0C8-EEE4079782A8}"/>
              </a:ext>
            </a:extLst>
          </p:cNvPr>
          <p:cNvSpPr/>
          <p:nvPr userDrawn="1"/>
        </p:nvSpPr>
        <p:spPr>
          <a:xfrm>
            <a:off x="10643616" y="155448"/>
            <a:ext cx="1371600" cy="81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6579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4182-278A-844D-A495-06780E34C93A}"/>
              </a:ext>
            </a:extLst>
          </p:cNvPr>
          <p:cNvSpPr>
            <a:spLocks noGrp="1"/>
          </p:cNvSpPr>
          <p:nvPr>
            <p:ph type="title" hasCustomPrompt="1"/>
          </p:nvPr>
        </p:nvSpPr>
        <p:spPr>
          <a:xfrm>
            <a:off x="374005" y="202715"/>
            <a:ext cx="5008824" cy="606924"/>
          </a:xfrm>
        </p:spPr>
        <p:txBody>
          <a:bodyPr>
            <a:normAutofit/>
          </a:bodyPr>
          <a:lstStyle>
            <a:lvl1pPr>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a:t>CLICK TO EDIT MASTER TITLE STYLE</a:t>
            </a:r>
            <a:endParaRPr lang="de-DE"/>
          </a:p>
        </p:txBody>
      </p:sp>
      <p:sp>
        <p:nvSpPr>
          <p:cNvPr id="5" name="Footer Placeholder 4">
            <a:extLst>
              <a:ext uri="{FF2B5EF4-FFF2-40B4-BE49-F238E27FC236}">
                <a16:creationId xmlns:a16="http://schemas.microsoft.com/office/drawing/2014/main" id="{896A6154-459E-C540-BAFD-0759DFCCE6F5}"/>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75000"/>
                  </a:schemeClr>
                </a:solidFill>
              </a:defRPr>
            </a:lvl1pPr>
          </a:lstStyle>
          <a:p>
            <a:r>
              <a:rPr lang="de-DE"/>
              <a:t>CONFIDENTIAL</a:t>
            </a:r>
          </a:p>
        </p:txBody>
      </p:sp>
      <p:sp>
        <p:nvSpPr>
          <p:cNvPr id="6" name="Slide Number Placeholder 5">
            <a:extLst>
              <a:ext uri="{FF2B5EF4-FFF2-40B4-BE49-F238E27FC236}">
                <a16:creationId xmlns:a16="http://schemas.microsoft.com/office/drawing/2014/main" id="{36C6D8C6-5895-7746-AD4B-FBB647046F08}"/>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grpSp>
        <p:nvGrpSpPr>
          <p:cNvPr id="27" name="Group 26">
            <a:extLst>
              <a:ext uri="{FF2B5EF4-FFF2-40B4-BE49-F238E27FC236}">
                <a16:creationId xmlns:a16="http://schemas.microsoft.com/office/drawing/2014/main" id="{3A2BE2C3-70F2-B04E-84F0-55BA4CCEABC8}"/>
              </a:ext>
            </a:extLst>
          </p:cNvPr>
          <p:cNvGrpSpPr/>
          <p:nvPr userDrawn="1"/>
        </p:nvGrpSpPr>
        <p:grpSpPr>
          <a:xfrm>
            <a:off x="10723574" y="225363"/>
            <a:ext cx="1227771" cy="607111"/>
            <a:chOff x="-2708811" y="1538289"/>
            <a:chExt cx="2546094" cy="1258998"/>
          </a:xfrm>
        </p:grpSpPr>
        <p:sp>
          <p:nvSpPr>
            <p:cNvPr id="28" name="Freeform: Shape 54">
              <a:extLst>
                <a:ext uri="{FF2B5EF4-FFF2-40B4-BE49-F238E27FC236}">
                  <a16:creationId xmlns:a16="http://schemas.microsoft.com/office/drawing/2014/main" id="{06346D90-CB7F-714F-8F20-EACFB2A24870}"/>
                </a:ext>
              </a:extLst>
            </p:cNvPr>
            <p:cNvSpPr/>
            <p:nvPr/>
          </p:nvSpPr>
          <p:spPr>
            <a:xfrm>
              <a:off x="-1876464" y="1564866"/>
              <a:ext cx="324140" cy="526986"/>
            </a:xfrm>
            <a:custGeom>
              <a:avLst/>
              <a:gdLst>
                <a:gd name="connsiteX0" fmla="*/ 99004 w 327949"/>
                <a:gd name="connsiteY0" fmla="*/ 491694 h 533180"/>
                <a:gd name="connsiteX1" fmla="*/ 90553 w 327949"/>
                <a:gd name="connsiteY1" fmla="*/ 315760 h 533180"/>
                <a:gd name="connsiteX2" fmla="*/ 90553 w 327949"/>
                <a:gd name="connsiteY2" fmla="*/ 315760 h 533180"/>
                <a:gd name="connsiteX3" fmla="*/ 90553 w 327949"/>
                <a:gd name="connsiteY3" fmla="*/ 315760 h 533180"/>
                <a:gd name="connsiteX4" fmla="*/ 234220 w 327949"/>
                <a:gd name="connsiteY4" fmla="*/ 119850 h 533180"/>
                <a:gd name="connsiteX5" fmla="*/ 318730 w 327949"/>
                <a:gd name="connsiteY5" fmla="*/ 84510 h 533180"/>
                <a:gd name="connsiteX6" fmla="*/ 311816 w 327949"/>
                <a:gd name="connsiteY6" fmla="*/ 50706 h 533180"/>
                <a:gd name="connsiteX7" fmla="*/ 327949 w 327949"/>
                <a:gd name="connsiteY7" fmla="*/ 0 h 533180"/>
                <a:gd name="connsiteX8" fmla="*/ 191965 w 327949"/>
                <a:gd name="connsiteY8" fmla="*/ 51474 h 533180"/>
                <a:gd name="connsiteX9" fmla="*/ 11421 w 327949"/>
                <a:gd name="connsiteY9" fmla="*/ 296553 h 533180"/>
                <a:gd name="connsiteX10" fmla="*/ 11421 w 327949"/>
                <a:gd name="connsiteY10" fmla="*/ 296553 h 533180"/>
                <a:gd name="connsiteX11" fmla="*/ 11421 w 327949"/>
                <a:gd name="connsiteY11" fmla="*/ 296553 h 533180"/>
                <a:gd name="connsiteX12" fmla="*/ 26787 w 327949"/>
                <a:gd name="connsiteY12" fmla="*/ 533181 h 533180"/>
                <a:gd name="connsiteX13" fmla="*/ 99004 w 327949"/>
                <a:gd name="connsiteY13" fmla="*/ 491694 h 5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949" h="533180">
                  <a:moveTo>
                    <a:pt x="99004" y="491694"/>
                  </a:moveTo>
                  <a:cubicBezTo>
                    <a:pt x="80566" y="436379"/>
                    <a:pt x="75956" y="375685"/>
                    <a:pt x="90553" y="315760"/>
                  </a:cubicBezTo>
                  <a:lnTo>
                    <a:pt x="90553" y="315760"/>
                  </a:lnTo>
                  <a:lnTo>
                    <a:pt x="90553" y="315760"/>
                  </a:lnTo>
                  <a:cubicBezTo>
                    <a:pt x="111297" y="230482"/>
                    <a:pt x="165076" y="162105"/>
                    <a:pt x="234220" y="119850"/>
                  </a:cubicBezTo>
                  <a:cubicBezTo>
                    <a:pt x="260341" y="103717"/>
                    <a:pt x="288767" y="92193"/>
                    <a:pt x="318730" y="84510"/>
                  </a:cubicBezTo>
                  <a:cubicBezTo>
                    <a:pt x="314120" y="74522"/>
                    <a:pt x="311816" y="62998"/>
                    <a:pt x="311816" y="50706"/>
                  </a:cubicBezTo>
                  <a:cubicBezTo>
                    <a:pt x="311816" y="31499"/>
                    <a:pt x="317962" y="13829"/>
                    <a:pt x="327949" y="0"/>
                  </a:cubicBezTo>
                  <a:cubicBezTo>
                    <a:pt x="279548" y="8451"/>
                    <a:pt x="233452" y="26121"/>
                    <a:pt x="191965" y="51474"/>
                  </a:cubicBezTo>
                  <a:cubicBezTo>
                    <a:pt x="104382" y="104485"/>
                    <a:pt x="37542" y="189763"/>
                    <a:pt x="11421" y="296553"/>
                  </a:cubicBezTo>
                  <a:lnTo>
                    <a:pt x="11421" y="296553"/>
                  </a:lnTo>
                  <a:lnTo>
                    <a:pt x="11421" y="296553"/>
                  </a:lnTo>
                  <a:cubicBezTo>
                    <a:pt x="-8554" y="378758"/>
                    <a:pt x="-1639" y="460195"/>
                    <a:pt x="26787" y="533181"/>
                  </a:cubicBezTo>
                  <a:cubicBezTo>
                    <a:pt x="42920" y="508596"/>
                    <a:pt x="69042" y="492463"/>
                    <a:pt x="99004" y="491694"/>
                  </a:cubicBezTo>
                </a:path>
              </a:pathLst>
            </a:custGeom>
            <a:solidFill>
              <a:schemeClr val="tx2"/>
            </a:solidFill>
            <a:ln w="7677" cap="flat">
              <a:noFill/>
              <a:prstDash val="solid"/>
              <a:miter/>
            </a:ln>
          </p:spPr>
          <p:txBody>
            <a:bodyPr rtlCol="0" anchor="ctr"/>
            <a:lstStyle/>
            <a:p>
              <a:pPr algn="ctr"/>
              <a:endParaRPr lang="en-CA"/>
            </a:p>
          </p:txBody>
        </p:sp>
        <p:sp>
          <p:nvSpPr>
            <p:cNvPr id="29" name="Freeform: Shape 72">
              <a:extLst>
                <a:ext uri="{FF2B5EF4-FFF2-40B4-BE49-F238E27FC236}">
                  <a16:creationId xmlns:a16="http://schemas.microsoft.com/office/drawing/2014/main" id="{BEEC6770-032F-3040-AFE9-5BBE6712D295}"/>
                </a:ext>
              </a:extLst>
            </p:cNvPr>
            <p:cNvSpPr/>
            <p:nvPr/>
          </p:nvSpPr>
          <p:spPr>
            <a:xfrm>
              <a:off x="-1408048" y="1564866"/>
              <a:ext cx="323124" cy="525468"/>
            </a:xfrm>
            <a:custGeom>
              <a:avLst/>
              <a:gdLst>
                <a:gd name="connsiteX0" fmla="*/ 9219 w 326921"/>
                <a:gd name="connsiteY0" fmla="*/ 84510 h 531644"/>
                <a:gd name="connsiteX1" fmla="*/ 236628 w 326921"/>
                <a:gd name="connsiteY1" fmla="*/ 466341 h 531644"/>
                <a:gd name="connsiteX2" fmla="*/ 236628 w 326921"/>
                <a:gd name="connsiteY2" fmla="*/ 466341 h 531644"/>
                <a:gd name="connsiteX3" fmla="*/ 236628 w 326921"/>
                <a:gd name="connsiteY3" fmla="*/ 466341 h 531644"/>
                <a:gd name="connsiteX4" fmla="*/ 229713 w 326921"/>
                <a:gd name="connsiteY4" fmla="*/ 490926 h 531644"/>
                <a:gd name="connsiteX5" fmla="*/ 301163 w 326921"/>
                <a:gd name="connsiteY5" fmla="*/ 531644 h 531644"/>
                <a:gd name="connsiteX6" fmla="*/ 315760 w 326921"/>
                <a:gd name="connsiteY6" fmla="*/ 486316 h 531644"/>
                <a:gd name="connsiteX7" fmla="*/ 315760 w 326921"/>
                <a:gd name="connsiteY7" fmla="*/ 486316 h 531644"/>
                <a:gd name="connsiteX8" fmla="*/ 20743 w 326921"/>
                <a:gd name="connsiteY8" fmla="*/ 4610 h 531644"/>
                <a:gd name="connsiteX9" fmla="*/ 20743 w 326921"/>
                <a:gd name="connsiteY9" fmla="*/ 4610 h 531644"/>
                <a:gd name="connsiteX10" fmla="*/ 20743 w 326921"/>
                <a:gd name="connsiteY10" fmla="*/ 4610 h 531644"/>
                <a:gd name="connsiteX11" fmla="*/ 0 w 326921"/>
                <a:gd name="connsiteY11" fmla="*/ 0 h 531644"/>
                <a:gd name="connsiteX12" fmla="*/ 15365 w 326921"/>
                <a:gd name="connsiteY12" fmla="*/ 49938 h 531644"/>
                <a:gd name="connsiteX13" fmla="*/ 9219 w 326921"/>
                <a:gd name="connsiteY13" fmla="*/ 84510 h 53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921" h="531644">
                  <a:moveTo>
                    <a:pt x="9219" y="84510"/>
                  </a:moveTo>
                  <a:cubicBezTo>
                    <a:pt x="175934" y="129070"/>
                    <a:pt x="277346" y="298858"/>
                    <a:pt x="236628" y="466341"/>
                  </a:cubicBezTo>
                  <a:lnTo>
                    <a:pt x="236628" y="466341"/>
                  </a:lnTo>
                  <a:lnTo>
                    <a:pt x="236628" y="466341"/>
                  </a:lnTo>
                  <a:cubicBezTo>
                    <a:pt x="234323" y="474792"/>
                    <a:pt x="232018" y="482475"/>
                    <a:pt x="229713" y="490926"/>
                  </a:cubicBezTo>
                  <a:cubicBezTo>
                    <a:pt x="259676" y="491694"/>
                    <a:pt x="285797" y="507828"/>
                    <a:pt x="301163" y="531644"/>
                  </a:cubicBezTo>
                  <a:cubicBezTo>
                    <a:pt x="306541" y="517047"/>
                    <a:pt x="311918" y="501682"/>
                    <a:pt x="315760" y="486316"/>
                  </a:cubicBezTo>
                  <a:lnTo>
                    <a:pt x="315760" y="486316"/>
                  </a:lnTo>
                  <a:cubicBezTo>
                    <a:pt x="367234" y="272737"/>
                    <a:pt x="235860" y="56852"/>
                    <a:pt x="20743" y="4610"/>
                  </a:cubicBezTo>
                  <a:lnTo>
                    <a:pt x="20743" y="4610"/>
                  </a:lnTo>
                  <a:lnTo>
                    <a:pt x="20743" y="4610"/>
                  </a:lnTo>
                  <a:cubicBezTo>
                    <a:pt x="13829" y="3073"/>
                    <a:pt x="6914" y="1537"/>
                    <a:pt x="0" y="0"/>
                  </a:cubicBezTo>
                  <a:cubicBezTo>
                    <a:pt x="9988" y="14597"/>
                    <a:pt x="15365" y="31499"/>
                    <a:pt x="15365" y="49938"/>
                  </a:cubicBezTo>
                  <a:cubicBezTo>
                    <a:pt x="16134" y="62230"/>
                    <a:pt x="13061" y="73754"/>
                    <a:pt x="9219" y="84510"/>
                  </a:cubicBezTo>
                </a:path>
              </a:pathLst>
            </a:custGeom>
            <a:solidFill>
              <a:schemeClr val="tx2"/>
            </a:solidFill>
            <a:ln w="7677" cap="flat">
              <a:noFill/>
              <a:prstDash val="solid"/>
              <a:miter/>
            </a:ln>
          </p:spPr>
          <p:txBody>
            <a:bodyPr rtlCol="0" anchor="ctr"/>
            <a:lstStyle/>
            <a:p>
              <a:pPr algn="ctr"/>
              <a:endParaRPr lang="en-CA"/>
            </a:p>
          </p:txBody>
        </p:sp>
        <p:sp>
          <p:nvSpPr>
            <p:cNvPr id="30" name="Freeform: Shape 73">
              <a:extLst>
                <a:ext uri="{FF2B5EF4-FFF2-40B4-BE49-F238E27FC236}">
                  <a16:creationId xmlns:a16="http://schemas.microsoft.com/office/drawing/2014/main" id="{01E44FB3-5192-6843-9B63-31A0A5FC5D09}"/>
                </a:ext>
              </a:extLst>
            </p:cNvPr>
            <p:cNvSpPr/>
            <p:nvPr/>
          </p:nvSpPr>
          <p:spPr>
            <a:xfrm>
              <a:off x="-1556121" y="1538289"/>
              <a:ext cx="151917" cy="151869"/>
            </a:xfrm>
            <a:custGeom>
              <a:avLst/>
              <a:gdLst>
                <a:gd name="connsiteX0" fmla="*/ 131374 w 153702"/>
                <a:gd name="connsiteY0" fmla="*/ 22280 h 153654"/>
                <a:gd name="connsiteX1" fmla="*/ 76827 w 153702"/>
                <a:gd name="connsiteY1" fmla="*/ 0 h 153654"/>
                <a:gd name="connsiteX2" fmla="*/ 22280 w 153702"/>
                <a:gd name="connsiteY2" fmla="*/ 22280 h 153654"/>
                <a:gd name="connsiteX3" fmla="*/ 0 w 153702"/>
                <a:gd name="connsiteY3" fmla="*/ 76827 h 153654"/>
                <a:gd name="connsiteX4" fmla="*/ 22280 w 153702"/>
                <a:gd name="connsiteY4" fmla="*/ 131375 h 153654"/>
                <a:gd name="connsiteX5" fmla="*/ 76827 w 153702"/>
                <a:gd name="connsiteY5" fmla="*/ 153654 h 153654"/>
                <a:gd name="connsiteX6" fmla="*/ 131374 w 153702"/>
                <a:gd name="connsiteY6" fmla="*/ 131375 h 153654"/>
                <a:gd name="connsiteX7" fmla="*/ 153654 w 153702"/>
                <a:gd name="connsiteY7" fmla="*/ 76827 h 153654"/>
                <a:gd name="connsiteX8" fmla="*/ 131374 w 153702"/>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 h="153654">
                  <a:moveTo>
                    <a:pt x="131374"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4" y="131375"/>
                  </a:cubicBezTo>
                  <a:cubicBezTo>
                    <a:pt x="145203" y="117546"/>
                    <a:pt x="153654" y="98339"/>
                    <a:pt x="153654" y="76827"/>
                  </a:cubicBezTo>
                  <a:cubicBezTo>
                    <a:pt x="154423" y="55316"/>
                    <a:pt x="145972" y="36109"/>
                    <a:pt x="131374" y="22280"/>
                  </a:cubicBezTo>
                </a:path>
              </a:pathLst>
            </a:custGeom>
            <a:solidFill>
              <a:schemeClr val="tx1"/>
            </a:solidFill>
            <a:ln w="7677" cap="flat">
              <a:noFill/>
              <a:prstDash val="solid"/>
              <a:miter/>
            </a:ln>
          </p:spPr>
          <p:txBody>
            <a:bodyPr rtlCol="0" anchor="ctr"/>
            <a:lstStyle/>
            <a:p>
              <a:pPr algn="ctr"/>
              <a:endParaRPr lang="en-CA"/>
            </a:p>
          </p:txBody>
        </p:sp>
        <p:sp>
          <p:nvSpPr>
            <p:cNvPr id="31" name="Freeform: Shape 74">
              <a:extLst>
                <a:ext uri="{FF2B5EF4-FFF2-40B4-BE49-F238E27FC236}">
                  <a16:creationId xmlns:a16="http://schemas.microsoft.com/office/drawing/2014/main" id="{602EAD3D-53A4-D34A-AF57-AA429EBD1F22}"/>
                </a:ext>
              </a:extLst>
            </p:cNvPr>
            <p:cNvSpPr/>
            <p:nvPr/>
          </p:nvSpPr>
          <p:spPr>
            <a:xfrm>
              <a:off x="-1260734"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4" y="117546"/>
                    <a:pt x="153654" y="98339"/>
                    <a:pt x="153654" y="76827"/>
                  </a:cubicBezTo>
                  <a:cubicBezTo>
                    <a:pt x="153654" y="55316"/>
                    <a:pt x="145204" y="36109"/>
                    <a:pt x="131375" y="22280"/>
                  </a:cubicBezTo>
                </a:path>
              </a:pathLst>
            </a:custGeom>
            <a:solidFill>
              <a:schemeClr val="tx1"/>
            </a:solidFill>
            <a:ln w="7677" cap="flat">
              <a:noFill/>
              <a:prstDash val="solid"/>
              <a:miter/>
            </a:ln>
          </p:spPr>
          <p:txBody>
            <a:bodyPr rtlCol="0" anchor="ctr"/>
            <a:lstStyle/>
            <a:p>
              <a:pPr algn="ctr"/>
              <a:endParaRPr lang="en-CA"/>
            </a:p>
          </p:txBody>
        </p:sp>
        <p:sp>
          <p:nvSpPr>
            <p:cNvPr id="32" name="Freeform: Shape 75">
              <a:extLst>
                <a:ext uri="{FF2B5EF4-FFF2-40B4-BE49-F238E27FC236}">
                  <a16:creationId xmlns:a16="http://schemas.microsoft.com/office/drawing/2014/main" id="{D9341F1E-6FFF-084C-B9B0-E26A4690A092}"/>
                </a:ext>
              </a:extLst>
            </p:cNvPr>
            <p:cNvSpPr/>
            <p:nvPr/>
          </p:nvSpPr>
          <p:spPr>
            <a:xfrm>
              <a:off x="-1850748"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3" y="117546"/>
                    <a:pt x="153654" y="98339"/>
                    <a:pt x="153654" y="76827"/>
                  </a:cubicBezTo>
                  <a:cubicBezTo>
                    <a:pt x="153654" y="55316"/>
                    <a:pt x="145203" y="36109"/>
                    <a:pt x="131375" y="22280"/>
                  </a:cubicBezTo>
                </a:path>
              </a:pathLst>
            </a:custGeom>
            <a:solidFill>
              <a:schemeClr val="tx1"/>
            </a:solidFill>
            <a:ln w="7677" cap="flat">
              <a:noFill/>
              <a:prstDash val="solid"/>
              <a:miter/>
            </a:ln>
          </p:spPr>
          <p:txBody>
            <a:bodyPr rtlCol="0" anchor="ctr"/>
            <a:lstStyle/>
            <a:p>
              <a:pPr algn="ctr"/>
              <a:endParaRPr lang="en-CA"/>
            </a:p>
          </p:txBody>
        </p:sp>
        <p:grpSp>
          <p:nvGrpSpPr>
            <p:cNvPr id="33" name="Group 32">
              <a:extLst>
                <a:ext uri="{FF2B5EF4-FFF2-40B4-BE49-F238E27FC236}">
                  <a16:creationId xmlns:a16="http://schemas.microsoft.com/office/drawing/2014/main" id="{73AB0EC8-DE88-4E43-995B-27FC41015779}"/>
                </a:ext>
              </a:extLst>
            </p:cNvPr>
            <p:cNvGrpSpPr/>
            <p:nvPr/>
          </p:nvGrpSpPr>
          <p:grpSpPr>
            <a:xfrm>
              <a:off x="-2708811" y="2334085"/>
              <a:ext cx="2546094" cy="463202"/>
              <a:chOff x="4591457" y="-1155574"/>
              <a:chExt cx="2576016" cy="468646"/>
            </a:xfrm>
            <a:solidFill>
              <a:schemeClr val="tx1"/>
            </a:solidFill>
          </p:grpSpPr>
          <p:sp>
            <p:nvSpPr>
              <p:cNvPr id="34" name="Freeform: Shape 77">
                <a:extLst>
                  <a:ext uri="{FF2B5EF4-FFF2-40B4-BE49-F238E27FC236}">
                    <a16:creationId xmlns:a16="http://schemas.microsoft.com/office/drawing/2014/main" id="{D6EDAF37-2D42-7C42-9442-CB71A9DD9A22}"/>
                  </a:ext>
                </a:extLst>
              </p:cNvPr>
              <p:cNvSpPr/>
              <p:nvPr/>
            </p:nvSpPr>
            <p:spPr>
              <a:xfrm>
                <a:off x="6152586" y="-1014212"/>
                <a:ext cx="3073" cy="7682"/>
              </a:xfrm>
              <a:custGeom>
                <a:avLst/>
                <a:gdLst>
                  <a:gd name="connsiteX0" fmla="*/ 0 w 3073"/>
                  <a:gd name="connsiteY0" fmla="*/ 0 h 7682"/>
                  <a:gd name="connsiteX1" fmla="*/ 0 w 3073"/>
                  <a:gd name="connsiteY1" fmla="*/ 0 h 7682"/>
                  <a:gd name="connsiteX2" fmla="*/ 3073 w 3073"/>
                  <a:gd name="connsiteY2" fmla="*/ 0 h 7682"/>
                  <a:gd name="connsiteX3" fmla="*/ 0 w 3073"/>
                  <a:gd name="connsiteY3" fmla="*/ 0 h 7682"/>
                </a:gdLst>
                <a:ahLst/>
                <a:cxnLst>
                  <a:cxn ang="0">
                    <a:pos x="connsiteX0" y="connsiteY0"/>
                  </a:cxn>
                  <a:cxn ang="0">
                    <a:pos x="connsiteX1" y="connsiteY1"/>
                  </a:cxn>
                  <a:cxn ang="0">
                    <a:pos x="connsiteX2" y="connsiteY2"/>
                  </a:cxn>
                  <a:cxn ang="0">
                    <a:pos x="connsiteX3" y="connsiteY3"/>
                  </a:cxn>
                </a:cxnLst>
                <a:rect l="l" t="t" r="r" b="b"/>
                <a:pathLst>
                  <a:path w="3073" h="7682">
                    <a:moveTo>
                      <a:pt x="0" y="0"/>
                    </a:moveTo>
                    <a:lnTo>
                      <a:pt x="0" y="0"/>
                    </a:lnTo>
                    <a:cubicBezTo>
                      <a:pt x="768" y="0"/>
                      <a:pt x="2305" y="0"/>
                      <a:pt x="3073" y="0"/>
                    </a:cubicBezTo>
                    <a:lnTo>
                      <a:pt x="0"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35" name="Freeform: Shape 78">
                <a:extLst>
                  <a:ext uri="{FF2B5EF4-FFF2-40B4-BE49-F238E27FC236}">
                    <a16:creationId xmlns:a16="http://schemas.microsoft.com/office/drawing/2014/main" id="{1AC01755-C536-4E45-A0C7-F1B5712EA38E}"/>
                  </a:ext>
                </a:extLst>
              </p:cNvPr>
              <p:cNvSpPr/>
              <p:nvPr/>
            </p:nvSpPr>
            <p:spPr>
              <a:xfrm>
                <a:off x="4591457" y="-1011907"/>
                <a:ext cx="323442" cy="324979"/>
              </a:xfrm>
              <a:custGeom>
                <a:avLst/>
                <a:gdLst>
                  <a:gd name="connsiteX0" fmla="*/ 162105 w 323442"/>
                  <a:gd name="connsiteY0" fmla="*/ 56084 h 324979"/>
                  <a:gd name="connsiteX1" fmla="*/ 268127 w 323442"/>
                  <a:gd name="connsiteY1" fmla="*/ 162106 h 324979"/>
                  <a:gd name="connsiteX2" fmla="*/ 268127 w 323442"/>
                  <a:gd name="connsiteY2" fmla="*/ 324211 h 324979"/>
                  <a:gd name="connsiteX3" fmla="*/ 323443 w 323442"/>
                  <a:gd name="connsiteY3" fmla="*/ 324211 h 324979"/>
                  <a:gd name="connsiteX4" fmla="*/ 323443 w 323442"/>
                  <a:gd name="connsiteY4" fmla="*/ 162106 h 324979"/>
                  <a:gd name="connsiteX5" fmla="*/ 161337 w 323442"/>
                  <a:gd name="connsiteY5" fmla="*/ 0 h 324979"/>
                  <a:gd name="connsiteX6" fmla="*/ 0 w 323442"/>
                  <a:gd name="connsiteY6" fmla="*/ 162874 h 324979"/>
                  <a:gd name="connsiteX7" fmla="*/ 0 w 323442"/>
                  <a:gd name="connsiteY7" fmla="*/ 324979 h 324979"/>
                  <a:gd name="connsiteX8" fmla="*/ 55316 w 323442"/>
                  <a:gd name="connsiteY8" fmla="*/ 324979 h 324979"/>
                  <a:gd name="connsiteX9" fmla="*/ 55316 w 323442"/>
                  <a:gd name="connsiteY9" fmla="*/ 162874 h 324979"/>
                  <a:gd name="connsiteX10" fmla="*/ 162105 w 323442"/>
                  <a:gd name="connsiteY10" fmla="*/ 56084 h 3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42" h="324979">
                    <a:moveTo>
                      <a:pt x="162105" y="56084"/>
                    </a:moveTo>
                    <a:cubicBezTo>
                      <a:pt x="220494" y="56084"/>
                      <a:pt x="268127" y="103717"/>
                      <a:pt x="268127" y="162106"/>
                    </a:cubicBezTo>
                    <a:lnTo>
                      <a:pt x="268127" y="324211"/>
                    </a:lnTo>
                    <a:lnTo>
                      <a:pt x="323443" y="324211"/>
                    </a:lnTo>
                    <a:lnTo>
                      <a:pt x="323443" y="162106"/>
                    </a:lnTo>
                    <a:cubicBezTo>
                      <a:pt x="323443" y="72218"/>
                      <a:pt x="251225" y="0"/>
                      <a:pt x="161337" y="0"/>
                    </a:cubicBezTo>
                    <a:cubicBezTo>
                      <a:pt x="72218" y="768"/>
                      <a:pt x="0" y="72986"/>
                      <a:pt x="0" y="162874"/>
                    </a:cubicBezTo>
                    <a:lnTo>
                      <a:pt x="0" y="324979"/>
                    </a:lnTo>
                    <a:lnTo>
                      <a:pt x="55316" y="324979"/>
                    </a:lnTo>
                    <a:lnTo>
                      <a:pt x="55316" y="162874"/>
                    </a:lnTo>
                    <a:cubicBezTo>
                      <a:pt x="55316" y="103717"/>
                      <a:pt x="102948" y="56084"/>
                      <a:pt x="162105" y="56084"/>
                    </a:cubicBezTo>
                  </a:path>
                </a:pathLst>
              </a:custGeom>
              <a:grpFill/>
              <a:ln w="7677" cap="flat">
                <a:noFill/>
                <a:prstDash val="solid"/>
                <a:miter/>
              </a:ln>
            </p:spPr>
            <p:txBody>
              <a:bodyPr rtlCol="0" anchor="ctr"/>
              <a:lstStyle/>
              <a:p>
                <a:pPr algn="ctr"/>
                <a:endParaRPr lang="en-CA">
                  <a:solidFill>
                    <a:schemeClr val="tx1"/>
                  </a:solidFill>
                </a:endParaRPr>
              </a:p>
            </p:txBody>
          </p:sp>
          <p:sp>
            <p:nvSpPr>
              <p:cNvPr id="36" name="Freeform: Shape 79">
                <a:extLst>
                  <a:ext uri="{FF2B5EF4-FFF2-40B4-BE49-F238E27FC236}">
                    <a16:creationId xmlns:a16="http://schemas.microsoft.com/office/drawing/2014/main" id="{38ECF229-3E94-D846-9A59-4D192E9B0333}"/>
                  </a:ext>
                </a:extLst>
              </p:cNvPr>
              <p:cNvSpPr/>
              <p:nvPr/>
            </p:nvSpPr>
            <p:spPr>
              <a:xfrm>
                <a:off x="6178707" y="-1011139"/>
                <a:ext cx="324210" cy="324210"/>
              </a:xfrm>
              <a:custGeom>
                <a:avLst/>
                <a:gdLst>
                  <a:gd name="connsiteX0" fmla="*/ 162105 w 324210"/>
                  <a:gd name="connsiteY0" fmla="*/ 0 h 324210"/>
                  <a:gd name="connsiteX1" fmla="*/ 0 w 324210"/>
                  <a:gd name="connsiteY1" fmla="*/ 162105 h 324210"/>
                  <a:gd name="connsiteX2" fmla="*/ 47633 w 324210"/>
                  <a:gd name="connsiteY2" fmla="*/ 276578 h 324210"/>
                  <a:gd name="connsiteX3" fmla="*/ 162105 w 324210"/>
                  <a:gd name="connsiteY3" fmla="*/ 324211 h 324210"/>
                  <a:gd name="connsiteX4" fmla="*/ 276578 w 324210"/>
                  <a:gd name="connsiteY4" fmla="*/ 276578 h 324210"/>
                  <a:gd name="connsiteX5" fmla="*/ 324211 w 324210"/>
                  <a:gd name="connsiteY5" fmla="*/ 162105 h 324210"/>
                  <a:gd name="connsiteX6" fmla="*/ 162105 w 324210"/>
                  <a:gd name="connsiteY6" fmla="*/ 0 h 324210"/>
                  <a:gd name="connsiteX7" fmla="*/ 237396 w 324210"/>
                  <a:gd name="connsiteY7" fmla="*/ 236628 h 324210"/>
                  <a:gd name="connsiteX8" fmla="*/ 162105 w 324210"/>
                  <a:gd name="connsiteY8" fmla="*/ 267359 h 324210"/>
                  <a:gd name="connsiteX9" fmla="*/ 86815 w 324210"/>
                  <a:gd name="connsiteY9" fmla="*/ 236628 h 324210"/>
                  <a:gd name="connsiteX10" fmla="*/ 55316 w 324210"/>
                  <a:gd name="connsiteY10" fmla="*/ 162105 h 324210"/>
                  <a:gd name="connsiteX11" fmla="*/ 161337 w 324210"/>
                  <a:gd name="connsiteY11" fmla="*/ 56084 h 324210"/>
                  <a:gd name="connsiteX12" fmla="*/ 267359 w 324210"/>
                  <a:gd name="connsiteY12" fmla="*/ 162105 h 324210"/>
                  <a:gd name="connsiteX13" fmla="*/ 237396 w 324210"/>
                  <a:gd name="connsiteY13" fmla="*/ 236628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210" h="324210">
                    <a:moveTo>
                      <a:pt x="162105" y="0"/>
                    </a:moveTo>
                    <a:cubicBezTo>
                      <a:pt x="72218" y="0"/>
                      <a:pt x="0" y="72218"/>
                      <a:pt x="0" y="162105"/>
                    </a:cubicBezTo>
                    <a:cubicBezTo>
                      <a:pt x="0" y="206665"/>
                      <a:pt x="18438" y="246615"/>
                      <a:pt x="47633" y="276578"/>
                    </a:cubicBezTo>
                    <a:cubicBezTo>
                      <a:pt x="76827" y="305772"/>
                      <a:pt x="117546" y="324211"/>
                      <a:pt x="162105" y="324211"/>
                    </a:cubicBezTo>
                    <a:cubicBezTo>
                      <a:pt x="206665" y="324211"/>
                      <a:pt x="247384" y="305772"/>
                      <a:pt x="276578" y="276578"/>
                    </a:cubicBezTo>
                    <a:cubicBezTo>
                      <a:pt x="305772" y="247384"/>
                      <a:pt x="324211" y="206665"/>
                      <a:pt x="324211" y="162105"/>
                    </a:cubicBezTo>
                    <a:cubicBezTo>
                      <a:pt x="324211" y="72218"/>
                      <a:pt x="251993" y="0"/>
                      <a:pt x="162105" y="0"/>
                    </a:cubicBezTo>
                    <a:moveTo>
                      <a:pt x="237396" y="236628"/>
                    </a:moveTo>
                    <a:cubicBezTo>
                      <a:pt x="218189" y="255835"/>
                      <a:pt x="191300" y="267359"/>
                      <a:pt x="162105" y="267359"/>
                    </a:cubicBezTo>
                    <a:cubicBezTo>
                      <a:pt x="132911" y="267359"/>
                      <a:pt x="106021" y="255835"/>
                      <a:pt x="86815" y="236628"/>
                    </a:cubicBezTo>
                    <a:cubicBezTo>
                      <a:pt x="67608" y="217421"/>
                      <a:pt x="55316" y="191300"/>
                      <a:pt x="55316" y="162105"/>
                    </a:cubicBezTo>
                    <a:cubicBezTo>
                      <a:pt x="55316" y="103717"/>
                      <a:pt x="102948" y="56084"/>
                      <a:pt x="161337" y="56084"/>
                    </a:cubicBezTo>
                    <a:cubicBezTo>
                      <a:pt x="219726" y="56084"/>
                      <a:pt x="267359" y="103717"/>
                      <a:pt x="267359" y="162105"/>
                    </a:cubicBezTo>
                    <a:cubicBezTo>
                      <a:pt x="268127" y="191300"/>
                      <a:pt x="256603" y="217421"/>
                      <a:pt x="237396" y="236628"/>
                    </a:cubicBezTo>
                  </a:path>
                </a:pathLst>
              </a:custGeom>
              <a:grpFill/>
              <a:ln w="7677" cap="flat">
                <a:noFill/>
                <a:prstDash val="solid"/>
                <a:miter/>
              </a:ln>
            </p:spPr>
            <p:txBody>
              <a:bodyPr rtlCol="0" anchor="ctr"/>
              <a:lstStyle/>
              <a:p>
                <a:pPr algn="ctr"/>
                <a:endParaRPr lang="en-CA">
                  <a:solidFill>
                    <a:schemeClr val="tx1"/>
                  </a:solidFill>
                </a:endParaRPr>
              </a:p>
            </p:txBody>
          </p:sp>
          <p:sp>
            <p:nvSpPr>
              <p:cNvPr id="37" name="Freeform: Shape 80">
                <a:extLst>
                  <a:ext uri="{FF2B5EF4-FFF2-40B4-BE49-F238E27FC236}">
                    <a16:creationId xmlns:a16="http://schemas.microsoft.com/office/drawing/2014/main" id="{76678A32-05F5-3043-89C0-B3AD14DCE7FB}"/>
                  </a:ext>
                </a:extLst>
              </p:cNvPr>
              <p:cNvSpPr/>
              <p:nvPr/>
            </p:nvSpPr>
            <p:spPr>
              <a:xfrm>
                <a:off x="6556697" y="-1155574"/>
                <a:ext cx="56083" cy="467877"/>
              </a:xfrm>
              <a:custGeom>
                <a:avLst/>
                <a:gdLst>
                  <a:gd name="connsiteX0" fmla="*/ 0 w 56083"/>
                  <a:gd name="connsiteY0" fmla="*/ 0 h 467877"/>
                  <a:gd name="connsiteX1" fmla="*/ 56084 w 56083"/>
                  <a:gd name="connsiteY1" fmla="*/ 0 h 467877"/>
                  <a:gd name="connsiteX2" fmla="*/ 56084 w 56083"/>
                  <a:gd name="connsiteY2" fmla="*/ 467878 h 467877"/>
                  <a:gd name="connsiteX3" fmla="*/ 0 w 56083"/>
                  <a:gd name="connsiteY3" fmla="*/ 467878 h 467877"/>
                </a:gdLst>
                <a:ahLst/>
                <a:cxnLst>
                  <a:cxn ang="0">
                    <a:pos x="connsiteX0" y="connsiteY0"/>
                  </a:cxn>
                  <a:cxn ang="0">
                    <a:pos x="connsiteX1" y="connsiteY1"/>
                  </a:cxn>
                  <a:cxn ang="0">
                    <a:pos x="connsiteX2" y="connsiteY2"/>
                  </a:cxn>
                  <a:cxn ang="0">
                    <a:pos x="connsiteX3" y="connsiteY3"/>
                  </a:cxn>
                </a:cxnLst>
                <a:rect l="l" t="t" r="r" b="b"/>
                <a:pathLst>
                  <a:path w="56083" h="467877">
                    <a:moveTo>
                      <a:pt x="0" y="0"/>
                    </a:moveTo>
                    <a:lnTo>
                      <a:pt x="56084" y="0"/>
                    </a:lnTo>
                    <a:lnTo>
                      <a:pt x="56084" y="467878"/>
                    </a:lnTo>
                    <a:lnTo>
                      <a:pt x="0" y="467878"/>
                    </a:lnTo>
                    <a:close/>
                  </a:path>
                </a:pathLst>
              </a:custGeom>
              <a:grpFill/>
              <a:ln w="7677" cap="flat">
                <a:noFill/>
                <a:prstDash val="solid"/>
                <a:miter/>
              </a:ln>
            </p:spPr>
            <p:txBody>
              <a:bodyPr rtlCol="0" anchor="ctr"/>
              <a:lstStyle/>
              <a:p>
                <a:pPr algn="ctr"/>
                <a:endParaRPr lang="en-CA">
                  <a:solidFill>
                    <a:schemeClr val="tx1"/>
                  </a:solidFill>
                </a:endParaRPr>
              </a:p>
            </p:txBody>
          </p:sp>
          <p:sp>
            <p:nvSpPr>
              <p:cNvPr id="38" name="Freeform: Shape 81">
                <a:extLst>
                  <a:ext uri="{FF2B5EF4-FFF2-40B4-BE49-F238E27FC236}">
                    <a16:creationId xmlns:a16="http://schemas.microsoft.com/office/drawing/2014/main" id="{01E717C4-1CD1-3647-9FFF-A149293C3321}"/>
                  </a:ext>
                </a:extLst>
              </p:cNvPr>
              <p:cNvSpPr/>
              <p:nvPr/>
            </p:nvSpPr>
            <p:spPr>
              <a:xfrm>
                <a:off x="5993553" y="-1011139"/>
                <a:ext cx="159032" cy="323442"/>
              </a:xfrm>
              <a:custGeom>
                <a:avLst/>
                <a:gdLst>
                  <a:gd name="connsiteX0" fmla="*/ 159032 w 159032"/>
                  <a:gd name="connsiteY0" fmla="*/ 55316 h 323442"/>
                  <a:gd name="connsiteX1" fmla="*/ 159032 w 159032"/>
                  <a:gd name="connsiteY1" fmla="*/ 0 h 323442"/>
                  <a:gd name="connsiteX2" fmla="*/ 47633 w 159032"/>
                  <a:gd name="connsiteY2" fmla="*/ 46865 h 323442"/>
                  <a:gd name="connsiteX3" fmla="*/ 0 w 159032"/>
                  <a:gd name="connsiteY3" fmla="*/ 161337 h 323442"/>
                  <a:gd name="connsiteX4" fmla="*/ 0 w 159032"/>
                  <a:gd name="connsiteY4" fmla="*/ 323443 h 323442"/>
                  <a:gd name="connsiteX5" fmla="*/ 56084 w 159032"/>
                  <a:gd name="connsiteY5" fmla="*/ 323443 h 323442"/>
                  <a:gd name="connsiteX6" fmla="*/ 56084 w 159032"/>
                  <a:gd name="connsiteY6" fmla="*/ 161337 h 323442"/>
                  <a:gd name="connsiteX7" fmla="*/ 86815 w 159032"/>
                  <a:gd name="connsiteY7" fmla="*/ 86047 h 323442"/>
                  <a:gd name="connsiteX8" fmla="*/ 159032 w 159032"/>
                  <a:gd name="connsiteY8" fmla="*/ 55316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2" h="323442">
                    <a:moveTo>
                      <a:pt x="159032" y="55316"/>
                    </a:moveTo>
                    <a:lnTo>
                      <a:pt x="159032" y="0"/>
                    </a:lnTo>
                    <a:cubicBezTo>
                      <a:pt x="116009" y="768"/>
                      <a:pt x="76827" y="18439"/>
                      <a:pt x="47633" y="46865"/>
                    </a:cubicBezTo>
                    <a:cubicBezTo>
                      <a:pt x="18438" y="76059"/>
                      <a:pt x="0" y="116777"/>
                      <a:pt x="0" y="161337"/>
                    </a:cubicBezTo>
                    <a:lnTo>
                      <a:pt x="0" y="323443"/>
                    </a:lnTo>
                    <a:lnTo>
                      <a:pt x="56084" y="323443"/>
                    </a:lnTo>
                    <a:lnTo>
                      <a:pt x="56084" y="161337"/>
                    </a:lnTo>
                    <a:cubicBezTo>
                      <a:pt x="56084" y="132143"/>
                      <a:pt x="67608" y="105253"/>
                      <a:pt x="86815" y="86047"/>
                    </a:cubicBezTo>
                    <a:cubicBezTo>
                      <a:pt x="106022" y="68376"/>
                      <a:pt x="131375" y="56084"/>
                      <a:pt x="159032" y="55316"/>
                    </a:cubicBezTo>
                  </a:path>
                </a:pathLst>
              </a:custGeom>
              <a:grpFill/>
              <a:ln w="7677" cap="flat">
                <a:noFill/>
                <a:prstDash val="solid"/>
                <a:miter/>
              </a:ln>
            </p:spPr>
            <p:txBody>
              <a:bodyPr rtlCol="0" anchor="ctr"/>
              <a:lstStyle/>
              <a:p>
                <a:pPr algn="ctr"/>
                <a:endParaRPr lang="en-CA">
                  <a:solidFill>
                    <a:schemeClr val="tx1"/>
                  </a:solidFill>
                </a:endParaRPr>
              </a:p>
            </p:txBody>
          </p:sp>
          <p:sp>
            <p:nvSpPr>
              <p:cNvPr id="39" name="Freeform: Shape 82">
                <a:extLst>
                  <a:ext uri="{FF2B5EF4-FFF2-40B4-BE49-F238E27FC236}">
                    <a16:creationId xmlns:a16="http://schemas.microsoft.com/office/drawing/2014/main" id="{5D9170FF-E12A-3048-94B5-0EFF7A54F815}"/>
                  </a:ext>
                </a:extLst>
              </p:cNvPr>
              <p:cNvSpPr/>
              <p:nvPr/>
            </p:nvSpPr>
            <p:spPr>
              <a:xfrm>
                <a:off x="6152586" y="-1014212"/>
                <a:ext cx="3073" cy="3073"/>
              </a:xfrm>
              <a:custGeom>
                <a:avLst/>
                <a:gdLst>
                  <a:gd name="connsiteX0" fmla="*/ 3073 w 3073"/>
                  <a:gd name="connsiteY0" fmla="*/ 3073 h 3073"/>
                  <a:gd name="connsiteX1" fmla="*/ 3073 w 3073"/>
                  <a:gd name="connsiteY1" fmla="*/ 0 h 3073"/>
                  <a:gd name="connsiteX2" fmla="*/ 0 w 3073"/>
                  <a:gd name="connsiteY2" fmla="*/ 0 h 3073"/>
                  <a:gd name="connsiteX3" fmla="*/ 0 w 3073"/>
                  <a:gd name="connsiteY3" fmla="*/ 3073 h 3073"/>
                  <a:gd name="connsiteX4" fmla="*/ 3073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3073" y="3073"/>
                    </a:moveTo>
                    <a:lnTo>
                      <a:pt x="3073" y="0"/>
                    </a:lnTo>
                    <a:cubicBezTo>
                      <a:pt x="2305" y="0"/>
                      <a:pt x="768" y="0"/>
                      <a:pt x="0" y="0"/>
                    </a:cubicBezTo>
                    <a:lnTo>
                      <a:pt x="0" y="3073"/>
                    </a:lnTo>
                    <a:cubicBezTo>
                      <a:pt x="1537" y="3073"/>
                      <a:pt x="2305" y="3073"/>
                      <a:pt x="3073" y="3073"/>
                    </a:cubicBezTo>
                  </a:path>
                </a:pathLst>
              </a:custGeom>
              <a:grpFill/>
              <a:ln w="7677" cap="flat">
                <a:noFill/>
                <a:prstDash val="solid"/>
                <a:miter/>
              </a:ln>
            </p:spPr>
            <p:txBody>
              <a:bodyPr rtlCol="0" anchor="ctr"/>
              <a:lstStyle/>
              <a:p>
                <a:pPr algn="ctr"/>
                <a:endParaRPr lang="en-CA">
                  <a:solidFill>
                    <a:schemeClr val="tx1"/>
                  </a:solidFill>
                </a:endParaRPr>
              </a:p>
            </p:txBody>
          </p:sp>
          <p:grpSp>
            <p:nvGrpSpPr>
              <p:cNvPr id="40" name="Graphic 3">
                <a:extLst>
                  <a:ext uri="{FF2B5EF4-FFF2-40B4-BE49-F238E27FC236}">
                    <a16:creationId xmlns:a16="http://schemas.microsoft.com/office/drawing/2014/main" id="{86BEA23F-C9FA-B24C-B249-AE18236169C9}"/>
                  </a:ext>
                </a:extLst>
              </p:cNvPr>
              <p:cNvGrpSpPr/>
              <p:nvPr/>
            </p:nvGrpSpPr>
            <p:grpSpPr>
              <a:xfrm>
                <a:off x="6699595" y="-1128685"/>
                <a:ext cx="64534" cy="440988"/>
                <a:chOff x="3645110" y="2152838"/>
                <a:chExt cx="64534" cy="440988"/>
              </a:xfrm>
              <a:grpFill/>
            </p:grpSpPr>
            <p:sp>
              <p:nvSpPr>
                <p:cNvPr id="47" name="Freeform: Shape 90">
                  <a:extLst>
                    <a:ext uri="{FF2B5EF4-FFF2-40B4-BE49-F238E27FC236}">
                      <a16:creationId xmlns:a16="http://schemas.microsoft.com/office/drawing/2014/main" id="{DF722889-1969-764C-8BD2-DAB576220A57}"/>
                    </a:ext>
                  </a:extLst>
                </p:cNvPr>
                <p:cNvSpPr/>
                <p:nvPr/>
              </p:nvSpPr>
              <p:spPr>
                <a:xfrm>
                  <a:off x="3645110" y="2152838"/>
                  <a:ext cx="64534" cy="64534"/>
                </a:xfrm>
                <a:custGeom>
                  <a:avLst/>
                  <a:gdLst>
                    <a:gd name="connsiteX0" fmla="*/ 55316 w 64534"/>
                    <a:gd name="connsiteY0" fmla="*/ 9219 h 64534"/>
                    <a:gd name="connsiteX1" fmla="*/ 32268 w 64534"/>
                    <a:gd name="connsiteY1" fmla="*/ 0 h 64534"/>
                    <a:gd name="connsiteX2" fmla="*/ 9219 w 64534"/>
                    <a:gd name="connsiteY2" fmla="*/ 9219 h 64534"/>
                    <a:gd name="connsiteX3" fmla="*/ 0 w 64534"/>
                    <a:gd name="connsiteY3" fmla="*/ 32267 h 64534"/>
                    <a:gd name="connsiteX4" fmla="*/ 9219 w 64534"/>
                    <a:gd name="connsiteY4" fmla="*/ 55316 h 64534"/>
                    <a:gd name="connsiteX5" fmla="*/ 32268 w 64534"/>
                    <a:gd name="connsiteY5" fmla="*/ 64535 h 64534"/>
                    <a:gd name="connsiteX6" fmla="*/ 55316 w 64534"/>
                    <a:gd name="connsiteY6" fmla="*/ 55316 h 64534"/>
                    <a:gd name="connsiteX7" fmla="*/ 64535 w 64534"/>
                    <a:gd name="connsiteY7" fmla="*/ 32267 h 64534"/>
                    <a:gd name="connsiteX8" fmla="*/ 55316 w 64534"/>
                    <a:gd name="connsiteY8" fmla="*/ 921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34" h="64534">
                      <a:moveTo>
                        <a:pt x="55316" y="9219"/>
                      </a:moveTo>
                      <a:cubicBezTo>
                        <a:pt x="49169" y="3073"/>
                        <a:pt x="41487" y="0"/>
                        <a:pt x="32268" y="0"/>
                      </a:cubicBezTo>
                      <a:cubicBezTo>
                        <a:pt x="23048" y="0"/>
                        <a:pt x="15365" y="3841"/>
                        <a:pt x="9219" y="9219"/>
                      </a:cubicBezTo>
                      <a:cubicBezTo>
                        <a:pt x="3073" y="15365"/>
                        <a:pt x="0" y="23048"/>
                        <a:pt x="0" y="32267"/>
                      </a:cubicBezTo>
                      <a:cubicBezTo>
                        <a:pt x="0" y="41487"/>
                        <a:pt x="3841" y="49169"/>
                        <a:pt x="9219" y="55316"/>
                      </a:cubicBezTo>
                      <a:cubicBezTo>
                        <a:pt x="15365" y="61462"/>
                        <a:pt x="23048" y="64535"/>
                        <a:pt x="32268" y="64535"/>
                      </a:cubicBezTo>
                      <a:cubicBezTo>
                        <a:pt x="41487" y="64535"/>
                        <a:pt x="49169" y="60693"/>
                        <a:pt x="55316" y="55316"/>
                      </a:cubicBezTo>
                      <a:cubicBezTo>
                        <a:pt x="61462" y="49169"/>
                        <a:pt x="64535" y="41487"/>
                        <a:pt x="64535" y="32267"/>
                      </a:cubicBezTo>
                      <a:cubicBezTo>
                        <a:pt x="64535" y="23048"/>
                        <a:pt x="61462" y="14597"/>
                        <a:pt x="55316" y="9219"/>
                      </a:cubicBezTo>
                    </a:path>
                  </a:pathLst>
                </a:custGeom>
                <a:grpFill/>
                <a:ln w="7677" cap="flat">
                  <a:noFill/>
                  <a:prstDash val="solid"/>
                  <a:miter/>
                </a:ln>
              </p:spPr>
              <p:txBody>
                <a:bodyPr rtlCol="0" anchor="ctr"/>
                <a:lstStyle/>
                <a:p>
                  <a:pPr algn="ctr"/>
                  <a:endParaRPr lang="en-CA">
                    <a:solidFill>
                      <a:schemeClr val="tx1"/>
                    </a:solidFill>
                  </a:endParaRPr>
                </a:p>
              </p:txBody>
            </p:sp>
            <p:sp>
              <p:nvSpPr>
                <p:cNvPr id="48" name="Freeform: Shape 91">
                  <a:extLst>
                    <a:ext uri="{FF2B5EF4-FFF2-40B4-BE49-F238E27FC236}">
                      <a16:creationId xmlns:a16="http://schemas.microsoft.com/office/drawing/2014/main" id="{E8DE97C7-2ECB-2647-A33D-0A771487F653}"/>
                    </a:ext>
                  </a:extLst>
                </p:cNvPr>
                <p:cNvSpPr/>
                <p:nvPr/>
              </p:nvSpPr>
              <p:spPr>
                <a:xfrm>
                  <a:off x="3649720" y="2270384"/>
                  <a:ext cx="56083" cy="323442"/>
                </a:xfrm>
                <a:custGeom>
                  <a:avLst/>
                  <a:gdLst>
                    <a:gd name="connsiteX0" fmla="*/ 0 w 56083"/>
                    <a:gd name="connsiteY0" fmla="*/ 0 h 323442"/>
                    <a:gd name="connsiteX1" fmla="*/ 56084 w 56083"/>
                    <a:gd name="connsiteY1" fmla="*/ 0 h 323442"/>
                    <a:gd name="connsiteX2" fmla="*/ 56084 w 56083"/>
                    <a:gd name="connsiteY2" fmla="*/ 323443 h 323442"/>
                    <a:gd name="connsiteX3" fmla="*/ 0 w 56083"/>
                    <a:gd name="connsiteY3" fmla="*/ 323443 h 323442"/>
                  </a:gdLst>
                  <a:ahLst/>
                  <a:cxnLst>
                    <a:cxn ang="0">
                      <a:pos x="connsiteX0" y="connsiteY0"/>
                    </a:cxn>
                    <a:cxn ang="0">
                      <a:pos x="connsiteX1" y="connsiteY1"/>
                    </a:cxn>
                    <a:cxn ang="0">
                      <a:pos x="connsiteX2" y="connsiteY2"/>
                    </a:cxn>
                    <a:cxn ang="0">
                      <a:pos x="connsiteX3" y="connsiteY3"/>
                    </a:cxn>
                  </a:cxnLst>
                  <a:rect l="l" t="t" r="r" b="b"/>
                  <a:pathLst>
                    <a:path w="56083" h="323442">
                      <a:moveTo>
                        <a:pt x="0" y="0"/>
                      </a:moveTo>
                      <a:lnTo>
                        <a:pt x="56084" y="0"/>
                      </a:lnTo>
                      <a:lnTo>
                        <a:pt x="56084" y="323443"/>
                      </a:lnTo>
                      <a:lnTo>
                        <a:pt x="0" y="323443"/>
                      </a:lnTo>
                      <a:close/>
                    </a:path>
                  </a:pathLst>
                </a:custGeom>
                <a:grpFill/>
                <a:ln w="7677" cap="flat">
                  <a:noFill/>
                  <a:prstDash val="solid"/>
                  <a:miter/>
                </a:ln>
              </p:spPr>
              <p:txBody>
                <a:bodyPr rtlCol="0" anchor="ctr"/>
                <a:lstStyle/>
                <a:p>
                  <a:pPr algn="ctr"/>
                  <a:endParaRPr lang="en-CA">
                    <a:solidFill>
                      <a:schemeClr val="tx1"/>
                    </a:solidFill>
                  </a:endParaRPr>
                </a:p>
              </p:txBody>
            </p:sp>
          </p:grpSp>
          <p:sp>
            <p:nvSpPr>
              <p:cNvPr id="41" name="Freeform: Shape 84">
                <a:extLst>
                  <a:ext uri="{FF2B5EF4-FFF2-40B4-BE49-F238E27FC236}">
                    <a16:creationId xmlns:a16="http://schemas.microsoft.com/office/drawing/2014/main" id="{30273AFF-E6F6-2745-8BA4-F3E4C4984E92}"/>
                  </a:ext>
                </a:extLst>
              </p:cNvPr>
              <p:cNvSpPr/>
              <p:nvPr/>
            </p:nvSpPr>
            <p:spPr>
              <a:xfrm>
                <a:off x="6844031" y="-1011139"/>
                <a:ext cx="323442" cy="323442"/>
              </a:xfrm>
              <a:custGeom>
                <a:avLst/>
                <a:gdLst>
                  <a:gd name="connsiteX0" fmla="*/ 295785 w 323442"/>
                  <a:gd name="connsiteY0" fmla="*/ 161337 h 323442"/>
                  <a:gd name="connsiteX1" fmla="*/ 228945 w 323442"/>
                  <a:gd name="connsiteY1" fmla="*/ 133679 h 323442"/>
                  <a:gd name="connsiteX2" fmla="*/ 94497 w 323442"/>
                  <a:gd name="connsiteY2" fmla="*/ 133679 h 323442"/>
                  <a:gd name="connsiteX3" fmla="*/ 66840 w 323442"/>
                  <a:gd name="connsiteY3" fmla="*/ 122155 h 323442"/>
                  <a:gd name="connsiteX4" fmla="*/ 55315 w 323442"/>
                  <a:gd name="connsiteY4" fmla="*/ 94497 h 323442"/>
                  <a:gd name="connsiteX5" fmla="*/ 66840 w 323442"/>
                  <a:gd name="connsiteY5" fmla="*/ 66840 h 323442"/>
                  <a:gd name="connsiteX6" fmla="*/ 94497 w 323442"/>
                  <a:gd name="connsiteY6" fmla="*/ 55316 h 323442"/>
                  <a:gd name="connsiteX7" fmla="*/ 291943 w 323442"/>
                  <a:gd name="connsiteY7" fmla="*/ 55316 h 323442"/>
                  <a:gd name="connsiteX8" fmla="*/ 291943 w 323442"/>
                  <a:gd name="connsiteY8" fmla="*/ 0 h 323442"/>
                  <a:gd name="connsiteX9" fmla="*/ 94497 w 323442"/>
                  <a:gd name="connsiteY9" fmla="*/ 0 h 323442"/>
                  <a:gd name="connsiteX10" fmla="*/ 27658 w 323442"/>
                  <a:gd name="connsiteY10" fmla="*/ 27658 h 323442"/>
                  <a:gd name="connsiteX11" fmla="*/ 0 w 323442"/>
                  <a:gd name="connsiteY11" fmla="*/ 94497 h 323442"/>
                  <a:gd name="connsiteX12" fmla="*/ 27658 w 323442"/>
                  <a:gd name="connsiteY12" fmla="*/ 161337 h 323442"/>
                  <a:gd name="connsiteX13" fmla="*/ 94497 w 323442"/>
                  <a:gd name="connsiteY13" fmla="*/ 188995 h 323442"/>
                  <a:gd name="connsiteX14" fmla="*/ 228945 w 323442"/>
                  <a:gd name="connsiteY14" fmla="*/ 188995 h 323442"/>
                  <a:gd name="connsiteX15" fmla="*/ 268127 w 323442"/>
                  <a:gd name="connsiteY15" fmla="*/ 228177 h 323442"/>
                  <a:gd name="connsiteX16" fmla="*/ 256603 w 323442"/>
                  <a:gd name="connsiteY16" fmla="*/ 255835 h 323442"/>
                  <a:gd name="connsiteX17" fmla="*/ 228945 w 323442"/>
                  <a:gd name="connsiteY17" fmla="*/ 267359 h 323442"/>
                  <a:gd name="connsiteX18" fmla="*/ 0 w 323442"/>
                  <a:gd name="connsiteY18" fmla="*/ 267359 h 323442"/>
                  <a:gd name="connsiteX19" fmla="*/ 0 w 323442"/>
                  <a:gd name="connsiteY19" fmla="*/ 323443 h 323442"/>
                  <a:gd name="connsiteX20" fmla="*/ 228945 w 323442"/>
                  <a:gd name="connsiteY20" fmla="*/ 323443 h 323442"/>
                  <a:gd name="connsiteX21" fmla="*/ 295785 w 323442"/>
                  <a:gd name="connsiteY21" fmla="*/ 295785 h 323442"/>
                  <a:gd name="connsiteX22" fmla="*/ 323442 w 323442"/>
                  <a:gd name="connsiteY22" fmla="*/ 228177 h 323442"/>
                  <a:gd name="connsiteX23" fmla="*/ 295785 w 323442"/>
                  <a:gd name="connsiteY23" fmla="*/ 161337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442" h="323442">
                    <a:moveTo>
                      <a:pt x="295785" y="161337"/>
                    </a:moveTo>
                    <a:cubicBezTo>
                      <a:pt x="278883" y="144435"/>
                      <a:pt x="255066" y="133679"/>
                      <a:pt x="228945" y="133679"/>
                    </a:cubicBezTo>
                    <a:lnTo>
                      <a:pt x="94497" y="133679"/>
                    </a:lnTo>
                    <a:cubicBezTo>
                      <a:pt x="83742" y="133679"/>
                      <a:pt x="73754" y="129070"/>
                      <a:pt x="66840" y="122155"/>
                    </a:cubicBezTo>
                    <a:cubicBezTo>
                      <a:pt x="59925" y="115241"/>
                      <a:pt x="55315" y="105253"/>
                      <a:pt x="55315" y="94497"/>
                    </a:cubicBezTo>
                    <a:cubicBezTo>
                      <a:pt x="55315" y="83742"/>
                      <a:pt x="59925" y="73754"/>
                      <a:pt x="66840" y="66840"/>
                    </a:cubicBezTo>
                    <a:cubicBezTo>
                      <a:pt x="73754" y="59925"/>
                      <a:pt x="83742" y="55316"/>
                      <a:pt x="94497" y="55316"/>
                    </a:cubicBezTo>
                    <a:lnTo>
                      <a:pt x="291943" y="55316"/>
                    </a:lnTo>
                    <a:lnTo>
                      <a:pt x="291943" y="0"/>
                    </a:lnTo>
                    <a:lnTo>
                      <a:pt x="94497" y="0"/>
                    </a:lnTo>
                    <a:cubicBezTo>
                      <a:pt x="68376" y="0"/>
                      <a:pt x="44560" y="10756"/>
                      <a:pt x="27658" y="27658"/>
                    </a:cubicBezTo>
                    <a:cubicBezTo>
                      <a:pt x="10756" y="44560"/>
                      <a:pt x="0" y="68376"/>
                      <a:pt x="0" y="94497"/>
                    </a:cubicBezTo>
                    <a:cubicBezTo>
                      <a:pt x="0" y="120619"/>
                      <a:pt x="10756" y="144435"/>
                      <a:pt x="27658" y="161337"/>
                    </a:cubicBezTo>
                    <a:cubicBezTo>
                      <a:pt x="44560" y="178239"/>
                      <a:pt x="68376" y="188995"/>
                      <a:pt x="94497" y="188995"/>
                    </a:cubicBezTo>
                    <a:lnTo>
                      <a:pt x="228945" y="188995"/>
                    </a:lnTo>
                    <a:cubicBezTo>
                      <a:pt x="250457" y="188995"/>
                      <a:pt x="268127" y="207434"/>
                      <a:pt x="268127" y="228177"/>
                    </a:cubicBezTo>
                    <a:cubicBezTo>
                      <a:pt x="268127" y="238933"/>
                      <a:pt x="263517" y="248920"/>
                      <a:pt x="256603" y="255835"/>
                    </a:cubicBezTo>
                    <a:cubicBezTo>
                      <a:pt x="249688" y="262749"/>
                      <a:pt x="239701" y="267359"/>
                      <a:pt x="228945" y="267359"/>
                    </a:cubicBezTo>
                    <a:lnTo>
                      <a:pt x="0" y="267359"/>
                    </a:lnTo>
                    <a:lnTo>
                      <a:pt x="0" y="323443"/>
                    </a:lnTo>
                    <a:lnTo>
                      <a:pt x="228945" y="323443"/>
                    </a:lnTo>
                    <a:cubicBezTo>
                      <a:pt x="255066" y="323443"/>
                      <a:pt x="278883" y="312687"/>
                      <a:pt x="295785" y="295785"/>
                    </a:cubicBezTo>
                    <a:cubicBezTo>
                      <a:pt x="312687" y="278883"/>
                      <a:pt x="323442" y="255066"/>
                      <a:pt x="323442" y="228177"/>
                    </a:cubicBezTo>
                    <a:cubicBezTo>
                      <a:pt x="323442" y="202056"/>
                      <a:pt x="312687" y="178239"/>
                      <a:pt x="295785" y="161337"/>
                    </a:cubicBezTo>
                  </a:path>
                </a:pathLst>
              </a:custGeom>
              <a:grpFill/>
              <a:ln w="7677" cap="flat">
                <a:noFill/>
                <a:prstDash val="solid"/>
                <a:miter/>
              </a:ln>
            </p:spPr>
            <p:txBody>
              <a:bodyPr rtlCol="0" anchor="ctr"/>
              <a:lstStyle/>
              <a:p>
                <a:pPr algn="ctr"/>
                <a:endParaRPr lang="en-CA">
                  <a:solidFill>
                    <a:schemeClr val="tx1"/>
                  </a:solidFill>
                </a:endParaRPr>
              </a:p>
            </p:txBody>
          </p:sp>
          <p:sp>
            <p:nvSpPr>
              <p:cNvPr id="42" name="Freeform: Shape 85">
                <a:extLst>
                  <a:ext uri="{FF2B5EF4-FFF2-40B4-BE49-F238E27FC236}">
                    <a16:creationId xmlns:a16="http://schemas.microsoft.com/office/drawing/2014/main" id="{E3D3E6A7-0439-4D46-B868-244D885CE68F}"/>
                  </a:ext>
                </a:extLst>
              </p:cNvPr>
              <p:cNvSpPr/>
              <p:nvPr/>
            </p:nvSpPr>
            <p:spPr>
              <a:xfrm>
                <a:off x="6152586" y="-1011139"/>
                <a:ext cx="3073" cy="55315"/>
              </a:xfrm>
              <a:custGeom>
                <a:avLst/>
                <a:gdLst>
                  <a:gd name="connsiteX0" fmla="*/ 0 w 3073"/>
                  <a:gd name="connsiteY0" fmla="*/ 55316 h 55315"/>
                  <a:gd name="connsiteX1" fmla="*/ 3073 w 3073"/>
                  <a:gd name="connsiteY1" fmla="*/ 55316 h 55315"/>
                  <a:gd name="connsiteX2" fmla="*/ 3073 w 3073"/>
                  <a:gd name="connsiteY2" fmla="*/ 0 h 55315"/>
                  <a:gd name="connsiteX3" fmla="*/ 0 w 3073"/>
                  <a:gd name="connsiteY3" fmla="*/ 0 h 55315"/>
                  <a:gd name="connsiteX4" fmla="*/ 0 w 3073"/>
                  <a:gd name="connsiteY4" fmla="*/ 55316 h 5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55315">
                    <a:moveTo>
                      <a:pt x="0" y="55316"/>
                    </a:moveTo>
                    <a:cubicBezTo>
                      <a:pt x="768" y="55316"/>
                      <a:pt x="2305" y="55316"/>
                      <a:pt x="3073" y="55316"/>
                    </a:cubicBezTo>
                    <a:lnTo>
                      <a:pt x="3073" y="0"/>
                    </a:lnTo>
                    <a:cubicBezTo>
                      <a:pt x="2305" y="0"/>
                      <a:pt x="768" y="0"/>
                      <a:pt x="0" y="0"/>
                    </a:cubicBezTo>
                    <a:lnTo>
                      <a:pt x="0" y="55316"/>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3" name="Freeform: Shape 86">
                <a:extLst>
                  <a:ext uri="{FF2B5EF4-FFF2-40B4-BE49-F238E27FC236}">
                    <a16:creationId xmlns:a16="http://schemas.microsoft.com/office/drawing/2014/main" id="{7BEC468F-448F-4C4F-A3DA-94DF5BC521EE}"/>
                  </a:ext>
                </a:extLst>
              </p:cNvPr>
              <p:cNvSpPr/>
              <p:nvPr/>
            </p:nvSpPr>
            <p:spPr>
              <a:xfrm>
                <a:off x="4967142" y="-1011907"/>
                <a:ext cx="324210" cy="324210"/>
              </a:xfrm>
              <a:custGeom>
                <a:avLst/>
                <a:gdLst>
                  <a:gd name="connsiteX0" fmla="*/ 305772 w 324210"/>
                  <a:gd name="connsiteY0" fmla="*/ 238164 h 324210"/>
                  <a:gd name="connsiteX1" fmla="*/ 237396 w 324210"/>
                  <a:gd name="connsiteY1" fmla="*/ 238164 h 324210"/>
                  <a:gd name="connsiteX2" fmla="*/ 162874 w 324210"/>
                  <a:gd name="connsiteY2" fmla="*/ 268895 h 324210"/>
                  <a:gd name="connsiteX3" fmla="*/ 61462 w 324210"/>
                  <a:gd name="connsiteY3" fmla="*/ 194373 h 324210"/>
                  <a:gd name="connsiteX4" fmla="*/ 59925 w 324210"/>
                  <a:gd name="connsiteY4" fmla="*/ 190532 h 324210"/>
                  <a:gd name="connsiteX5" fmla="*/ 321138 w 324210"/>
                  <a:gd name="connsiteY5" fmla="*/ 190532 h 324210"/>
                  <a:gd name="connsiteX6" fmla="*/ 324211 w 324210"/>
                  <a:gd name="connsiteY6" fmla="*/ 162106 h 324210"/>
                  <a:gd name="connsiteX7" fmla="*/ 276578 w 324210"/>
                  <a:gd name="connsiteY7" fmla="*/ 47633 h 324210"/>
                  <a:gd name="connsiteX8" fmla="*/ 162105 w 324210"/>
                  <a:gd name="connsiteY8" fmla="*/ 0 h 324210"/>
                  <a:gd name="connsiteX9" fmla="*/ 47633 w 324210"/>
                  <a:gd name="connsiteY9" fmla="*/ 47633 h 324210"/>
                  <a:gd name="connsiteX10" fmla="*/ 0 w 324210"/>
                  <a:gd name="connsiteY10" fmla="*/ 162106 h 324210"/>
                  <a:gd name="connsiteX11" fmla="*/ 162105 w 324210"/>
                  <a:gd name="connsiteY11" fmla="*/ 324211 h 324210"/>
                  <a:gd name="connsiteX12" fmla="*/ 305772 w 324210"/>
                  <a:gd name="connsiteY12" fmla="*/ 238164 h 324210"/>
                  <a:gd name="connsiteX13" fmla="*/ 61462 w 324210"/>
                  <a:gd name="connsiteY13" fmla="*/ 131375 h 324210"/>
                  <a:gd name="connsiteX14" fmla="*/ 162874 w 324210"/>
                  <a:gd name="connsiteY14" fmla="*/ 56852 h 324210"/>
                  <a:gd name="connsiteX15" fmla="*/ 264286 w 324210"/>
                  <a:gd name="connsiteY15" fmla="*/ 130606 h 324210"/>
                  <a:gd name="connsiteX16" fmla="*/ 265822 w 324210"/>
                  <a:gd name="connsiteY16" fmla="*/ 134448 h 324210"/>
                  <a:gd name="connsiteX17" fmla="*/ 60693 w 324210"/>
                  <a:gd name="connsiteY17" fmla="*/ 134448 h 324210"/>
                  <a:gd name="connsiteX18" fmla="*/ 61462 w 324210"/>
                  <a:gd name="connsiteY18" fmla="*/ 131375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0" h="324210">
                    <a:moveTo>
                      <a:pt x="305772" y="238164"/>
                    </a:moveTo>
                    <a:lnTo>
                      <a:pt x="237396" y="238164"/>
                    </a:lnTo>
                    <a:cubicBezTo>
                      <a:pt x="218189" y="256603"/>
                      <a:pt x="192068" y="268895"/>
                      <a:pt x="162874" y="268895"/>
                    </a:cubicBezTo>
                    <a:cubicBezTo>
                      <a:pt x="115241" y="268895"/>
                      <a:pt x="74522" y="237396"/>
                      <a:pt x="61462" y="194373"/>
                    </a:cubicBezTo>
                    <a:lnTo>
                      <a:pt x="59925" y="190532"/>
                    </a:lnTo>
                    <a:lnTo>
                      <a:pt x="321138" y="190532"/>
                    </a:lnTo>
                    <a:cubicBezTo>
                      <a:pt x="322674" y="181312"/>
                      <a:pt x="324211" y="172093"/>
                      <a:pt x="324211" y="162106"/>
                    </a:cubicBezTo>
                    <a:cubicBezTo>
                      <a:pt x="324211" y="117546"/>
                      <a:pt x="306541" y="77596"/>
                      <a:pt x="276578" y="47633"/>
                    </a:cubicBezTo>
                    <a:cubicBezTo>
                      <a:pt x="247384" y="18439"/>
                      <a:pt x="206665" y="0"/>
                      <a:pt x="162105" y="0"/>
                    </a:cubicBezTo>
                    <a:cubicBezTo>
                      <a:pt x="117546" y="0"/>
                      <a:pt x="76827" y="18439"/>
                      <a:pt x="47633" y="47633"/>
                    </a:cubicBezTo>
                    <a:cubicBezTo>
                      <a:pt x="18439" y="76827"/>
                      <a:pt x="0" y="117546"/>
                      <a:pt x="0" y="162106"/>
                    </a:cubicBezTo>
                    <a:cubicBezTo>
                      <a:pt x="0" y="251993"/>
                      <a:pt x="72218" y="324211"/>
                      <a:pt x="162105" y="324211"/>
                    </a:cubicBezTo>
                    <a:cubicBezTo>
                      <a:pt x="225104" y="324211"/>
                      <a:pt x="278883" y="289639"/>
                      <a:pt x="305772" y="238164"/>
                    </a:cubicBezTo>
                    <a:moveTo>
                      <a:pt x="61462" y="131375"/>
                    </a:moveTo>
                    <a:cubicBezTo>
                      <a:pt x="74522" y="88351"/>
                      <a:pt x="115241" y="56852"/>
                      <a:pt x="162874" y="56852"/>
                    </a:cubicBezTo>
                    <a:cubicBezTo>
                      <a:pt x="209738" y="56852"/>
                      <a:pt x="250457" y="88351"/>
                      <a:pt x="264286" y="130606"/>
                    </a:cubicBezTo>
                    <a:lnTo>
                      <a:pt x="265822" y="134448"/>
                    </a:lnTo>
                    <a:lnTo>
                      <a:pt x="60693" y="134448"/>
                    </a:lnTo>
                    <a:lnTo>
                      <a:pt x="61462" y="131375"/>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4" name="Freeform: Shape 87">
                <a:extLst>
                  <a:ext uri="{FF2B5EF4-FFF2-40B4-BE49-F238E27FC236}">
                    <a16:creationId xmlns:a16="http://schemas.microsoft.com/office/drawing/2014/main" id="{3EA667B0-7289-F54A-B688-9B160CA7E996}"/>
                  </a:ext>
                </a:extLst>
              </p:cNvPr>
              <p:cNvSpPr/>
              <p:nvPr/>
            </p:nvSpPr>
            <p:spPr>
              <a:xfrm>
                <a:off x="6152586" y="-955823"/>
                <a:ext cx="3073" cy="3073"/>
              </a:xfrm>
              <a:custGeom>
                <a:avLst/>
                <a:gdLst>
                  <a:gd name="connsiteX0" fmla="*/ 0 w 3073"/>
                  <a:gd name="connsiteY0" fmla="*/ 3073 h 3073"/>
                  <a:gd name="connsiteX1" fmla="*/ 3073 w 3073"/>
                  <a:gd name="connsiteY1" fmla="*/ 3073 h 3073"/>
                  <a:gd name="connsiteX2" fmla="*/ 3073 w 3073"/>
                  <a:gd name="connsiteY2" fmla="*/ 0 h 3073"/>
                  <a:gd name="connsiteX3" fmla="*/ 0 w 3073"/>
                  <a:gd name="connsiteY3" fmla="*/ 0 h 3073"/>
                  <a:gd name="connsiteX4" fmla="*/ 0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0" y="3073"/>
                    </a:moveTo>
                    <a:lnTo>
                      <a:pt x="3073" y="3073"/>
                    </a:lnTo>
                    <a:lnTo>
                      <a:pt x="3073" y="0"/>
                    </a:lnTo>
                    <a:cubicBezTo>
                      <a:pt x="2305" y="0"/>
                      <a:pt x="768" y="0"/>
                      <a:pt x="0" y="0"/>
                    </a:cubicBezTo>
                    <a:lnTo>
                      <a:pt x="0" y="3073"/>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5" name="Freeform: Shape 88">
                <a:extLst>
                  <a:ext uri="{FF2B5EF4-FFF2-40B4-BE49-F238E27FC236}">
                    <a16:creationId xmlns:a16="http://schemas.microsoft.com/office/drawing/2014/main" id="{44EAB6F0-AE40-F946-A8B0-D8DE4C5DD6DD}"/>
                  </a:ext>
                </a:extLst>
              </p:cNvPr>
              <p:cNvSpPr/>
              <p:nvPr/>
            </p:nvSpPr>
            <p:spPr>
              <a:xfrm>
                <a:off x="5350509" y="-1011139"/>
                <a:ext cx="324210" cy="324210"/>
              </a:xfrm>
              <a:custGeom>
                <a:avLst/>
                <a:gdLst>
                  <a:gd name="connsiteX0" fmla="*/ 322674 w 324210"/>
                  <a:gd name="connsiteY0" fmla="*/ 0 h 324210"/>
                  <a:gd name="connsiteX1" fmla="*/ 267359 w 324210"/>
                  <a:gd name="connsiteY1" fmla="*/ 0 h 324210"/>
                  <a:gd name="connsiteX2" fmla="*/ 267359 w 324210"/>
                  <a:gd name="connsiteY2" fmla="*/ 162105 h 324210"/>
                  <a:gd name="connsiteX3" fmla="*/ 161337 w 324210"/>
                  <a:gd name="connsiteY3" fmla="*/ 268127 h 324210"/>
                  <a:gd name="connsiteX4" fmla="*/ 55316 w 324210"/>
                  <a:gd name="connsiteY4" fmla="*/ 162105 h 324210"/>
                  <a:gd name="connsiteX5" fmla="*/ 55316 w 324210"/>
                  <a:gd name="connsiteY5" fmla="*/ 0 h 324210"/>
                  <a:gd name="connsiteX6" fmla="*/ 0 w 324210"/>
                  <a:gd name="connsiteY6" fmla="*/ 0 h 324210"/>
                  <a:gd name="connsiteX7" fmla="*/ 0 w 324210"/>
                  <a:gd name="connsiteY7" fmla="*/ 162105 h 324210"/>
                  <a:gd name="connsiteX8" fmla="*/ 162105 w 324210"/>
                  <a:gd name="connsiteY8" fmla="*/ 324211 h 324210"/>
                  <a:gd name="connsiteX9" fmla="*/ 324211 w 324210"/>
                  <a:gd name="connsiteY9" fmla="*/ 162105 h 324210"/>
                  <a:gd name="connsiteX10" fmla="*/ 324211 w 324210"/>
                  <a:gd name="connsiteY10" fmla="*/ 0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10" h="324210">
                    <a:moveTo>
                      <a:pt x="322674" y="0"/>
                    </a:moveTo>
                    <a:lnTo>
                      <a:pt x="267359" y="0"/>
                    </a:lnTo>
                    <a:lnTo>
                      <a:pt x="267359" y="162105"/>
                    </a:lnTo>
                    <a:cubicBezTo>
                      <a:pt x="267359" y="220494"/>
                      <a:pt x="219726" y="268127"/>
                      <a:pt x="161337" y="268127"/>
                    </a:cubicBezTo>
                    <a:cubicBezTo>
                      <a:pt x="102948" y="268127"/>
                      <a:pt x="55316" y="220494"/>
                      <a:pt x="55316" y="162105"/>
                    </a:cubicBezTo>
                    <a:lnTo>
                      <a:pt x="55316" y="0"/>
                    </a:lnTo>
                    <a:lnTo>
                      <a:pt x="0" y="0"/>
                    </a:lnTo>
                    <a:lnTo>
                      <a:pt x="0" y="162105"/>
                    </a:lnTo>
                    <a:cubicBezTo>
                      <a:pt x="0" y="251993"/>
                      <a:pt x="72218" y="324211"/>
                      <a:pt x="162105" y="324211"/>
                    </a:cubicBezTo>
                    <a:cubicBezTo>
                      <a:pt x="251993" y="324211"/>
                      <a:pt x="324211" y="251993"/>
                      <a:pt x="324211" y="162105"/>
                    </a:cubicBezTo>
                    <a:lnTo>
                      <a:pt x="324211"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6" name="Freeform: Shape 89">
                <a:extLst>
                  <a:ext uri="{FF2B5EF4-FFF2-40B4-BE49-F238E27FC236}">
                    <a16:creationId xmlns:a16="http://schemas.microsoft.com/office/drawing/2014/main" id="{CAE55940-6610-F64A-B8C6-F5DD345B217A}"/>
                  </a:ext>
                </a:extLst>
              </p:cNvPr>
              <p:cNvSpPr/>
              <p:nvPr/>
            </p:nvSpPr>
            <p:spPr>
              <a:xfrm>
                <a:off x="5734646" y="-1155574"/>
                <a:ext cx="208201" cy="467109"/>
              </a:xfrm>
              <a:custGeom>
                <a:avLst/>
                <a:gdLst>
                  <a:gd name="connsiteX0" fmla="*/ 208202 w 208201"/>
                  <a:gd name="connsiteY0" fmla="*/ 143667 h 467109"/>
                  <a:gd name="connsiteX1" fmla="*/ 131374 w 208201"/>
                  <a:gd name="connsiteY1" fmla="*/ 143667 h 467109"/>
                  <a:gd name="connsiteX2" fmla="*/ 131374 w 208201"/>
                  <a:gd name="connsiteY2" fmla="*/ 0 h 467109"/>
                  <a:gd name="connsiteX3" fmla="*/ 76059 w 208201"/>
                  <a:gd name="connsiteY3" fmla="*/ 0 h 467109"/>
                  <a:gd name="connsiteX4" fmla="*/ 76059 w 208201"/>
                  <a:gd name="connsiteY4" fmla="*/ 143667 h 467109"/>
                  <a:gd name="connsiteX5" fmla="*/ 0 w 208201"/>
                  <a:gd name="connsiteY5" fmla="*/ 143667 h 467109"/>
                  <a:gd name="connsiteX6" fmla="*/ 0 w 208201"/>
                  <a:gd name="connsiteY6" fmla="*/ 198982 h 467109"/>
                  <a:gd name="connsiteX7" fmla="*/ 76059 w 208201"/>
                  <a:gd name="connsiteY7" fmla="*/ 198982 h 467109"/>
                  <a:gd name="connsiteX8" fmla="*/ 76059 w 208201"/>
                  <a:gd name="connsiteY8" fmla="*/ 467110 h 467109"/>
                  <a:gd name="connsiteX9" fmla="*/ 131374 w 208201"/>
                  <a:gd name="connsiteY9" fmla="*/ 467110 h 467109"/>
                  <a:gd name="connsiteX10" fmla="*/ 131374 w 208201"/>
                  <a:gd name="connsiteY10" fmla="*/ 198982 h 467109"/>
                  <a:gd name="connsiteX11" fmla="*/ 208202 w 208201"/>
                  <a:gd name="connsiteY11" fmla="*/ 198982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1" h="467109">
                    <a:moveTo>
                      <a:pt x="208202" y="143667"/>
                    </a:moveTo>
                    <a:lnTo>
                      <a:pt x="131374" y="143667"/>
                    </a:lnTo>
                    <a:lnTo>
                      <a:pt x="131374" y="0"/>
                    </a:lnTo>
                    <a:lnTo>
                      <a:pt x="76059" y="0"/>
                    </a:lnTo>
                    <a:lnTo>
                      <a:pt x="76059" y="143667"/>
                    </a:lnTo>
                    <a:lnTo>
                      <a:pt x="0" y="143667"/>
                    </a:lnTo>
                    <a:lnTo>
                      <a:pt x="0" y="198982"/>
                    </a:lnTo>
                    <a:lnTo>
                      <a:pt x="76059" y="198982"/>
                    </a:lnTo>
                    <a:lnTo>
                      <a:pt x="76059" y="467110"/>
                    </a:lnTo>
                    <a:lnTo>
                      <a:pt x="131374" y="467110"/>
                    </a:lnTo>
                    <a:lnTo>
                      <a:pt x="131374" y="198982"/>
                    </a:lnTo>
                    <a:lnTo>
                      <a:pt x="208202" y="198982"/>
                    </a:lnTo>
                    <a:close/>
                  </a:path>
                </a:pathLst>
              </a:custGeom>
              <a:grpFill/>
              <a:ln w="7677" cap="flat">
                <a:noFill/>
                <a:prstDash val="solid"/>
                <a:miter/>
              </a:ln>
            </p:spPr>
            <p:txBody>
              <a:bodyPr rtlCol="0" anchor="ctr"/>
              <a:lstStyle/>
              <a:p>
                <a:pPr algn="ctr"/>
                <a:endParaRPr lang="en-CA">
                  <a:solidFill>
                    <a:schemeClr val="tx1"/>
                  </a:solidFill>
                </a:endParaRPr>
              </a:p>
            </p:txBody>
          </p:sp>
        </p:grpSp>
      </p:grpSp>
      <p:sp>
        <p:nvSpPr>
          <p:cNvPr id="49" name="Rectangle 48">
            <a:hlinkClick r:id="rId2" action="ppaction://hlinksldjump"/>
            <a:extLst>
              <a:ext uri="{FF2B5EF4-FFF2-40B4-BE49-F238E27FC236}">
                <a16:creationId xmlns:a16="http://schemas.microsoft.com/office/drawing/2014/main" id="{90DB4CE3-B029-524A-8592-D485A8C22F18}"/>
              </a:ext>
            </a:extLst>
          </p:cNvPr>
          <p:cNvSpPr/>
          <p:nvPr userDrawn="1"/>
        </p:nvSpPr>
        <p:spPr>
          <a:xfrm>
            <a:off x="10643616" y="155448"/>
            <a:ext cx="1371600" cy="81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889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lank + Logo">
    <p:bg>
      <p:bgPr>
        <a:solidFill>
          <a:schemeClr val="bg1"/>
        </a:solidFill>
        <a:effectLst/>
      </p:bgPr>
    </p:bg>
    <p:spTree>
      <p:nvGrpSpPr>
        <p:cNvPr id="1" name=""/>
        <p:cNvGrpSpPr/>
        <p:nvPr/>
      </p:nvGrpSpPr>
      <p:grpSpPr>
        <a:xfrm>
          <a:off x="0" y="0"/>
          <a:ext cx="0" cy="0"/>
          <a:chOff x="0" y="0"/>
          <a:chExt cx="0" cy="0"/>
        </a:xfrm>
      </p:grpSpPr>
      <p:sp>
        <p:nvSpPr>
          <p:cNvPr id="26" name="Footer Placeholder 4">
            <a:extLst>
              <a:ext uri="{FF2B5EF4-FFF2-40B4-BE49-F238E27FC236}">
                <a16:creationId xmlns:a16="http://schemas.microsoft.com/office/drawing/2014/main" id="{E016FDA7-57C6-45CE-AE99-C450873B82BB}"/>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75000"/>
                  </a:schemeClr>
                </a:solidFill>
              </a:defRPr>
            </a:lvl1pPr>
          </a:lstStyle>
          <a:p>
            <a:r>
              <a:rPr lang="de-DE"/>
              <a:t>CONFIDENTIAL</a:t>
            </a:r>
          </a:p>
        </p:txBody>
      </p:sp>
      <p:sp>
        <p:nvSpPr>
          <p:cNvPr id="37" name="Slide Number Placeholder 5">
            <a:extLst>
              <a:ext uri="{FF2B5EF4-FFF2-40B4-BE49-F238E27FC236}">
                <a16:creationId xmlns:a16="http://schemas.microsoft.com/office/drawing/2014/main" id="{21519C42-0644-4DBE-A868-75B11153B9F0}"/>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grpSp>
        <p:nvGrpSpPr>
          <p:cNvPr id="35" name="Group 34">
            <a:extLst>
              <a:ext uri="{FF2B5EF4-FFF2-40B4-BE49-F238E27FC236}">
                <a16:creationId xmlns:a16="http://schemas.microsoft.com/office/drawing/2014/main" id="{8A90EE28-0FB4-B241-9104-0D702983BC87}"/>
              </a:ext>
            </a:extLst>
          </p:cNvPr>
          <p:cNvGrpSpPr/>
          <p:nvPr userDrawn="1"/>
        </p:nvGrpSpPr>
        <p:grpSpPr>
          <a:xfrm>
            <a:off x="10723574" y="225363"/>
            <a:ext cx="1227771" cy="607111"/>
            <a:chOff x="-2708811" y="1538289"/>
            <a:chExt cx="2546094" cy="1258998"/>
          </a:xfrm>
        </p:grpSpPr>
        <p:sp>
          <p:nvSpPr>
            <p:cNvPr id="36" name="Freeform: Shape 54">
              <a:extLst>
                <a:ext uri="{FF2B5EF4-FFF2-40B4-BE49-F238E27FC236}">
                  <a16:creationId xmlns:a16="http://schemas.microsoft.com/office/drawing/2014/main" id="{D2CE0776-FA84-7F4E-9A56-9A939D88B73F}"/>
                </a:ext>
              </a:extLst>
            </p:cNvPr>
            <p:cNvSpPr/>
            <p:nvPr/>
          </p:nvSpPr>
          <p:spPr>
            <a:xfrm>
              <a:off x="-1876464" y="1564866"/>
              <a:ext cx="324140" cy="526986"/>
            </a:xfrm>
            <a:custGeom>
              <a:avLst/>
              <a:gdLst>
                <a:gd name="connsiteX0" fmla="*/ 99004 w 327949"/>
                <a:gd name="connsiteY0" fmla="*/ 491694 h 533180"/>
                <a:gd name="connsiteX1" fmla="*/ 90553 w 327949"/>
                <a:gd name="connsiteY1" fmla="*/ 315760 h 533180"/>
                <a:gd name="connsiteX2" fmla="*/ 90553 w 327949"/>
                <a:gd name="connsiteY2" fmla="*/ 315760 h 533180"/>
                <a:gd name="connsiteX3" fmla="*/ 90553 w 327949"/>
                <a:gd name="connsiteY3" fmla="*/ 315760 h 533180"/>
                <a:gd name="connsiteX4" fmla="*/ 234220 w 327949"/>
                <a:gd name="connsiteY4" fmla="*/ 119850 h 533180"/>
                <a:gd name="connsiteX5" fmla="*/ 318730 w 327949"/>
                <a:gd name="connsiteY5" fmla="*/ 84510 h 533180"/>
                <a:gd name="connsiteX6" fmla="*/ 311816 w 327949"/>
                <a:gd name="connsiteY6" fmla="*/ 50706 h 533180"/>
                <a:gd name="connsiteX7" fmla="*/ 327949 w 327949"/>
                <a:gd name="connsiteY7" fmla="*/ 0 h 533180"/>
                <a:gd name="connsiteX8" fmla="*/ 191965 w 327949"/>
                <a:gd name="connsiteY8" fmla="*/ 51474 h 533180"/>
                <a:gd name="connsiteX9" fmla="*/ 11421 w 327949"/>
                <a:gd name="connsiteY9" fmla="*/ 296553 h 533180"/>
                <a:gd name="connsiteX10" fmla="*/ 11421 w 327949"/>
                <a:gd name="connsiteY10" fmla="*/ 296553 h 533180"/>
                <a:gd name="connsiteX11" fmla="*/ 11421 w 327949"/>
                <a:gd name="connsiteY11" fmla="*/ 296553 h 533180"/>
                <a:gd name="connsiteX12" fmla="*/ 26787 w 327949"/>
                <a:gd name="connsiteY12" fmla="*/ 533181 h 533180"/>
                <a:gd name="connsiteX13" fmla="*/ 99004 w 327949"/>
                <a:gd name="connsiteY13" fmla="*/ 491694 h 5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949" h="533180">
                  <a:moveTo>
                    <a:pt x="99004" y="491694"/>
                  </a:moveTo>
                  <a:cubicBezTo>
                    <a:pt x="80566" y="436379"/>
                    <a:pt x="75956" y="375685"/>
                    <a:pt x="90553" y="315760"/>
                  </a:cubicBezTo>
                  <a:lnTo>
                    <a:pt x="90553" y="315760"/>
                  </a:lnTo>
                  <a:lnTo>
                    <a:pt x="90553" y="315760"/>
                  </a:lnTo>
                  <a:cubicBezTo>
                    <a:pt x="111297" y="230482"/>
                    <a:pt x="165076" y="162105"/>
                    <a:pt x="234220" y="119850"/>
                  </a:cubicBezTo>
                  <a:cubicBezTo>
                    <a:pt x="260341" y="103717"/>
                    <a:pt x="288767" y="92193"/>
                    <a:pt x="318730" y="84510"/>
                  </a:cubicBezTo>
                  <a:cubicBezTo>
                    <a:pt x="314120" y="74522"/>
                    <a:pt x="311816" y="62998"/>
                    <a:pt x="311816" y="50706"/>
                  </a:cubicBezTo>
                  <a:cubicBezTo>
                    <a:pt x="311816" y="31499"/>
                    <a:pt x="317962" y="13829"/>
                    <a:pt x="327949" y="0"/>
                  </a:cubicBezTo>
                  <a:cubicBezTo>
                    <a:pt x="279548" y="8451"/>
                    <a:pt x="233452" y="26121"/>
                    <a:pt x="191965" y="51474"/>
                  </a:cubicBezTo>
                  <a:cubicBezTo>
                    <a:pt x="104382" y="104485"/>
                    <a:pt x="37542" y="189763"/>
                    <a:pt x="11421" y="296553"/>
                  </a:cubicBezTo>
                  <a:lnTo>
                    <a:pt x="11421" y="296553"/>
                  </a:lnTo>
                  <a:lnTo>
                    <a:pt x="11421" y="296553"/>
                  </a:lnTo>
                  <a:cubicBezTo>
                    <a:pt x="-8554" y="378758"/>
                    <a:pt x="-1639" y="460195"/>
                    <a:pt x="26787" y="533181"/>
                  </a:cubicBezTo>
                  <a:cubicBezTo>
                    <a:pt x="42920" y="508596"/>
                    <a:pt x="69042" y="492463"/>
                    <a:pt x="99004" y="491694"/>
                  </a:cubicBezTo>
                </a:path>
              </a:pathLst>
            </a:custGeom>
            <a:solidFill>
              <a:schemeClr val="tx2"/>
            </a:solidFill>
            <a:ln w="7677" cap="flat">
              <a:noFill/>
              <a:prstDash val="solid"/>
              <a:miter/>
            </a:ln>
          </p:spPr>
          <p:txBody>
            <a:bodyPr rtlCol="0" anchor="ctr"/>
            <a:lstStyle/>
            <a:p>
              <a:pPr algn="ctr"/>
              <a:endParaRPr lang="en-CA"/>
            </a:p>
          </p:txBody>
        </p:sp>
        <p:sp>
          <p:nvSpPr>
            <p:cNvPr id="38" name="Freeform: Shape 72">
              <a:extLst>
                <a:ext uri="{FF2B5EF4-FFF2-40B4-BE49-F238E27FC236}">
                  <a16:creationId xmlns:a16="http://schemas.microsoft.com/office/drawing/2014/main" id="{C8CCCDE8-B42E-6B44-A8F1-47B52AA635F3}"/>
                </a:ext>
              </a:extLst>
            </p:cNvPr>
            <p:cNvSpPr/>
            <p:nvPr/>
          </p:nvSpPr>
          <p:spPr>
            <a:xfrm>
              <a:off x="-1408048" y="1564866"/>
              <a:ext cx="323124" cy="525468"/>
            </a:xfrm>
            <a:custGeom>
              <a:avLst/>
              <a:gdLst>
                <a:gd name="connsiteX0" fmla="*/ 9219 w 326921"/>
                <a:gd name="connsiteY0" fmla="*/ 84510 h 531644"/>
                <a:gd name="connsiteX1" fmla="*/ 236628 w 326921"/>
                <a:gd name="connsiteY1" fmla="*/ 466341 h 531644"/>
                <a:gd name="connsiteX2" fmla="*/ 236628 w 326921"/>
                <a:gd name="connsiteY2" fmla="*/ 466341 h 531644"/>
                <a:gd name="connsiteX3" fmla="*/ 236628 w 326921"/>
                <a:gd name="connsiteY3" fmla="*/ 466341 h 531644"/>
                <a:gd name="connsiteX4" fmla="*/ 229713 w 326921"/>
                <a:gd name="connsiteY4" fmla="*/ 490926 h 531644"/>
                <a:gd name="connsiteX5" fmla="*/ 301163 w 326921"/>
                <a:gd name="connsiteY5" fmla="*/ 531644 h 531644"/>
                <a:gd name="connsiteX6" fmla="*/ 315760 w 326921"/>
                <a:gd name="connsiteY6" fmla="*/ 486316 h 531644"/>
                <a:gd name="connsiteX7" fmla="*/ 315760 w 326921"/>
                <a:gd name="connsiteY7" fmla="*/ 486316 h 531644"/>
                <a:gd name="connsiteX8" fmla="*/ 20743 w 326921"/>
                <a:gd name="connsiteY8" fmla="*/ 4610 h 531644"/>
                <a:gd name="connsiteX9" fmla="*/ 20743 w 326921"/>
                <a:gd name="connsiteY9" fmla="*/ 4610 h 531644"/>
                <a:gd name="connsiteX10" fmla="*/ 20743 w 326921"/>
                <a:gd name="connsiteY10" fmla="*/ 4610 h 531644"/>
                <a:gd name="connsiteX11" fmla="*/ 0 w 326921"/>
                <a:gd name="connsiteY11" fmla="*/ 0 h 531644"/>
                <a:gd name="connsiteX12" fmla="*/ 15365 w 326921"/>
                <a:gd name="connsiteY12" fmla="*/ 49938 h 531644"/>
                <a:gd name="connsiteX13" fmla="*/ 9219 w 326921"/>
                <a:gd name="connsiteY13" fmla="*/ 84510 h 53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921" h="531644">
                  <a:moveTo>
                    <a:pt x="9219" y="84510"/>
                  </a:moveTo>
                  <a:cubicBezTo>
                    <a:pt x="175934" y="129070"/>
                    <a:pt x="277346" y="298858"/>
                    <a:pt x="236628" y="466341"/>
                  </a:cubicBezTo>
                  <a:lnTo>
                    <a:pt x="236628" y="466341"/>
                  </a:lnTo>
                  <a:lnTo>
                    <a:pt x="236628" y="466341"/>
                  </a:lnTo>
                  <a:cubicBezTo>
                    <a:pt x="234323" y="474792"/>
                    <a:pt x="232018" y="482475"/>
                    <a:pt x="229713" y="490926"/>
                  </a:cubicBezTo>
                  <a:cubicBezTo>
                    <a:pt x="259676" y="491694"/>
                    <a:pt x="285797" y="507828"/>
                    <a:pt x="301163" y="531644"/>
                  </a:cubicBezTo>
                  <a:cubicBezTo>
                    <a:pt x="306541" y="517047"/>
                    <a:pt x="311918" y="501682"/>
                    <a:pt x="315760" y="486316"/>
                  </a:cubicBezTo>
                  <a:lnTo>
                    <a:pt x="315760" y="486316"/>
                  </a:lnTo>
                  <a:cubicBezTo>
                    <a:pt x="367234" y="272737"/>
                    <a:pt x="235860" y="56852"/>
                    <a:pt x="20743" y="4610"/>
                  </a:cubicBezTo>
                  <a:lnTo>
                    <a:pt x="20743" y="4610"/>
                  </a:lnTo>
                  <a:lnTo>
                    <a:pt x="20743" y="4610"/>
                  </a:lnTo>
                  <a:cubicBezTo>
                    <a:pt x="13829" y="3073"/>
                    <a:pt x="6914" y="1537"/>
                    <a:pt x="0" y="0"/>
                  </a:cubicBezTo>
                  <a:cubicBezTo>
                    <a:pt x="9988" y="14597"/>
                    <a:pt x="15365" y="31499"/>
                    <a:pt x="15365" y="49938"/>
                  </a:cubicBezTo>
                  <a:cubicBezTo>
                    <a:pt x="16134" y="62230"/>
                    <a:pt x="13061" y="73754"/>
                    <a:pt x="9219" y="84510"/>
                  </a:cubicBezTo>
                </a:path>
              </a:pathLst>
            </a:custGeom>
            <a:solidFill>
              <a:schemeClr val="tx2"/>
            </a:solidFill>
            <a:ln w="7677" cap="flat">
              <a:noFill/>
              <a:prstDash val="solid"/>
              <a:miter/>
            </a:ln>
          </p:spPr>
          <p:txBody>
            <a:bodyPr rtlCol="0" anchor="ctr"/>
            <a:lstStyle/>
            <a:p>
              <a:pPr algn="ctr"/>
              <a:endParaRPr lang="en-CA"/>
            </a:p>
          </p:txBody>
        </p:sp>
        <p:sp>
          <p:nvSpPr>
            <p:cNvPr id="39" name="Freeform: Shape 73">
              <a:extLst>
                <a:ext uri="{FF2B5EF4-FFF2-40B4-BE49-F238E27FC236}">
                  <a16:creationId xmlns:a16="http://schemas.microsoft.com/office/drawing/2014/main" id="{E5445F78-8195-2E4D-9EB7-FFBEFE621483}"/>
                </a:ext>
              </a:extLst>
            </p:cNvPr>
            <p:cNvSpPr/>
            <p:nvPr/>
          </p:nvSpPr>
          <p:spPr>
            <a:xfrm>
              <a:off x="-1556121" y="1538289"/>
              <a:ext cx="151917" cy="151869"/>
            </a:xfrm>
            <a:custGeom>
              <a:avLst/>
              <a:gdLst>
                <a:gd name="connsiteX0" fmla="*/ 131374 w 153702"/>
                <a:gd name="connsiteY0" fmla="*/ 22280 h 153654"/>
                <a:gd name="connsiteX1" fmla="*/ 76827 w 153702"/>
                <a:gd name="connsiteY1" fmla="*/ 0 h 153654"/>
                <a:gd name="connsiteX2" fmla="*/ 22280 w 153702"/>
                <a:gd name="connsiteY2" fmla="*/ 22280 h 153654"/>
                <a:gd name="connsiteX3" fmla="*/ 0 w 153702"/>
                <a:gd name="connsiteY3" fmla="*/ 76827 h 153654"/>
                <a:gd name="connsiteX4" fmla="*/ 22280 w 153702"/>
                <a:gd name="connsiteY4" fmla="*/ 131375 h 153654"/>
                <a:gd name="connsiteX5" fmla="*/ 76827 w 153702"/>
                <a:gd name="connsiteY5" fmla="*/ 153654 h 153654"/>
                <a:gd name="connsiteX6" fmla="*/ 131374 w 153702"/>
                <a:gd name="connsiteY6" fmla="*/ 131375 h 153654"/>
                <a:gd name="connsiteX7" fmla="*/ 153654 w 153702"/>
                <a:gd name="connsiteY7" fmla="*/ 76827 h 153654"/>
                <a:gd name="connsiteX8" fmla="*/ 131374 w 153702"/>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 h="153654">
                  <a:moveTo>
                    <a:pt x="131374"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4" y="131375"/>
                  </a:cubicBezTo>
                  <a:cubicBezTo>
                    <a:pt x="145203" y="117546"/>
                    <a:pt x="153654" y="98339"/>
                    <a:pt x="153654" y="76827"/>
                  </a:cubicBezTo>
                  <a:cubicBezTo>
                    <a:pt x="154423" y="55316"/>
                    <a:pt x="145972" y="36109"/>
                    <a:pt x="131374" y="22280"/>
                  </a:cubicBezTo>
                </a:path>
              </a:pathLst>
            </a:custGeom>
            <a:solidFill>
              <a:schemeClr val="tx1"/>
            </a:solidFill>
            <a:ln w="7677" cap="flat">
              <a:noFill/>
              <a:prstDash val="solid"/>
              <a:miter/>
            </a:ln>
          </p:spPr>
          <p:txBody>
            <a:bodyPr rtlCol="0" anchor="ctr"/>
            <a:lstStyle/>
            <a:p>
              <a:pPr algn="ctr"/>
              <a:endParaRPr lang="en-CA"/>
            </a:p>
          </p:txBody>
        </p:sp>
        <p:sp>
          <p:nvSpPr>
            <p:cNvPr id="40" name="Freeform: Shape 74">
              <a:extLst>
                <a:ext uri="{FF2B5EF4-FFF2-40B4-BE49-F238E27FC236}">
                  <a16:creationId xmlns:a16="http://schemas.microsoft.com/office/drawing/2014/main" id="{E93EA746-FA87-2948-B12D-38A8DE716F08}"/>
                </a:ext>
              </a:extLst>
            </p:cNvPr>
            <p:cNvSpPr/>
            <p:nvPr/>
          </p:nvSpPr>
          <p:spPr>
            <a:xfrm>
              <a:off x="-1260734"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4" y="117546"/>
                    <a:pt x="153654" y="98339"/>
                    <a:pt x="153654" y="76827"/>
                  </a:cubicBezTo>
                  <a:cubicBezTo>
                    <a:pt x="153654" y="55316"/>
                    <a:pt x="145204" y="36109"/>
                    <a:pt x="131375" y="22280"/>
                  </a:cubicBezTo>
                </a:path>
              </a:pathLst>
            </a:custGeom>
            <a:solidFill>
              <a:schemeClr val="tx1"/>
            </a:solidFill>
            <a:ln w="7677" cap="flat">
              <a:noFill/>
              <a:prstDash val="solid"/>
              <a:miter/>
            </a:ln>
          </p:spPr>
          <p:txBody>
            <a:bodyPr rtlCol="0" anchor="ctr"/>
            <a:lstStyle/>
            <a:p>
              <a:pPr algn="ctr"/>
              <a:endParaRPr lang="en-CA"/>
            </a:p>
          </p:txBody>
        </p:sp>
        <p:sp>
          <p:nvSpPr>
            <p:cNvPr id="41" name="Freeform: Shape 75">
              <a:extLst>
                <a:ext uri="{FF2B5EF4-FFF2-40B4-BE49-F238E27FC236}">
                  <a16:creationId xmlns:a16="http://schemas.microsoft.com/office/drawing/2014/main" id="{88837030-6D17-154C-BCE3-492A95B9F934}"/>
                </a:ext>
              </a:extLst>
            </p:cNvPr>
            <p:cNvSpPr/>
            <p:nvPr/>
          </p:nvSpPr>
          <p:spPr>
            <a:xfrm>
              <a:off x="-1850748"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3" y="117546"/>
                    <a:pt x="153654" y="98339"/>
                    <a:pt x="153654" y="76827"/>
                  </a:cubicBezTo>
                  <a:cubicBezTo>
                    <a:pt x="153654" y="55316"/>
                    <a:pt x="145203" y="36109"/>
                    <a:pt x="131375" y="22280"/>
                  </a:cubicBezTo>
                </a:path>
              </a:pathLst>
            </a:custGeom>
            <a:solidFill>
              <a:schemeClr val="tx1"/>
            </a:solidFill>
            <a:ln w="7677" cap="flat">
              <a:noFill/>
              <a:prstDash val="solid"/>
              <a:miter/>
            </a:ln>
          </p:spPr>
          <p:txBody>
            <a:bodyPr rtlCol="0" anchor="ctr"/>
            <a:lstStyle/>
            <a:p>
              <a:pPr algn="ctr"/>
              <a:endParaRPr lang="en-CA"/>
            </a:p>
          </p:txBody>
        </p:sp>
        <p:grpSp>
          <p:nvGrpSpPr>
            <p:cNvPr id="42" name="Group 41">
              <a:extLst>
                <a:ext uri="{FF2B5EF4-FFF2-40B4-BE49-F238E27FC236}">
                  <a16:creationId xmlns:a16="http://schemas.microsoft.com/office/drawing/2014/main" id="{89F38B94-E849-F44B-BC3A-EDB502573B2E}"/>
                </a:ext>
              </a:extLst>
            </p:cNvPr>
            <p:cNvGrpSpPr/>
            <p:nvPr/>
          </p:nvGrpSpPr>
          <p:grpSpPr>
            <a:xfrm>
              <a:off x="-2708811" y="2334085"/>
              <a:ext cx="2546094" cy="463202"/>
              <a:chOff x="4591457" y="-1155574"/>
              <a:chExt cx="2576016" cy="468646"/>
            </a:xfrm>
            <a:solidFill>
              <a:schemeClr val="tx1"/>
            </a:solidFill>
          </p:grpSpPr>
          <p:sp>
            <p:nvSpPr>
              <p:cNvPr id="43" name="Freeform: Shape 77">
                <a:extLst>
                  <a:ext uri="{FF2B5EF4-FFF2-40B4-BE49-F238E27FC236}">
                    <a16:creationId xmlns:a16="http://schemas.microsoft.com/office/drawing/2014/main" id="{5E30E1E0-8251-5347-92EA-AEB69F50966C}"/>
                  </a:ext>
                </a:extLst>
              </p:cNvPr>
              <p:cNvSpPr/>
              <p:nvPr/>
            </p:nvSpPr>
            <p:spPr>
              <a:xfrm>
                <a:off x="6152586" y="-1014212"/>
                <a:ext cx="3073" cy="7682"/>
              </a:xfrm>
              <a:custGeom>
                <a:avLst/>
                <a:gdLst>
                  <a:gd name="connsiteX0" fmla="*/ 0 w 3073"/>
                  <a:gd name="connsiteY0" fmla="*/ 0 h 7682"/>
                  <a:gd name="connsiteX1" fmla="*/ 0 w 3073"/>
                  <a:gd name="connsiteY1" fmla="*/ 0 h 7682"/>
                  <a:gd name="connsiteX2" fmla="*/ 3073 w 3073"/>
                  <a:gd name="connsiteY2" fmla="*/ 0 h 7682"/>
                  <a:gd name="connsiteX3" fmla="*/ 0 w 3073"/>
                  <a:gd name="connsiteY3" fmla="*/ 0 h 7682"/>
                </a:gdLst>
                <a:ahLst/>
                <a:cxnLst>
                  <a:cxn ang="0">
                    <a:pos x="connsiteX0" y="connsiteY0"/>
                  </a:cxn>
                  <a:cxn ang="0">
                    <a:pos x="connsiteX1" y="connsiteY1"/>
                  </a:cxn>
                  <a:cxn ang="0">
                    <a:pos x="connsiteX2" y="connsiteY2"/>
                  </a:cxn>
                  <a:cxn ang="0">
                    <a:pos x="connsiteX3" y="connsiteY3"/>
                  </a:cxn>
                </a:cxnLst>
                <a:rect l="l" t="t" r="r" b="b"/>
                <a:pathLst>
                  <a:path w="3073" h="7682">
                    <a:moveTo>
                      <a:pt x="0" y="0"/>
                    </a:moveTo>
                    <a:lnTo>
                      <a:pt x="0" y="0"/>
                    </a:lnTo>
                    <a:cubicBezTo>
                      <a:pt x="768" y="0"/>
                      <a:pt x="2305" y="0"/>
                      <a:pt x="3073" y="0"/>
                    </a:cubicBezTo>
                    <a:lnTo>
                      <a:pt x="0"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4" name="Freeform: Shape 78">
                <a:extLst>
                  <a:ext uri="{FF2B5EF4-FFF2-40B4-BE49-F238E27FC236}">
                    <a16:creationId xmlns:a16="http://schemas.microsoft.com/office/drawing/2014/main" id="{6B6F674E-4398-E749-A7DA-2E5DBBF80EBC}"/>
                  </a:ext>
                </a:extLst>
              </p:cNvPr>
              <p:cNvSpPr/>
              <p:nvPr/>
            </p:nvSpPr>
            <p:spPr>
              <a:xfrm>
                <a:off x="4591457" y="-1011907"/>
                <a:ext cx="323442" cy="324979"/>
              </a:xfrm>
              <a:custGeom>
                <a:avLst/>
                <a:gdLst>
                  <a:gd name="connsiteX0" fmla="*/ 162105 w 323442"/>
                  <a:gd name="connsiteY0" fmla="*/ 56084 h 324979"/>
                  <a:gd name="connsiteX1" fmla="*/ 268127 w 323442"/>
                  <a:gd name="connsiteY1" fmla="*/ 162106 h 324979"/>
                  <a:gd name="connsiteX2" fmla="*/ 268127 w 323442"/>
                  <a:gd name="connsiteY2" fmla="*/ 324211 h 324979"/>
                  <a:gd name="connsiteX3" fmla="*/ 323443 w 323442"/>
                  <a:gd name="connsiteY3" fmla="*/ 324211 h 324979"/>
                  <a:gd name="connsiteX4" fmla="*/ 323443 w 323442"/>
                  <a:gd name="connsiteY4" fmla="*/ 162106 h 324979"/>
                  <a:gd name="connsiteX5" fmla="*/ 161337 w 323442"/>
                  <a:gd name="connsiteY5" fmla="*/ 0 h 324979"/>
                  <a:gd name="connsiteX6" fmla="*/ 0 w 323442"/>
                  <a:gd name="connsiteY6" fmla="*/ 162874 h 324979"/>
                  <a:gd name="connsiteX7" fmla="*/ 0 w 323442"/>
                  <a:gd name="connsiteY7" fmla="*/ 324979 h 324979"/>
                  <a:gd name="connsiteX8" fmla="*/ 55316 w 323442"/>
                  <a:gd name="connsiteY8" fmla="*/ 324979 h 324979"/>
                  <a:gd name="connsiteX9" fmla="*/ 55316 w 323442"/>
                  <a:gd name="connsiteY9" fmla="*/ 162874 h 324979"/>
                  <a:gd name="connsiteX10" fmla="*/ 162105 w 323442"/>
                  <a:gd name="connsiteY10" fmla="*/ 56084 h 3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42" h="324979">
                    <a:moveTo>
                      <a:pt x="162105" y="56084"/>
                    </a:moveTo>
                    <a:cubicBezTo>
                      <a:pt x="220494" y="56084"/>
                      <a:pt x="268127" y="103717"/>
                      <a:pt x="268127" y="162106"/>
                    </a:cubicBezTo>
                    <a:lnTo>
                      <a:pt x="268127" y="324211"/>
                    </a:lnTo>
                    <a:lnTo>
                      <a:pt x="323443" y="324211"/>
                    </a:lnTo>
                    <a:lnTo>
                      <a:pt x="323443" y="162106"/>
                    </a:lnTo>
                    <a:cubicBezTo>
                      <a:pt x="323443" y="72218"/>
                      <a:pt x="251225" y="0"/>
                      <a:pt x="161337" y="0"/>
                    </a:cubicBezTo>
                    <a:cubicBezTo>
                      <a:pt x="72218" y="768"/>
                      <a:pt x="0" y="72986"/>
                      <a:pt x="0" y="162874"/>
                    </a:cubicBezTo>
                    <a:lnTo>
                      <a:pt x="0" y="324979"/>
                    </a:lnTo>
                    <a:lnTo>
                      <a:pt x="55316" y="324979"/>
                    </a:lnTo>
                    <a:lnTo>
                      <a:pt x="55316" y="162874"/>
                    </a:lnTo>
                    <a:cubicBezTo>
                      <a:pt x="55316" y="103717"/>
                      <a:pt x="102948" y="56084"/>
                      <a:pt x="162105" y="56084"/>
                    </a:cubicBezTo>
                  </a:path>
                </a:pathLst>
              </a:custGeom>
              <a:grpFill/>
              <a:ln w="7677" cap="flat">
                <a:noFill/>
                <a:prstDash val="solid"/>
                <a:miter/>
              </a:ln>
            </p:spPr>
            <p:txBody>
              <a:bodyPr rtlCol="0" anchor="ctr"/>
              <a:lstStyle/>
              <a:p>
                <a:pPr algn="ctr"/>
                <a:endParaRPr lang="en-CA">
                  <a:solidFill>
                    <a:schemeClr val="tx1"/>
                  </a:solidFill>
                </a:endParaRPr>
              </a:p>
            </p:txBody>
          </p:sp>
          <p:sp>
            <p:nvSpPr>
              <p:cNvPr id="45" name="Freeform: Shape 79">
                <a:extLst>
                  <a:ext uri="{FF2B5EF4-FFF2-40B4-BE49-F238E27FC236}">
                    <a16:creationId xmlns:a16="http://schemas.microsoft.com/office/drawing/2014/main" id="{E973178B-5A6E-1B4D-9A0C-99BE8791E5FB}"/>
                  </a:ext>
                </a:extLst>
              </p:cNvPr>
              <p:cNvSpPr/>
              <p:nvPr/>
            </p:nvSpPr>
            <p:spPr>
              <a:xfrm>
                <a:off x="6178707" y="-1011139"/>
                <a:ext cx="324210" cy="324210"/>
              </a:xfrm>
              <a:custGeom>
                <a:avLst/>
                <a:gdLst>
                  <a:gd name="connsiteX0" fmla="*/ 162105 w 324210"/>
                  <a:gd name="connsiteY0" fmla="*/ 0 h 324210"/>
                  <a:gd name="connsiteX1" fmla="*/ 0 w 324210"/>
                  <a:gd name="connsiteY1" fmla="*/ 162105 h 324210"/>
                  <a:gd name="connsiteX2" fmla="*/ 47633 w 324210"/>
                  <a:gd name="connsiteY2" fmla="*/ 276578 h 324210"/>
                  <a:gd name="connsiteX3" fmla="*/ 162105 w 324210"/>
                  <a:gd name="connsiteY3" fmla="*/ 324211 h 324210"/>
                  <a:gd name="connsiteX4" fmla="*/ 276578 w 324210"/>
                  <a:gd name="connsiteY4" fmla="*/ 276578 h 324210"/>
                  <a:gd name="connsiteX5" fmla="*/ 324211 w 324210"/>
                  <a:gd name="connsiteY5" fmla="*/ 162105 h 324210"/>
                  <a:gd name="connsiteX6" fmla="*/ 162105 w 324210"/>
                  <a:gd name="connsiteY6" fmla="*/ 0 h 324210"/>
                  <a:gd name="connsiteX7" fmla="*/ 237396 w 324210"/>
                  <a:gd name="connsiteY7" fmla="*/ 236628 h 324210"/>
                  <a:gd name="connsiteX8" fmla="*/ 162105 w 324210"/>
                  <a:gd name="connsiteY8" fmla="*/ 267359 h 324210"/>
                  <a:gd name="connsiteX9" fmla="*/ 86815 w 324210"/>
                  <a:gd name="connsiteY9" fmla="*/ 236628 h 324210"/>
                  <a:gd name="connsiteX10" fmla="*/ 55316 w 324210"/>
                  <a:gd name="connsiteY10" fmla="*/ 162105 h 324210"/>
                  <a:gd name="connsiteX11" fmla="*/ 161337 w 324210"/>
                  <a:gd name="connsiteY11" fmla="*/ 56084 h 324210"/>
                  <a:gd name="connsiteX12" fmla="*/ 267359 w 324210"/>
                  <a:gd name="connsiteY12" fmla="*/ 162105 h 324210"/>
                  <a:gd name="connsiteX13" fmla="*/ 237396 w 324210"/>
                  <a:gd name="connsiteY13" fmla="*/ 236628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210" h="324210">
                    <a:moveTo>
                      <a:pt x="162105" y="0"/>
                    </a:moveTo>
                    <a:cubicBezTo>
                      <a:pt x="72218" y="0"/>
                      <a:pt x="0" y="72218"/>
                      <a:pt x="0" y="162105"/>
                    </a:cubicBezTo>
                    <a:cubicBezTo>
                      <a:pt x="0" y="206665"/>
                      <a:pt x="18438" y="246615"/>
                      <a:pt x="47633" y="276578"/>
                    </a:cubicBezTo>
                    <a:cubicBezTo>
                      <a:pt x="76827" y="305772"/>
                      <a:pt x="117546" y="324211"/>
                      <a:pt x="162105" y="324211"/>
                    </a:cubicBezTo>
                    <a:cubicBezTo>
                      <a:pt x="206665" y="324211"/>
                      <a:pt x="247384" y="305772"/>
                      <a:pt x="276578" y="276578"/>
                    </a:cubicBezTo>
                    <a:cubicBezTo>
                      <a:pt x="305772" y="247384"/>
                      <a:pt x="324211" y="206665"/>
                      <a:pt x="324211" y="162105"/>
                    </a:cubicBezTo>
                    <a:cubicBezTo>
                      <a:pt x="324211" y="72218"/>
                      <a:pt x="251993" y="0"/>
                      <a:pt x="162105" y="0"/>
                    </a:cubicBezTo>
                    <a:moveTo>
                      <a:pt x="237396" y="236628"/>
                    </a:moveTo>
                    <a:cubicBezTo>
                      <a:pt x="218189" y="255835"/>
                      <a:pt x="191300" y="267359"/>
                      <a:pt x="162105" y="267359"/>
                    </a:cubicBezTo>
                    <a:cubicBezTo>
                      <a:pt x="132911" y="267359"/>
                      <a:pt x="106021" y="255835"/>
                      <a:pt x="86815" y="236628"/>
                    </a:cubicBezTo>
                    <a:cubicBezTo>
                      <a:pt x="67608" y="217421"/>
                      <a:pt x="55316" y="191300"/>
                      <a:pt x="55316" y="162105"/>
                    </a:cubicBezTo>
                    <a:cubicBezTo>
                      <a:pt x="55316" y="103717"/>
                      <a:pt x="102948" y="56084"/>
                      <a:pt x="161337" y="56084"/>
                    </a:cubicBezTo>
                    <a:cubicBezTo>
                      <a:pt x="219726" y="56084"/>
                      <a:pt x="267359" y="103717"/>
                      <a:pt x="267359" y="162105"/>
                    </a:cubicBezTo>
                    <a:cubicBezTo>
                      <a:pt x="268127" y="191300"/>
                      <a:pt x="256603" y="217421"/>
                      <a:pt x="237396" y="236628"/>
                    </a:cubicBezTo>
                  </a:path>
                </a:pathLst>
              </a:custGeom>
              <a:grpFill/>
              <a:ln w="7677" cap="flat">
                <a:noFill/>
                <a:prstDash val="solid"/>
                <a:miter/>
              </a:ln>
            </p:spPr>
            <p:txBody>
              <a:bodyPr rtlCol="0" anchor="ctr"/>
              <a:lstStyle/>
              <a:p>
                <a:pPr algn="ctr"/>
                <a:endParaRPr lang="en-CA">
                  <a:solidFill>
                    <a:schemeClr val="tx1"/>
                  </a:solidFill>
                </a:endParaRPr>
              </a:p>
            </p:txBody>
          </p:sp>
          <p:sp>
            <p:nvSpPr>
              <p:cNvPr id="46" name="Freeform: Shape 80">
                <a:extLst>
                  <a:ext uri="{FF2B5EF4-FFF2-40B4-BE49-F238E27FC236}">
                    <a16:creationId xmlns:a16="http://schemas.microsoft.com/office/drawing/2014/main" id="{30E1B41C-E2B3-264A-B829-B0C9D78E3B21}"/>
                  </a:ext>
                </a:extLst>
              </p:cNvPr>
              <p:cNvSpPr/>
              <p:nvPr/>
            </p:nvSpPr>
            <p:spPr>
              <a:xfrm>
                <a:off x="6556697" y="-1155574"/>
                <a:ext cx="56083" cy="467877"/>
              </a:xfrm>
              <a:custGeom>
                <a:avLst/>
                <a:gdLst>
                  <a:gd name="connsiteX0" fmla="*/ 0 w 56083"/>
                  <a:gd name="connsiteY0" fmla="*/ 0 h 467877"/>
                  <a:gd name="connsiteX1" fmla="*/ 56084 w 56083"/>
                  <a:gd name="connsiteY1" fmla="*/ 0 h 467877"/>
                  <a:gd name="connsiteX2" fmla="*/ 56084 w 56083"/>
                  <a:gd name="connsiteY2" fmla="*/ 467878 h 467877"/>
                  <a:gd name="connsiteX3" fmla="*/ 0 w 56083"/>
                  <a:gd name="connsiteY3" fmla="*/ 467878 h 467877"/>
                </a:gdLst>
                <a:ahLst/>
                <a:cxnLst>
                  <a:cxn ang="0">
                    <a:pos x="connsiteX0" y="connsiteY0"/>
                  </a:cxn>
                  <a:cxn ang="0">
                    <a:pos x="connsiteX1" y="connsiteY1"/>
                  </a:cxn>
                  <a:cxn ang="0">
                    <a:pos x="connsiteX2" y="connsiteY2"/>
                  </a:cxn>
                  <a:cxn ang="0">
                    <a:pos x="connsiteX3" y="connsiteY3"/>
                  </a:cxn>
                </a:cxnLst>
                <a:rect l="l" t="t" r="r" b="b"/>
                <a:pathLst>
                  <a:path w="56083" h="467877">
                    <a:moveTo>
                      <a:pt x="0" y="0"/>
                    </a:moveTo>
                    <a:lnTo>
                      <a:pt x="56084" y="0"/>
                    </a:lnTo>
                    <a:lnTo>
                      <a:pt x="56084" y="467878"/>
                    </a:lnTo>
                    <a:lnTo>
                      <a:pt x="0" y="467878"/>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7" name="Freeform: Shape 81">
                <a:extLst>
                  <a:ext uri="{FF2B5EF4-FFF2-40B4-BE49-F238E27FC236}">
                    <a16:creationId xmlns:a16="http://schemas.microsoft.com/office/drawing/2014/main" id="{F307BDAA-6180-3247-A059-D2B608A9F856}"/>
                  </a:ext>
                </a:extLst>
              </p:cNvPr>
              <p:cNvSpPr/>
              <p:nvPr/>
            </p:nvSpPr>
            <p:spPr>
              <a:xfrm>
                <a:off x="5993553" y="-1011139"/>
                <a:ext cx="159032" cy="323442"/>
              </a:xfrm>
              <a:custGeom>
                <a:avLst/>
                <a:gdLst>
                  <a:gd name="connsiteX0" fmla="*/ 159032 w 159032"/>
                  <a:gd name="connsiteY0" fmla="*/ 55316 h 323442"/>
                  <a:gd name="connsiteX1" fmla="*/ 159032 w 159032"/>
                  <a:gd name="connsiteY1" fmla="*/ 0 h 323442"/>
                  <a:gd name="connsiteX2" fmla="*/ 47633 w 159032"/>
                  <a:gd name="connsiteY2" fmla="*/ 46865 h 323442"/>
                  <a:gd name="connsiteX3" fmla="*/ 0 w 159032"/>
                  <a:gd name="connsiteY3" fmla="*/ 161337 h 323442"/>
                  <a:gd name="connsiteX4" fmla="*/ 0 w 159032"/>
                  <a:gd name="connsiteY4" fmla="*/ 323443 h 323442"/>
                  <a:gd name="connsiteX5" fmla="*/ 56084 w 159032"/>
                  <a:gd name="connsiteY5" fmla="*/ 323443 h 323442"/>
                  <a:gd name="connsiteX6" fmla="*/ 56084 w 159032"/>
                  <a:gd name="connsiteY6" fmla="*/ 161337 h 323442"/>
                  <a:gd name="connsiteX7" fmla="*/ 86815 w 159032"/>
                  <a:gd name="connsiteY7" fmla="*/ 86047 h 323442"/>
                  <a:gd name="connsiteX8" fmla="*/ 159032 w 159032"/>
                  <a:gd name="connsiteY8" fmla="*/ 55316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2" h="323442">
                    <a:moveTo>
                      <a:pt x="159032" y="55316"/>
                    </a:moveTo>
                    <a:lnTo>
                      <a:pt x="159032" y="0"/>
                    </a:lnTo>
                    <a:cubicBezTo>
                      <a:pt x="116009" y="768"/>
                      <a:pt x="76827" y="18439"/>
                      <a:pt x="47633" y="46865"/>
                    </a:cubicBezTo>
                    <a:cubicBezTo>
                      <a:pt x="18438" y="76059"/>
                      <a:pt x="0" y="116777"/>
                      <a:pt x="0" y="161337"/>
                    </a:cubicBezTo>
                    <a:lnTo>
                      <a:pt x="0" y="323443"/>
                    </a:lnTo>
                    <a:lnTo>
                      <a:pt x="56084" y="323443"/>
                    </a:lnTo>
                    <a:lnTo>
                      <a:pt x="56084" y="161337"/>
                    </a:lnTo>
                    <a:cubicBezTo>
                      <a:pt x="56084" y="132143"/>
                      <a:pt x="67608" y="105253"/>
                      <a:pt x="86815" y="86047"/>
                    </a:cubicBezTo>
                    <a:cubicBezTo>
                      <a:pt x="106022" y="68376"/>
                      <a:pt x="131375" y="56084"/>
                      <a:pt x="159032" y="55316"/>
                    </a:cubicBezTo>
                  </a:path>
                </a:pathLst>
              </a:custGeom>
              <a:grpFill/>
              <a:ln w="7677" cap="flat">
                <a:noFill/>
                <a:prstDash val="solid"/>
                <a:miter/>
              </a:ln>
            </p:spPr>
            <p:txBody>
              <a:bodyPr rtlCol="0" anchor="ctr"/>
              <a:lstStyle/>
              <a:p>
                <a:pPr algn="ctr"/>
                <a:endParaRPr lang="en-CA">
                  <a:solidFill>
                    <a:schemeClr val="tx1"/>
                  </a:solidFill>
                </a:endParaRPr>
              </a:p>
            </p:txBody>
          </p:sp>
          <p:sp>
            <p:nvSpPr>
              <p:cNvPr id="48" name="Freeform: Shape 82">
                <a:extLst>
                  <a:ext uri="{FF2B5EF4-FFF2-40B4-BE49-F238E27FC236}">
                    <a16:creationId xmlns:a16="http://schemas.microsoft.com/office/drawing/2014/main" id="{1C87E7FD-BF1D-6145-AC96-3F6F2686A4E2}"/>
                  </a:ext>
                </a:extLst>
              </p:cNvPr>
              <p:cNvSpPr/>
              <p:nvPr/>
            </p:nvSpPr>
            <p:spPr>
              <a:xfrm>
                <a:off x="6152586" y="-1014212"/>
                <a:ext cx="3073" cy="3073"/>
              </a:xfrm>
              <a:custGeom>
                <a:avLst/>
                <a:gdLst>
                  <a:gd name="connsiteX0" fmla="*/ 3073 w 3073"/>
                  <a:gd name="connsiteY0" fmla="*/ 3073 h 3073"/>
                  <a:gd name="connsiteX1" fmla="*/ 3073 w 3073"/>
                  <a:gd name="connsiteY1" fmla="*/ 0 h 3073"/>
                  <a:gd name="connsiteX2" fmla="*/ 0 w 3073"/>
                  <a:gd name="connsiteY2" fmla="*/ 0 h 3073"/>
                  <a:gd name="connsiteX3" fmla="*/ 0 w 3073"/>
                  <a:gd name="connsiteY3" fmla="*/ 3073 h 3073"/>
                  <a:gd name="connsiteX4" fmla="*/ 3073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3073" y="3073"/>
                    </a:moveTo>
                    <a:lnTo>
                      <a:pt x="3073" y="0"/>
                    </a:lnTo>
                    <a:cubicBezTo>
                      <a:pt x="2305" y="0"/>
                      <a:pt x="768" y="0"/>
                      <a:pt x="0" y="0"/>
                    </a:cubicBezTo>
                    <a:lnTo>
                      <a:pt x="0" y="3073"/>
                    </a:lnTo>
                    <a:cubicBezTo>
                      <a:pt x="1537" y="3073"/>
                      <a:pt x="2305" y="3073"/>
                      <a:pt x="3073" y="3073"/>
                    </a:cubicBezTo>
                  </a:path>
                </a:pathLst>
              </a:custGeom>
              <a:grpFill/>
              <a:ln w="7677" cap="flat">
                <a:noFill/>
                <a:prstDash val="solid"/>
                <a:miter/>
              </a:ln>
            </p:spPr>
            <p:txBody>
              <a:bodyPr rtlCol="0" anchor="ctr"/>
              <a:lstStyle/>
              <a:p>
                <a:pPr algn="ctr"/>
                <a:endParaRPr lang="en-CA">
                  <a:solidFill>
                    <a:schemeClr val="tx1"/>
                  </a:solidFill>
                </a:endParaRPr>
              </a:p>
            </p:txBody>
          </p:sp>
          <p:grpSp>
            <p:nvGrpSpPr>
              <p:cNvPr id="49" name="Graphic 3">
                <a:extLst>
                  <a:ext uri="{FF2B5EF4-FFF2-40B4-BE49-F238E27FC236}">
                    <a16:creationId xmlns:a16="http://schemas.microsoft.com/office/drawing/2014/main" id="{F62EBBDE-4F8E-EB42-8878-2CAAC88ED355}"/>
                  </a:ext>
                </a:extLst>
              </p:cNvPr>
              <p:cNvGrpSpPr/>
              <p:nvPr/>
            </p:nvGrpSpPr>
            <p:grpSpPr>
              <a:xfrm>
                <a:off x="6699595" y="-1128685"/>
                <a:ext cx="64534" cy="440988"/>
                <a:chOff x="3645110" y="2152838"/>
                <a:chExt cx="64534" cy="440988"/>
              </a:xfrm>
              <a:grpFill/>
            </p:grpSpPr>
            <p:sp>
              <p:nvSpPr>
                <p:cNvPr id="56" name="Freeform: Shape 90">
                  <a:extLst>
                    <a:ext uri="{FF2B5EF4-FFF2-40B4-BE49-F238E27FC236}">
                      <a16:creationId xmlns:a16="http://schemas.microsoft.com/office/drawing/2014/main" id="{C73FC723-79B6-4C43-B784-7622B5A204D0}"/>
                    </a:ext>
                  </a:extLst>
                </p:cNvPr>
                <p:cNvSpPr/>
                <p:nvPr/>
              </p:nvSpPr>
              <p:spPr>
                <a:xfrm>
                  <a:off x="3645110" y="2152838"/>
                  <a:ext cx="64534" cy="64534"/>
                </a:xfrm>
                <a:custGeom>
                  <a:avLst/>
                  <a:gdLst>
                    <a:gd name="connsiteX0" fmla="*/ 55316 w 64534"/>
                    <a:gd name="connsiteY0" fmla="*/ 9219 h 64534"/>
                    <a:gd name="connsiteX1" fmla="*/ 32268 w 64534"/>
                    <a:gd name="connsiteY1" fmla="*/ 0 h 64534"/>
                    <a:gd name="connsiteX2" fmla="*/ 9219 w 64534"/>
                    <a:gd name="connsiteY2" fmla="*/ 9219 h 64534"/>
                    <a:gd name="connsiteX3" fmla="*/ 0 w 64534"/>
                    <a:gd name="connsiteY3" fmla="*/ 32267 h 64534"/>
                    <a:gd name="connsiteX4" fmla="*/ 9219 w 64534"/>
                    <a:gd name="connsiteY4" fmla="*/ 55316 h 64534"/>
                    <a:gd name="connsiteX5" fmla="*/ 32268 w 64534"/>
                    <a:gd name="connsiteY5" fmla="*/ 64535 h 64534"/>
                    <a:gd name="connsiteX6" fmla="*/ 55316 w 64534"/>
                    <a:gd name="connsiteY6" fmla="*/ 55316 h 64534"/>
                    <a:gd name="connsiteX7" fmla="*/ 64535 w 64534"/>
                    <a:gd name="connsiteY7" fmla="*/ 32267 h 64534"/>
                    <a:gd name="connsiteX8" fmla="*/ 55316 w 64534"/>
                    <a:gd name="connsiteY8" fmla="*/ 921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34" h="64534">
                      <a:moveTo>
                        <a:pt x="55316" y="9219"/>
                      </a:moveTo>
                      <a:cubicBezTo>
                        <a:pt x="49169" y="3073"/>
                        <a:pt x="41487" y="0"/>
                        <a:pt x="32268" y="0"/>
                      </a:cubicBezTo>
                      <a:cubicBezTo>
                        <a:pt x="23048" y="0"/>
                        <a:pt x="15365" y="3841"/>
                        <a:pt x="9219" y="9219"/>
                      </a:cubicBezTo>
                      <a:cubicBezTo>
                        <a:pt x="3073" y="15365"/>
                        <a:pt x="0" y="23048"/>
                        <a:pt x="0" y="32267"/>
                      </a:cubicBezTo>
                      <a:cubicBezTo>
                        <a:pt x="0" y="41487"/>
                        <a:pt x="3841" y="49169"/>
                        <a:pt x="9219" y="55316"/>
                      </a:cubicBezTo>
                      <a:cubicBezTo>
                        <a:pt x="15365" y="61462"/>
                        <a:pt x="23048" y="64535"/>
                        <a:pt x="32268" y="64535"/>
                      </a:cubicBezTo>
                      <a:cubicBezTo>
                        <a:pt x="41487" y="64535"/>
                        <a:pt x="49169" y="60693"/>
                        <a:pt x="55316" y="55316"/>
                      </a:cubicBezTo>
                      <a:cubicBezTo>
                        <a:pt x="61462" y="49169"/>
                        <a:pt x="64535" y="41487"/>
                        <a:pt x="64535" y="32267"/>
                      </a:cubicBezTo>
                      <a:cubicBezTo>
                        <a:pt x="64535" y="23048"/>
                        <a:pt x="61462" y="14597"/>
                        <a:pt x="55316" y="9219"/>
                      </a:cubicBezTo>
                    </a:path>
                  </a:pathLst>
                </a:custGeom>
                <a:grpFill/>
                <a:ln w="7677" cap="flat">
                  <a:noFill/>
                  <a:prstDash val="solid"/>
                  <a:miter/>
                </a:ln>
              </p:spPr>
              <p:txBody>
                <a:bodyPr rtlCol="0" anchor="ctr"/>
                <a:lstStyle/>
                <a:p>
                  <a:pPr algn="ctr"/>
                  <a:endParaRPr lang="en-CA">
                    <a:solidFill>
                      <a:schemeClr val="tx1"/>
                    </a:solidFill>
                  </a:endParaRPr>
                </a:p>
              </p:txBody>
            </p:sp>
            <p:sp>
              <p:nvSpPr>
                <p:cNvPr id="57" name="Freeform: Shape 91">
                  <a:extLst>
                    <a:ext uri="{FF2B5EF4-FFF2-40B4-BE49-F238E27FC236}">
                      <a16:creationId xmlns:a16="http://schemas.microsoft.com/office/drawing/2014/main" id="{3AD6815C-5884-F54A-830E-A0BA6EA25179}"/>
                    </a:ext>
                  </a:extLst>
                </p:cNvPr>
                <p:cNvSpPr/>
                <p:nvPr/>
              </p:nvSpPr>
              <p:spPr>
                <a:xfrm>
                  <a:off x="3649720" y="2270384"/>
                  <a:ext cx="56083" cy="323442"/>
                </a:xfrm>
                <a:custGeom>
                  <a:avLst/>
                  <a:gdLst>
                    <a:gd name="connsiteX0" fmla="*/ 0 w 56083"/>
                    <a:gd name="connsiteY0" fmla="*/ 0 h 323442"/>
                    <a:gd name="connsiteX1" fmla="*/ 56084 w 56083"/>
                    <a:gd name="connsiteY1" fmla="*/ 0 h 323442"/>
                    <a:gd name="connsiteX2" fmla="*/ 56084 w 56083"/>
                    <a:gd name="connsiteY2" fmla="*/ 323443 h 323442"/>
                    <a:gd name="connsiteX3" fmla="*/ 0 w 56083"/>
                    <a:gd name="connsiteY3" fmla="*/ 323443 h 323442"/>
                  </a:gdLst>
                  <a:ahLst/>
                  <a:cxnLst>
                    <a:cxn ang="0">
                      <a:pos x="connsiteX0" y="connsiteY0"/>
                    </a:cxn>
                    <a:cxn ang="0">
                      <a:pos x="connsiteX1" y="connsiteY1"/>
                    </a:cxn>
                    <a:cxn ang="0">
                      <a:pos x="connsiteX2" y="connsiteY2"/>
                    </a:cxn>
                    <a:cxn ang="0">
                      <a:pos x="connsiteX3" y="connsiteY3"/>
                    </a:cxn>
                  </a:cxnLst>
                  <a:rect l="l" t="t" r="r" b="b"/>
                  <a:pathLst>
                    <a:path w="56083" h="323442">
                      <a:moveTo>
                        <a:pt x="0" y="0"/>
                      </a:moveTo>
                      <a:lnTo>
                        <a:pt x="56084" y="0"/>
                      </a:lnTo>
                      <a:lnTo>
                        <a:pt x="56084" y="323443"/>
                      </a:lnTo>
                      <a:lnTo>
                        <a:pt x="0" y="323443"/>
                      </a:lnTo>
                      <a:close/>
                    </a:path>
                  </a:pathLst>
                </a:custGeom>
                <a:grpFill/>
                <a:ln w="7677" cap="flat">
                  <a:noFill/>
                  <a:prstDash val="solid"/>
                  <a:miter/>
                </a:ln>
              </p:spPr>
              <p:txBody>
                <a:bodyPr rtlCol="0" anchor="ctr"/>
                <a:lstStyle/>
                <a:p>
                  <a:pPr algn="ctr"/>
                  <a:endParaRPr lang="en-CA">
                    <a:solidFill>
                      <a:schemeClr val="tx1"/>
                    </a:solidFill>
                  </a:endParaRPr>
                </a:p>
              </p:txBody>
            </p:sp>
          </p:grpSp>
          <p:sp>
            <p:nvSpPr>
              <p:cNvPr id="50" name="Freeform: Shape 84">
                <a:extLst>
                  <a:ext uri="{FF2B5EF4-FFF2-40B4-BE49-F238E27FC236}">
                    <a16:creationId xmlns:a16="http://schemas.microsoft.com/office/drawing/2014/main" id="{E9581B27-3274-F041-AEF9-012FD7ADD0B5}"/>
                  </a:ext>
                </a:extLst>
              </p:cNvPr>
              <p:cNvSpPr/>
              <p:nvPr/>
            </p:nvSpPr>
            <p:spPr>
              <a:xfrm>
                <a:off x="6844031" y="-1011139"/>
                <a:ext cx="323442" cy="323442"/>
              </a:xfrm>
              <a:custGeom>
                <a:avLst/>
                <a:gdLst>
                  <a:gd name="connsiteX0" fmla="*/ 295785 w 323442"/>
                  <a:gd name="connsiteY0" fmla="*/ 161337 h 323442"/>
                  <a:gd name="connsiteX1" fmla="*/ 228945 w 323442"/>
                  <a:gd name="connsiteY1" fmla="*/ 133679 h 323442"/>
                  <a:gd name="connsiteX2" fmla="*/ 94497 w 323442"/>
                  <a:gd name="connsiteY2" fmla="*/ 133679 h 323442"/>
                  <a:gd name="connsiteX3" fmla="*/ 66840 w 323442"/>
                  <a:gd name="connsiteY3" fmla="*/ 122155 h 323442"/>
                  <a:gd name="connsiteX4" fmla="*/ 55315 w 323442"/>
                  <a:gd name="connsiteY4" fmla="*/ 94497 h 323442"/>
                  <a:gd name="connsiteX5" fmla="*/ 66840 w 323442"/>
                  <a:gd name="connsiteY5" fmla="*/ 66840 h 323442"/>
                  <a:gd name="connsiteX6" fmla="*/ 94497 w 323442"/>
                  <a:gd name="connsiteY6" fmla="*/ 55316 h 323442"/>
                  <a:gd name="connsiteX7" fmla="*/ 291943 w 323442"/>
                  <a:gd name="connsiteY7" fmla="*/ 55316 h 323442"/>
                  <a:gd name="connsiteX8" fmla="*/ 291943 w 323442"/>
                  <a:gd name="connsiteY8" fmla="*/ 0 h 323442"/>
                  <a:gd name="connsiteX9" fmla="*/ 94497 w 323442"/>
                  <a:gd name="connsiteY9" fmla="*/ 0 h 323442"/>
                  <a:gd name="connsiteX10" fmla="*/ 27658 w 323442"/>
                  <a:gd name="connsiteY10" fmla="*/ 27658 h 323442"/>
                  <a:gd name="connsiteX11" fmla="*/ 0 w 323442"/>
                  <a:gd name="connsiteY11" fmla="*/ 94497 h 323442"/>
                  <a:gd name="connsiteX12" fmla="*/ 27658 w 323442"/>
                  <a:gd name="connsiteY12" fmla="*/ 161337 h 323442"/>
                  <a:gd name="connsiteX13" fmla="*/ 94497 w 323442"/>
                  <a:gd name="connsiteY13" fmla="*/ 188995 h 323442"/>
                  <a:gd name="connsiteX14" fmla="*/ 228945 w 323442"/>
                  <a:gd name="connsiteY14" fmla="*/ 188995 h 323442"/>
                  <a:gd name="connsiteX15" fmla="*/ 268127 w 323442"/>
                  <a:gd name="connsiteY15" fmla="*/ 228177 h 323442"/>
                  <a:gd name="connsiteX16" fmla="*/ 256603 w 323442"/>
                  <a:gd name="connsiteY16" fmla="*/ 255835 h 323442"/>
                  <a:gd name="connsiteX17" fmla="*/ 228945 w 323442"/>
                  <a:gd name="connsiteY17" fmla="*/ 267359 h 323442"/>
                  <a:gd name="connsiteX18" fmla="*/ 0 w 323442"/>
                  <a:gd name="connsiteY18" fmla="*/ 267359 h 323442"/>
                  <a:gd name="connsiteX19" fmla="*/ 0 w 323442"/>
                  <a:gd name="connsiteY19" fmla="*/ 323443 h 323442"/>
                  <a:gd name="connsiteX20" fmla="*/ 228945 w 323442"/>
                  <a:gd name="connsiteY20" fmla="*/ 323443 h 323442"/>
                  <a:gd name="connsiteX21" fmla="*/ 295785 w 323442"/>
                  <a:gd name="connsiteY21" fmla="*/ 295785 h 323442"/>
                  <a:gd name="connsiteX22" fmla="*/ 323442 w 323442"/>
                  <a:gd name="connsiteY22" fmla="*/ 228177 h 323442"/>
                  <a:gd name="connsiteX23" fmla="*/ 295785 w 323442"/>
                  <a:gd name="connsiteY23" fmla="*/ 161337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442" h="323442">
                    <a:moveTo>
                      <a:pt x="295785" y="161337"/>
                    </a:moveTo>
                    <a:cubicBezTo>
                      <a:pt x="278883" y="144435"/>
                      <a:pt x="255066" y="133679"/>
                      <a:pt x="228945" y="133679"/>
                    </a:cubicBezTo>
                    <a:lnTo>
                      <a:pt x="94497" y="133679"/>
                    </a:lnTo>
                    <a:cubicBezTo>
                      <a:pt x="83742" y="133679"/>
                      <a:pt x="73754" y="129070"/>
                      <a:pt x="66840" y="122155"/>
                    </a:cubicBezTo>
                    <a:cubicBezTo>
                      <a:pt x="59925" y="115241"/>
                      <a:pt x="55315" y="105253"/>
                      <a:pt x="55315" y="94497"/>
                    </a:cubicBezTo>
                    <a:cubicBezTo>
                      <a:pt x="55315" y="83742"/>
                      <a:pt x="59925" y="73754"/>
                      <a:pt x="66840" y="66840"/>
                    </a:cubicBezTo>
                    <a:cubicBezTo>
                      <a:pt x="73754" y="59925"/>
                      <a:pt x="83742" y="55316"/>
                      <a:pt x="94497" y="55316"/>
                    </a:cubicBezTo>
                    <a:lnTo>
                      <a:pt x="291943" y="55316"/>
                    </a:lnTo>
                    <a:lnTo>
                      <a:pt x="291943" y="0"/>
                    </a:lnTo>
                    <a:lnTo>
                      <a:pt x="94497" y="0"/>
                    </a:lnTo>
                    <a:cubicBezTo>
                      <a:pt x="68376" y="0"/>
                      <a:pt x="44560" y="10756"/>
                      <a:pt x="27658" y="27658"/>
                    </a:cubicBezTo>
                    <a:cubicBezTo>
                      <a:pt x="10756" y="44560"/>
                      <a:pt x="0" y="68376"/>
                      <a:pt x="0" y="94497"/>
                    </a:cubicBezTo>
                    <a:cubicBezTo>
                      <a:pt x="0" y="120619"/>
                      <a:pt x="10756" y="144435"/>
                      <a:pt x="27658" y="161337"/>
                    </a:cubicBezTo>
                    <a:cubicBezTo>
                      <a:pt x="44560" y="178239"/>
                      <a:pt x="68376" y="188995"/>
                      <a:pt x="94497" y="188995"/>
                    </a:cubicBezTo>
                    <a:lnTo>
                      <a:pt x="228945" y="188995"/>
                    </a:lnTo>
                    <a:cubicBezTo>
                      <a:pt x="250457" y="188995"/>
                      <a:pt x="268127" y="207434"/>
                      <a:pt x="268127" y="228177"/>
                    </a:cubicBezTo>
                    <a:cubicBezTo>
                      <a:pt x="268127" y="238933"/>
                      <a:pt x="263517" y="248920"/>
                      <a:pt x="256603" y="255835"/>
                    </a:cubicBezTo>
                    <a:cubicBezTo>
                      <a:pt x="249688" y="262749"/>
                      <a:pt x="239701" y="267359"/>
                      <a:pt x="228945" y="267359"/>
                    </a:cubicBezTo>
                    <a:lnTo>
                      <a:pt x="0" y="267359"/>
                    </a:lnTo>
                    <a:lnTo>
                      <a:pt x="0" y="323443"/>
                    </a:lnTo>
                    <a:lnTo>
                      <a:pt x="228945" y="323443"/>
                    </a:lnTo>
                    <a:cubicBezTo>
                      <a:pt x="255066" y="323443"/>
                      <a:pt x="278883" y="312687"/>
                      <a:pt x="295785" y="295785"/>
                    </a:cubicBezTo>
                    <a:cubicBezTo>
                      <a:pt x="312687" y="278883"/>
                      <a:pt x="323442" y="255066"/>
                      <a:pt x="323442" y="228177"/>
                    </a:cubicBezTo>
                    <a:cubicBezTo>
                      <a:pt x="323442" y="202056"/>
                      <a:pt x="312687" y="178239"/>
                      <a:pt x="295785" y="161337"/>
                    </a:cubicBezTo>
                  </a:path>
                </a:pathLst>
              </a:custGeom>
              <a:grpFill/>
              <a:ln w="7677" cap="flat">
                <a:noFill/>
                <a:prstDash val="solid"/>
                <a:miter/>
              </a:ln>
            </p:spPr>
            <p:txBody>
              <a:bodyPr rtlCol="0" anchor="ctr"/>
              <a:lstStyle/>
              <a:p>
                <a:pPr algn="ctr"/>
                <a:endParaRPr lang="en-CA">
                  <a:solidFill>
                    <a:schemeClr val="tx1"/>
                  </a:solidFill>
                </a:endParaRPr>
              </a:p>
            </p:txBody>
          </p:sp>
          <p:sp>
            <p:nvSpPr>
              <p:cNvPr id="51" name="Freeform: Shape 85">
                <a:extLst>
                  <a:ext uri="{FF2B5EF4-FFF2-40B4-BE49-F238E27FC236}">
                    <a16:creationId xmlns:a16="http://schemas.microsoft.com/office/drawing/2014/main" id="{20084C29-CC28-BA41-9483-C27E402D6917}"/>
                  </a:ext>
                </a:extLst>
              </p:cNvPr>
              <p:cNvSpPr/>
              <p:nvPr/>
            </p:nvSpPr>
            <p:spPr>
              <a:xfrm>
                <a:off x="6152586" y="-1011139"/>
                <a:ext cx="3073" cy="55315"/>
              </a:xfrm>
              <a:custGeom>
                <a:avLst/>
                <a:gdLst>
                  <a:gd name="connsiteX0" fmla="*/ 0 w 3073"/>
                  <a:gd name="connsiteY0" fmla="*/ 55316 h 55315"/>
                  <a:gd name="connsiteX1" fmla="*/ 3073 w 3073"/>
                  <a:gd name="connsiteY1" fmla="*/ 55316 h 55315"/>
                  <a:gd name="connsiteX2" fmla="*/ 3073 w 3073"/>
                  <a:gd name="connsiteY2" fmla="*/ 0 h 55315"/>
                  <a:gd name="connsiteX3" fmla="*/ 0 w 3073"/>
                  <a:gd name="connsiteY3" fmla="*/ 0 h 55315"/>
                  <a:gd name="connsiteX4" fmla="*/ 0 w 3073"/>
                  <a:gd name="connsiteY4" fmla="*/ 55316 h 5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55315">
                    <a:moveTo>
                      <a:pt x="0" y="55316"/>
                    </a:moveTo>
                    <a:cubicBezTo>
                      <a:pt x="768" y="55316"/>
                      <a:pt x="2305" y="55316"/>
                      <a:pt x="3073" y="55316"/>
                    </a:cubicBezTo>
                    <a:lnTo>
                      <a:pt x="3073" y="0"/>
                    </a:lnTo>
                    <a:cubicBezTo>
                      <a:pt x="2305" y="0"/>
                      <a:pt x="768" y="0"/>
                      <a:pt x="0" y="0"/>
                    </a:cubicBezTo>
                    <a:lnTo>
                      <a:pt x="0" y="55316"/>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2" name="Freeform: Shape 86">
                <a:extLst>
                  <a:ext uri="{FF2B5EF4-FFF2-40B4-BE49-F238E27FC236}">
                    <a16:creationId xmlns:a16="http://schemas.microsoft.com/office/drawing/2014/main" id="{DB83EAD8-D030-4B42-8CFA-AC39252A16C1}"/>
                  </a:ext>
                </a:extLst>
              </p:cNvPr>
              <p:cNvSpPr/>
              <p:nvPr/>
            </p:nvSpPr>
            <p:spPr>
              <a:xfrm>
                <a:off x="4967142" y="-1011907"/>
                <a:ext cx="324210" cy="324210"/>
              </a:xfrm>
              <a:custGeom>
                <a:avLst/>
                <a:gdLst>
                  <a:gd name="connsiteX0" fmla="*/ 305772 w 324210"/>
                  <a:gd name="connsiteY0" fmla="*/ 238164 h 324210"/>
                  <a:gd name="connsiteX1" fmla="*/ 237396 w 324210"/>
                  <a:gd name="connsiteY1" fmla="*/ 238164 h 324210"/>
                  <a:gd name="connsiteX2" fmla="*/ 162874 w 324210"/>
                  <a:gd name="connsiteY2" fmla="*/ 268895 h 324210"/>
                  <a:gd name="connsiteX3" fmla="*/ 61462 w 324210"/>
                  <a:gd name="connsiteY3" fmla="*/ 194373 h 324210"/>
                  <a:gd name="connsiteX4" fmla="*/ 59925 w 324210"/>
                  <a:gd name="connsiteY4" fmla="*/ 190532 h 324210"/>
                  <a:gd name="connsiteX5" fmla="*/ 321138 w 324210"/>
                  <a:gd name="connsiteY5" fmla="*/ 190532 h 324210"/>
                  <a:gd name="connsiteX6" fmla="*/ 324211 w 324210"/>
                  <a:gd name="connsiteY6" fmla="*/ 162106 h 324210"/>
                  <a:gd name="connsiteX7" fmla="*/ 276578 w 324210"/>
                  <a:gd name="connsiteY7" fmla="*/ 47633 h 324210"/>
                  <a:gd name="connsiteX8" fmla="*/ 162105 w 324210"/>
                  <a:gd name="connsiteY8" fmla="*/ 0 h 324210"/>
                  <a:gd name="connsiteX9" fmla="*/ 47633 w 324210"/>
                  <a:gd name="connsiteY9" fmla="*/ 47633 h 324210"/>
                  <a:gd name="connsiteX10" fmla="*/ 0 w 324210"/>
                  <a:gd name="connsiteY10" fmla="*/ 162106 h 324210"/>
                  <a:gd name="connsiteX11" fmla="*/ 162105 w 324210"/>
                  <a:gd name="connsiteY11" fmla="*/ 324211 h 324210"/>
                  <a:gd name="connsiteX12" fmla="*/ 305772 w 324210"/>
                  <a:gd name="connsiteY12" fmla="*/ 238164 h 324210"/>
                  <a:gd name="connsiteX13" fmla="*/ 61462 w 324210"/>
                  <a:gd name="connsiteY13" fmla="*/ 131375 h 324210"/>
                  <a:gd name="connsiteX14" fmla="*/ 162874 w 324210"/>
                  <a:gd name="connsiteY14" fmla="*/ 56852 h 324210"/>
                  <a:gd name="connsiteX15" fmla="*/ 264286 w 324210"/>
                  <a:gd name="connsiteY15" fmla="*/ 130606 h 324210"/>
                  <a:gd name="connsiteX16" fmla="*/ 265822 w 324210"/>
                  <a:gd name="connsiteY16" fmla="*/ 134448 h 324210"/>
                  <a:gd name="connsiteX17" fmla="*/ 60693 w 324210"/>
                  <a:gd name="connsiteY17" fmla="*/ 134448 h 324210"/>
                  <a:gd name="connsiteX18" fmla="*/ 61462 w 324210"/>
                  <a:gd name="connsiteY18" fmla="*/ 131375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0" h="324210">
                    <a:moveTo>
                      <a:pt x="305772" y="238164"/>
                    </a:moveTo>
                    <a:lnTo>
                      <a:pt x="237396" y="238164"/>
                    </a:lnTo>
                    <a:cubicBezTo>
                      <a:pt x="218189" y="256603"/>
                      <a:pt x="192068" y="268895"/>
                      <a:pt x="162874" y="268895"/>
                    </a:cubicBezTo>
                    <a:cubicBezTo>
                      <a:pt x="115241" y="268895"/>
                      <a:pt x="74522" y="237396"/>
                      <a:pt x="61462" y="194373"/>
                    </a:cubicBezTo>
                    <a:lnTo>
                      <a:pt x="59925" y="190532"/>
                    </a:lnTo>
                    <a:lnTo>
                      <a:pt x="321138" y="190532"/>
                    </a:lnTo>
                    <a:cubicBezTo>
                      <a:pt x="322674" y="181312"/>
                      <a:pt x="324211" y="172093"/>
                      <a:pt x="324211" y="162106"/>
                    </a:cubicBezTo>
                    <a:cubicBezTo>
                      <a:pt x="324211" y="117546"/>
                      <a:pt x="306541" y="77596"/>
                      <a:pt x="276578" y="47633"/>
                    </a:cubicBezTo>
                    <a:cubicBezTo>
                      <a:pt x="247384" y="18439"/>
                      <a:pt x="206665" y="0"/>
                      <a:pt x="162105" y="0"/>
                    </a:cubicBezTo>
                    <a:cubicBezTo>
                      <a:pt x="117546" y="0"/>
                      <a:pt x="76827" y="18439"/>
                      <a:pt x="47633" y="47633"/>
                    </a:cubicBezTo>
                    <a:cubicBezTo>
                      <a:pt x="18439" y="76827"/>
                      <a:pt x="0" y="117546"/>
                      <a:pt x="0" y="162106"/>
                    </a:cubicBezTo>
                    <a:cubicBezTo>
                      <a:pt x="0" y="251993"/>
                      <a:pt x="72218" y="324211"/>
                      <a:pt x="162105" y="324211"/>
                    </a:cubicBezTo>
                    <a:cubicBezTo>
                      <a:pt x="225104" y="324211"/>
                      <a:pt x="278883" y="289639"/>
                      <a:pt x="305772" y="238164"/>
                    </a:cubicBezTo>
                    <a:moveTo>
                      <a:pt x="61462" y="131375"/>
                    </a:moveTo>
                    <a:cubicBezTo>
                      <a:pt x="74522" y="88351"/>
                      <a:pt x="115241" y="56852"/>
                      <a:pt x="162874" y="56852"/>
                    </a:cubicBezTo>
                    <a:cubicBezTo>
                      <a:pt x="209738" y="56852"/>
                      <a:pt x="250457" y="88351"/>
                      <a:pt x="264286" y="130606"/>
                    </a:cubicBezTo>
                    <a:lnTo>
                      <a:pt x="265822" y="134448"/>
                    </a:lnTo>
                    <a:lnTo>
                      <a:pt x="60693" y="134448"/>
                    </a:lnTo>
                    <a:lnTo>
                      <a:pt x="61462" y="131375"/>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3" name="Freeform: Shape 87">
                <a:extLst>
                  <a:ext uri="{FF2B5EF4-FFF2-40B4-BE49-F238E27FC236}">
                    <a16:creationId xmlns:a16="http://schemas.microsoft.com/office/drawing/2014/main" id="{9D9BEFAD-987D-4141-BA77-27F1E71CC696}"/>
                  </a:ext>
                </a:extLst>
              </p:cNvPr>
              <p:cNvSpPr/>
              <p:nvPr/>
            </p:nvSpPr>
            <p:spPr>
              <a:xfrm>
                <a:off x="6152586" y="-955823"/>
                <a:ext cx="3073" cy="3073"/>
              </a:xfrm>
              <a:custGeom>
                <a:avLst/>
                <a:gdLst>
                  <a:gd name="connsiteX0" fmla="*/ 0 w 3073"/>
                  <a:gd name="connsiteY0" fmla="*/ 3073 h 3073"/>
                  <a:gd name="connsiteX1" fmla="*/ 3073 w 3073"/>
                  <a:gd name="connsiteY1" fmla="*/ 3073 h 3073"/>
                  <a:gd name="connsiteX2" fmla="*/ 3073 w 3073"/>
                  <a:gd name="connsiteY2" fmla="*/ 0 h 3073"/>
                  <a:gd name="connsiteX3" fmla="*/ 0 w 3073"/>
                  <a:gd name="connsiteY3" fmla="*/ 0 h 3073"/>
                  <a:gd name="connsiteX4" fmla="*/ 0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0" y="3073"/>
                    </a:moveTo>
                    <a:lnTo>
                      <a:pt x="3073" y="3073"/>
                    </a:lnTo>
                    <a:lnTo>
                      <a:pt x="3073" y="0"/>
                    </a:lnTo>
                    <a:cubicBezTo>
                      <a:pt x="2305" y="0"/>
                      <a:pt x="768" y="0"/>
                      <a:pt x="0" y="0"/>
                    </a:cubicBezTo>
                    <a:lnTo>
                      <a:pt x="0" y="3073"/>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4" name="Freeform: Shape 88">
                <a:extLst>
                  <a:ext uri="{FF2B5EF4-FFF2-40B4-BE49-F238E27FC236}">
                    <a16:creationId xmlns:a16="http://schemas.microsoft.com/office/drawing/2014/main" id="{F9B138BE-2FF5-544F-A4A1-28D8763637BA}"/>
                  </a:ext>
                </a:extLst>
              </p:cNvPr>
              <p:cNvSpPr/>
              <p:nvPr/>
            </p:nvSpPr>
            <p:spPr>
              <a:xfrm>
                <a:off x="5350509" y="-1011139"/>
                <a:ext cx="324210" cy="324210"/>
              </a:xfrm>
              <a:custGeom>
                <a:avLst/>
                <a:gdLst>
                  <a:gd name="connsiteX0" fmla="*/ 322674 w 324210"/>
                  <a:gd name="connsiteY0" fmla="*/ 0 h 324210"/>
                  <a:gd name="connsiteX1" fmla="*/ 267359 w 324210"/>
                  <a:gd name="connsiteY1" fmla="*/ 0 h 324210"/>
                  <a:gd name="connsiteX2" fmla="*/ 267359 w 324210"/>
                  <a:gd name="connsiteY2" fmla="*/ 162105 h 324210"/>
                  <a:gd name="connsiteX3" fmla="*/ 161337 w 324210"/>
                  <a:gd name="connsiteY3" fmla="*/ 268127 h 324210"/>
                  <a:gd name="connsiteX4" fmla="*/ 55316 w 324210"/>
                  <a:gd name="connsiteY4" fmla="*/ 162105 h 324210"/>
                  <a:gd name="connsiteX5" fmla="*/ 55316 w 324210"/>
                  <a:gd name="connsiteY5" fmla="*/ 0 h 324210"/>
                  <a:gd name="connsiteX6" fmla="*/ 0 w 324210"/>
                  <a:gd name="connsiteY6" fmla="*/ 0 h 324210"/>
                  <a:gd name="connsiteX7" fmla="*/ 0 w 324210"/>
                  <a:gd name="connsiteY7" fmla="*/ 162105 h 324210"/>
                  <a:gd name="connsiteX8" fmla="*/ 162105 w 324210"/>
                  <a:gd name="connsiteY8" fmla="*/ 324211 h 324210"/>
                  <a:gd name="connsiteX9" fmla="*/ 324211 w 324210"/>
                  <a:gd name="connsiteY9" fmla="*/ 162105 h 324210"/>
                  <a:gd name="connsiteX10" fmla="*/ 324211 w 324210"/>
                  <a:gd name="connsiteY10" fmla="*/ 0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10" h="324210">
                    <a:moveTo>
                      <a:pt x="322674" y="0"/>
                    </a:moveTo>
                    <a:lnTo>
                      <a:pt x="267359" y="0"/>
                    </a:lnTo>
                    <a:lnTo>
                      <a:pt x="267359" y="162105"/>
                    </a:lnTo>
                    <a:cubicBezTo>
                      <a:pt x="267359" y="220494"/>
                      <a:pt x="219726" y="268127"/>
                      <a:pt x="161337" y="268127"/>
                    </a:cubicBezTo>
                    <a:cubicBezTo>
                      <a:pt x="102948" y="268127"/>
                      <a:pt x="55316" y="220494"/>
                      <a:pt x="55316" y="162105"/>
                    </a:cubicBezTo>
                    <a:lnTo>
                      <a:pt x="55316" y="0"/>
                    </a:lnTo>
                    <a:lnTo>
                      <a:pt x="0" y="0"/>
                    </a:lnTo>
                    <a:lnTo>
                      <a:pt x="0" y="162105"/>
                    </a:lnTo>
                    <a:cubicBezTo>
                      <a:pt x="0" y="251993"/>
                      <a:pt x="72218" y="324211"/>
                      <a:pt x="162105" y="324211"/>
                    </a:cubicBezTo>
                    <a:cubicBezTo>
                      <a:pt x="251993" y="324211"/>
                      <a:pt x="324211" y="251993"/>
                      <a:pt x="324211" y="162105"/>
                    </a:cubicBezTo>
                    <a:lnTo>
                      <a:pt x="324211"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5" name="Freeform: Shape 89">
                <a:extLst>
                  <a:ext uri="{FF2B5EF4-FFF2-40B4-BE49-F238E27FC236}">
                    <a16:creationId xmlns:a16="http://schemas.microsoft.com/office/drawing/2014/main" id="{030319BF-6666-9C4C-8D34-AACC8D9BF125}"/>
                  </a:ext>
                </a:extLst>
              </p:cNvPr>
              <p:cNvSpPr/>
              <p:nvPr/>
            </p:nvSpPr>
            <p:spPr>
              <a:xfrm>
                <a:off x="5734646" y="-1155574"/>
                <a:ext cx="208201" cy="467109"/>
              </a:xfrm>
              <a:custGeom>
                <a:avLst/>
                <a:gdLst>
                  <a:gd name="connsiteX0" fmla="*/ 208202 w 208201"/>
                  <a:gd name="connsiteY0" fmla="*/ 143667 h 467109"/>
                  <a:gd name="connsiteX1" fmla="*/ 131374 w 208201"/>
                  <a:gd name="connsiteY1" fmla="*/ 143667 h 467109"/>
                  <a:gd name="connsiteX2" fmla="*/ 131374 w 208201"/>
                  <a:gd name="connsiteY2" fmla="*/ 0 h 467109"/>
                  <a:gd name="connsiteX3" fmla="*/ 76059 w 208201"/>
                  <a:gd name="connsiteY3" fmla="*/ 0 h 467109"/>
                  <a:gd name="connsiteX4" fmla="*/ 76059 w 208201"/>
                  <a:gd name="connsiteY4" fmla="*/ 143667 h 467109"/>
                  <a:gd name="connsiteX5" fmla="*/ 0 w 208201"/>
                  <a:gd name="connsiteY5" fmla="*/ 143667 h 467109"/>
                  <a:gd name="connsiteX6" fmla="*/ 0 w 208201"/>
                  <a:gd name="connsiteY6" fmla="*/ 198982 h 467109"/>
                  <a:gd name="connsiteX7" fmla="*/ 76059 w 208201"/>
                  <a:gd name="connsiteY7" fmla="*/ 198982 h 467109"/>
                  <a:gd name="connsiteX8" fmla="*/ 76059 w 208201"/>
                  <a:gd name="connsiteY8" fmla="*/ 467110 h 467109"/>
                  <a:gd name="connsiteX9" fmla="*/ 131374 w 208201"/>
                  <a:gd name="connsiteY9" fmla="*/ 467110 h 467109"/>
                  <a:gd name="connsiteX10" fmla="*/ 131374 w 208201"/>
                  <a:gd name="connsiteY10" fmla="*/ 198982 h 467109"/>
                  <a:gd name="connsiteX11" fmla="*/ 208202 w 208201"/>
                  <a:gd name="connsiteY11" fmla="*/ 198982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1" h="467109">
                    <a:moveTo>
                      <a:pt x="208202" y="143667"/>
                    </a:moveTo>
                    <a:lnTo>
                      <a:pt x="131374" y="143667"/>
                    </a:lnTo>
                    <a:lnTo>
                      <a:pt x="131374" y="0"/>
                    </a:lnTo>
                    <a:lnTo>
                      <a:pt x="76059" y="0"/>
                    </a:lnTo>
                    <a:lnTo>
                      <a:pt x="76059" y="143667"/>
                    </a:lnTo>
                    <a:lnTo>
                      <a:pt x="0" y="143667"/>
                    </a:lnTo>
                    <a:lnTo>
                      <a:pt x="0" y="198982"/>
                    </a:lnTo>
                    <a:lnTo>
                      <a:pt x="76059" y="198982"/>
                    </a:lnTo>
                    <a:lnTo>
                      <a:pt x="76059" y="467110"/>
                    </a:lnTo>
                    <a:lnTo>
                      <a:pt x="131374" y="467110"/>
                    </a:lnTo>
                    <a:lnTo>
                      <a:pt x="131374" y="198982"/>
                    </a:lnTo>
                    <a:lnTo>
                      <a:pt x="208202" y="198982"/>
                    </a:lnTo>
                    <a:close/>
                  </a:path>
                </a:pathLst>
              </a:custGeom>
              <a:grpFill/>
              <a:ln w="7677" cap="flat">
                <a:noFill/>
                <a:prstDash val="solid"/>
                <a:miter/>
              </a:ln>
            </p:spPr>
            <p:txBody>
              <a:bodyPr rtlCol="0" anchor="ctr"/>
              <a:lstStyle/>
              <a:p>
                <a:pPr algn="ctr"/>
                <a:endParaRPr lang="en-CA">
                  <a:solidFill>
                    <a:schemeClr val="tx1"/>
                  </a:solidFill>
                </a:endParaRPr>
              </a:p>
            </p:txBody>
          </p:sp>
        </p:grpSp>
      </p:grpSp>
      <p:sp>
        <p:nvSpPr>
          <p:cNvPr id="2" name="Rectangle 1">
            <a:hlinkClick r:id="rId2" action="ppaction://hlinksldjump"/>
            <a:extLst>
              <a:ext uri="{FF2B5EF4-FFF2-40B4-BE49-F238E27FC236}">
                <a16:creationId xmlns:a16="http://schemas.microsoft.com/office/drawing/2014/main" id="{1FEF9535-4750-1040-B0C8-EEE4079782A8}"/>
              </a:ext>
            </a:extLst>
          </p:cNvPr>
          <p:cNvSpPr/>
          <p:nvPr userDrawn="1"/>
        </p:nvSpPr>
        <p:spPr>
          <a:xfrm>
            <a:off x="10643616" y="155448"/>
            <a:ext cx="1371600" cy="81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0779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4182-278A-844D-A495-06780E34C93A}"/>
              </a:ext>
            </a:extLst>
          </p:cNvPr>
          <p:cNvSpPr>
            <a:spLocks noGrp="1"/>
          </p:cNvSpPr>
          <p:nvPr>
            <p:ph type="title" hasCustomPrompt="1"/>
          </p:nvPr>
        </p:nvSpPr>
        <p:spPr>
          <a:xfrm>
            <a:off x="374005" y="202715"/>
            <a:ext cx="5008824" cy="606924"/>
          </a:xfrm>
        </p:spPr>
        <p:txBody>
          <a:bodyPr>
            <a:normAutofit/>
          </a:bodyPr>
          <a:lstStyle>
            <a:lvl1pPr>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a:t>CLICK TO EDIT MASTER TITLE STYLE</a:t>
            </a:r>
            <a:endParaRPr lang="de-DE"/>
          </a:p>
        </p:txBody>
      </p:sp>
      <p:sp>
        <p:nvSpPr>
          <p:cNvPr id="5" name="Footer Placeholder 4">
            <a:extLst>
              <a:ext uri="{FF2B5EF4-FFF2-40B4-BE49-F238E27FC236}">
                <a16:creationId xmlns:a16="http://schemas.microsoft.com/office/drawing/2014/main" id="{896A6154-459E-C540-BAFD-0759DFCCE6F5}"/>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75000"/>
                  </a:schemeClr>
                </a:solidFill>
              </a:defRPr>
            </a:lvl1pPr>
          </a:lstStyle>
          <a:p>
            <a:r>
              <a:rPr lang="de-DE"/>
              <a:t>CONFIDENTIAL</a:t>
            </a:r>
          </a:p>
        </p:txBody>
      </p:sp>
      <p:sp>
        <p:nvSpPr>
          <p:cNvPr id="6" name="Slide Number Placeholder 5">
            <a:extLst>
              <a:ext uri="{FF2B5EF4-FFF2-40B4-BE49-F238E27FC236}">
                <a16:creationId xmlns:a16="http://schemas.microsoft.com/office/drawing/2014/main" id="{36C6D8C6-5895-7746-AD4B-FBB647046F08}"/>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grpSp>
        <p:nvGrpSpPr>
          <p:cNvPr id="27" name="Group 26">
            <a:extLst>
              <a:ext uri="{FF2B5EF4-FFF2-40B4-BE49-F238E27FC236}">
                <a16:creationId xmlns:a16="http://schemas.microsoft.com/office/drawing/2014/main" id="{3A2BE2C3-70F2-B04E-84F0-55BA4CCEABC8}"/>
              </a:ext>
            </a:extLst>
          </p:cNvPr>
          <p:cNvGrpSpPr/>
          <p:nvPr userDrawn="1"/>
        </p:nvGrpSpPr>
        <p:grpSpPr>
          <a:xfrm>
            <a:off x="10723574" y="225363"/>
            <a:ext cx="1227771" cy="607111"/>
            <a:chOff x="-2708811" y="1538289"/>
            <a:chExt cx="2546094" cy="1258998"/>
          </a:xfrm>
        </p:grpSpPr>
        <p:sp>
          <p:nvSpPr>
            <p:cNvPr id="28" name="Freeform: Shape 54">
              <a:extLst>
                <a:ext uri="{FF2B5EF4-FFF2-40B4-BE49-F238E27FC236}">
                  <a16:creationId xmlns:a16="http://schemas.microsoft.com/office/drawing/2014/main" id="{06346D90-CB7F-714F-8F20-EACFB2A24870}"/>
                </a:ext>
              </a:extLst>
            </p:cNvPr>
            <p:cNvSpPr/>
            <p:nvPr/>
          </p:nvSpPr>
          <p:spPr>
            <a:xfrm>
              <a:off x="-1876464" y="1564866"/>
              <a:ext cx="324140" cy="526986"/>
            </a:xfrm>
            <a:custGeom>
              <a:avLst/>
              <a:gdLst>
                <a:gd name="connsiteX0" fmla="*/ 99004 w 327949"/>
                <a:gd name="connsiteY0" fmla="*/ 491694 h 533180"/>
                <a:gd name="connsiteX1" fmla="*/ 90553 w 327949"/>
                <a:gd name="connsiteY1" fmla="*/ 315760 h 533180"/>
                <a:gd name="connsiteX2" fmla="*/ 90553 w 327949"/>
                <a:gd name="connsiteY2" fmla="*/ 315760 h 533180"/>
                <a:gd name="connsiteX3" fmla="*/ 90553 w 327949"/>
                <a:gd name="connsiteY3" fmla="*/ 315760 h 533180"/>
                <a:gd name="connsiteX4" fmla="*/ 234220 w 327949"/>
                <a:gd name="connsiteY4" fmla="*/ 119850 h 533180"/>
                <a:gd name="connsiteX5" fmla="*/ 318730 w 327949"/>
                <a:gd name="connsiteY5" fmla="*/ 84510 h 533180"/>
                <a:gd name="connsiteX6" fmla="*/ 311816 w 327949"/>
                <a:gd name="connsiteY6" fmla="*/ 50706 h 533180"/>
                <a:gd name="connsiteX7" fmla="*/ 327949 w 327949"/>
                <a:gd name="connsiteY7" fmla="*/ 0 h 533180"/>
                <a:gd name="connsiteX8" fmla="*/ 191965 w 327949"/>
                <a:gd name="connsiteY8" fmla="*/ 51474 h 533180"/>
                <a:gd name="connsiteX9" fmla="*/ 11421 w 327949"/>
                <a:gd name="connsiteY9" fmla="*/ 296553 h 533180"/>
                <a:gd name="connsiteX10" fmla="*/ 11421 w 327949"/>
                <a:gd name="connsiteY10" fmla="*/ 296553 h 533180"/>
                <a:gd name="connsiteX11" fmla="*/ 11421 w 327949"/>
                <a:gd name="connsiteY11" fmla="*/ 296553 h 533180"/>
                <a:gd name="connsiteX12" fmla="*/ 26787 w 327949"/>
                <a:gd name="connsiteY12" fmla="*/ 533181 h 533180"/>
                <a:gd name="connsiteX13" fmla="*/ 99004 w 327949"/>
                <a:gd name="connsiteY13" fmla="*/ 491694 h 5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949" h="533180">
                  <a:moveTo>
                    <a:pt x="99004" y="491694"/>
                  </a:moveTo>
                  <a:cubicBezTo>
                    <a:pt x="80566" y="436379"/>
                    <a:pt x="75956" y="375685"/>
                    <a:pt x="90553" y="315760"/>
                  </a:cubicBezTo>
                  <a:lnTo>
                    <a:pt x="90553" y="315760"/>
                  </a:lnTo>
                  <a:lnTo>
                    <a:pt x="90553" y="315760"/>
                  </a:lnTo>
                  <a:cubicBezTo>
                    <a:pt x="111297" y="230482"/>
                    <a:pt x="165076" y="162105"/>
                    <a:pt x="234220" y="119850"/>
                  </a:cubicBezTo>
                  <a:cubicBezTo>
                    <a:pt x="260341" y="103717"/>
                    <a:pt x="288767" y="92193"/>
                    <a:pt x="318730" y="84510"/>
                  </a:cubicBezTo>
                  <a:cubicBezTo>
                    <a:pt x="314120" y="74522"/>
                    <a:pt x="311816" y="62998"/>
                    <a:pt x="311816" y="50706"/>
                  </a:cubicBezTo>
                  <a:cubicBezTo>
                    <a:pt x="311816" y="31499"/>
                    <a:pt x="317962" y="13829"/>
                    <a:pt x="327949" y="0"/>
                  </a:cubicBezTo>
                  <a:cubicBezTo>
                    <a:pt x="279548" y="8451"/>
                    <a:pt x="233452" y="26121"/>
                    <a:pt x="191965" y="51474"/>
                  </a:cubicBezTo>
                  <a:cubicBezTo>
                    <a:pt x="104382" y="104485"/>
                    <a:pt x="37542" y="189763"/>
                    <a:pt x="11421" y="296553"/>
                  </a:cubicBezTo>
                  <a:lnTo>
                    <a:pt x="11421" y="296553"/>
                  </a:lnTo>
                  <a:lnTo>
                    <a:pt x="11421" y="296553"/>
                  </a:lnTo>
                  <a:cubicBezTo>
                    <a:pt x="-8554" y="378758"/>
                    <a:pt x="-1639" y="460195"/>
                    <a:pt x="26787" y="533181"/>
                  </a:cubicBezTo>
                  <a:cubicBezTo>
                    <a:pt x="42920" y="508596"/>
                    <a:pt x="69042" y="492463"/>
                    <a:pt x="99004" y="491694"/>
                  </a:cubicBezTo>
                </a:path>
              </a:pathLst>
            </a:custGeom>
            <a:solidFill>
              <a:schemeClr val="tx2"/>
            </a:solidFill>
            <a:ln w="7677" cap="flat">
              <a:noFill/>
              <a:prstDash val="solid"/>
              <a:miter/>
            </a:ln>
          </p:spPr>
          <p:txBody>
            <a:bodyPr rtlCol="0" anchor="ctr"/>
            <a:lstStyle/>
            <a:p>
              <a:pPr algn="ctr"/>
              <a:endParaRPr lang="en-CA"/>
            </a:p>
          </p:txBody>
        </p:sp>
        <p:sp>
          <p:nvSpPr>
            <p:cNvPr id="29" name="Freeform: Shape 72">
              <a:extLst>
                <a:ext uri="{FF2B5EF4-FFF2-40B4-BE49-F238E27FC236}">
                  <a16:creationId xmlns:a16="http://schemas.microsoft.com/office/drawing/2014/main" id="{BEEC6770-032F-3040-AFE9-5BBE6712D295}"/>
                </a:ext>
              </a:extLst>
            </p:cNvPr>
            <p:cNvSpPr/>
            <p:nvPr/>
          </p:nvSpPr>
          <p:spPr>
            <a:xfrm>
              <a:off x="-1408048" y="1564866"/>
              <a:ext cx="323124" cy="525468"/>
            </a:xfrm>
            <a:custGeom>
              <a:avLst/>
              <a:gdLst>
                <a:gd name="connsiteX0" fmla="*/ 9219 w 326921"/>
                <a:gd name="connsiteY0" fmla="*/ 84510 h 531644"/>
                <a:gd name="connsiteX1" fmla="*/ 236628 w 326921"/>
                <a:gd name="connsiteY1" fmla="*/ 466341 h 531644"/>
                <a:gd name="connsiteX2" fmla="*/ 236628 w 326921"/>
                <a:gd name="connsiteY2" fmla="*/ 466341 h 531644"/>
                <a:gd name="connsiteX3" fmla="*/ 236628 w 326921"/>
                <a:gd name="connsiteY3" fmla="*/ 466341 h 531644"/>
                <a:gd name="connsiteX4" fmla="*/ 229713 w 326921"/>
                <a:gd name="connsiteY4" fmla="*/ 490926 h 531644"/>
                <a:gd name="connsiteX5" fmla="*/ 301163 w 326921"/>
                <a:gd name="connsiteY5" fmla="*/ 531644 h 531644"/>
                <a:gd name="connsiteX6" fmla="*/ 315760 w 326921"/>
                <a:gd name="connsiteY6" fmla="*/ 486316 h 531644"/>
                <a:gd name="connsiteX7" fmla="*/ 315760 w 326921"/>
                <a:gd name="connsiteY7" fmla="*/ 486316 h 531644"/>
                <a:gd name="connsiteX8" fmla="*/ 20743 w 326921"/>
                <a:gd name="connsiteY8" fmla="*/ 4610 h 531644"/>
                <a:gd name="connsiteX9" fmla="*/ 20743 w 326921"/>
                <a:gd name="connsiteY9" fmla="*/ 4610 h 531644"/>
                <a:gd name="connsiteX10" fmla="*/ 20743 w 326921"/>
                <a:gd name="connsiteY10" fmla="*/ 4610 h 531644"/>
                <a:gd name="connsiteX11" fmla="*/ 0 w 326921"/>
                <a:gd name="connsiteY11" fmla="*/ 0 h 531644"/>
                <a:gd name="connsiteX12" fmla="*/ 15365 w 326921"/>
                <a:gd name="connsiteY12" fmla="*/ 49938 h 531644"/>
                <a:gd name="connsiteX13" fmla="*/ 9219 w 326921"/>
                <a:gd name="connsiteY13" fmla="*/ 84510 h 53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921" h="531644">
                  <a:moveTo>
                    <a:pt x="9219" y="84510"/>
                  </a:moveTo>
                  <a:cubicBezTo>
                    <a:pt x="175934" y="129070"/>
                    <a:pt x="277346" y="298858"/>
                    <a:pt x="236628" y="466341"/>
                  </a:cubicBezTo>
                  <a:lnTo>
                    <a:pt x="236628" y="466341"/>
                  </a:lnTo>
                  <a:lnTo>
                    <a:pt x="236628" y="466341"/>
                  </a:lnTo>
                  <a:cubicBezTo>
                    <a:pt x="234323" y="474792"/>
                    <a:pt x="232018" y="482475"/>
                    <a:pt x="229713" y="490926"/>
                  </a:cubicBezTo>
                  <a:cubicBezTo>
                    <a:pt x="259676" y="491694"/>
                    <a:pt x="285797" y="507828"/>
                    <a:pt x="301163" y="531644"/>
                  </a:cubicBezTo>
                  <a:cubicBezTo>
                    <a:pt x="306541" y="517047"/>
                    <a:pt x="311918" y="501682"/>
                    <a:pt x="315760" y="486316"/>
                  </a:cubicBezTo>
                  <a:lnTo>
                    <a:pt x="315760" y="486316"/>
                  </a:lnTo>
                  <a:cubicBezTo>
                    <a:pt x="367234" y="272737"/>
                    <a:pt x="235860" y="56852"/>
                    <a:pt x="20743" y="4610"/>
                  </a:cubicBezTo>
                  <a:lnTo>
                    <a:pt x="20743" y="4610"/>
                  </a:lnTo>
                  <a:lnTo>
                    <a:pt x="20743" y="4610"/>
                  </a:lnTo>
                  <a:cubicBezTo>
                    <a:pt x="13829" y="3073"/>
                    <a:pt x="6914" y="1537"/>
                    <a:pt x="0" y="0"/>
                  </a:cubicBezTo>
                  <a:cubicBezTo>
                    <a:pt x="9988" y="14597"/>
                    <a:pt x="15365" y="31499"/>
                    <a:pt x="15365" y="49938"/>
                  </a:cubicBezTo>
                  <a:cubicBezTo>
                    <a:pt x="16134" y="62230"/>
                    <a:pt x="13061" y="73754"/>
                    <a:pt x="9219" y="84510"/>
                  </a:cubicBezTo>
                </a:path>
              </a:pathLst>
            </a:custGeom>
            <a:solidFill>
              <a:schemeClr val="tx2"/>
            </a:solidFill>
            <a:ln w="7677" cap="flat">
              <a:noFill/>
              <a:prstDash val="solid"/>
              <a:miter/>
            </a:ln>
          </p:spPr>
          <p:txBody>
            <a:bodyPr rtlCol="0" anchor="ctr"/>
            <a:lstStyle/>
            <a:p>
              <a:pPr algn="ctr"/>
              <a:endParaRPr lang="en-CA"/>
            </a:p>
          </p:txBody>
        </p:sp>
        <p:sp>
          <p:nvSpPr>
            <p:cNvPr id="30" name="Freeform: Shape 73">
              <a:extLst>
                <a:ext uri="{FF2B5EF4-FFF2-40B4-BE49-F238E27FC236}">
                  <a16:creationId xmlns:a16="http://schemas.microsoft.com/office/drawing/2014/main" id="{01E44FB3-5192-6843-9B63-31A0A5FC5D09}"/>
                </a:ext>
              </a:extLst>
            </p:cNvPr>
            <p:cNvSpPr/>
            <p:nvPr/>
          </p:nvSpPr>
          <p:spPr>
            <a:xfrm>
              <a:off x="-1556121" y="1538289"/>
              <a:ext cx="151917" cy="151869"/>
            </a:xfrm>
            <a:custGeom>
              <a:avLst/>
              <a:gdLst>
                <a:gd name="connsiteX0" fmla="*/ 131374 w 153702"/>
                <a:gd name="connsiteY0" fmla="*/ 22280 h 153654"/>
                <a:gd name="connsiteX1" fmla="*/ 76827 w 153702"/>
                <a:gd name="connsiteY1" fmla="*/ 0 h 153654"/>
                <a:gd name="connsiteX2" fmla="*/ 22280 w 153702"/>
                <a:gd name="connsiteY2" fmla="*/ 22280 h 153654"/>
                <a:gd name="connsiteX3" fmla="*/ 0 w 153702"/>
                <a:gd name="connsiteY3" fmla="*/ 76827 h 153654"/>
                <a:gd name="connsiteX4" fmla="*/ 22280 w 153702"/>
                <a:gd name="connsiteY4" fmla="*/ 131375 h 153654"/>
                <a:gd name="connsiteX5" fmla="*/ 76827 w 153702"/>
                <a:gd name="connsiteY5" fmla="*/ 153654 h 153654"/>
                <a:gd name="connsiteX6" fmla="*/ 131374 w 153702"/>
                <a:gd name="connsiteY6" fmla="*/ 131375 h 153654"/>
                <a:gd name="connsiteX7" fmla="*/ 153654 w 153702"/>
                <a:gd name="connsiteY7" fmla="*/ 76827 h 153654"/>
                <a:gd name="connsiteX8" fmla="*/ 131374 w 153702"/>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 h="153654">
                  <a:moveTo>
                    <a:pt x="131374"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4" y="131375"/>
                  </a:cubicBezTo>
                  <a:cubicBezTo>
                    <a:pt x="145203" y="117546"/>
                    <a:pt x="153654" y="98339"/>
                    <a:pt x="153654" y="76827"/>
                  </a:cubicBezTo>
                  <a:cubicBezTo>
                    <a:pt x="154423" y="55316"/>
                    <a:pt x="145972" y="36109"/>
                    <a:pt x="131374" y="22280"/>
                  </a:cubicBezTo>
                </a:path>
              </a:pathLst>
            </a:custGeom>
            <a:solidFill>
              <a:schemeClr val="tx1"/>
            </a:solidFill>
            <a:ln w="7677" cap="flat">
              <a:noFill/>
              <a:prstDash val="solid"/>
              <a:miter/>
            </a:ln>
          </p:spPr>
          <p:txBody>
            <a:bodyPr rtlCol="0" anchor="ctr"/>
            <a:lstStyle/>
            <a:p>
              <a:pPr algn="ctr"/>
              <a:endParaRPr lang="en-CA"/>
            </a:p>
          </p:txBody>
        </p:sp>
        <p:sp>
          <p:nvSpPr>
            <p:cNvPr id="31" name="Freeform: Shape 74">
              <a:extLst>
                <a:ext uri="{FF2B5EF4-FFF2-40B4-BE49-F238E27FC236}">
                  <a16:creationId xmlns:a16="http://schemas.microsoft.com/office/drawing/2014/main" id="{602EAD3D-53A4-D34A-AF57-AA429EBD1F22}"/>
                </a:ext>
              </a:extLst>
            </p:cNvPr>
            <p:cNvSpPr/>
            <p:nvPr/>
          </p:nvSpPr>
          <p:spPr>
            <a:xfrm>
              <a:off x="-1260734"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4" y="117546"/>
                    <a:pt x="153654" y="98339"/>
                    <a:pt x="153654" y="76827"/>
                  </a:cubicBezTo>
                  <a:cubicBezTo>
                    <a:pt x="153654" y="55316"/>
                    <a:pt x="145204" y="36109"/>
                    <a:pt x="131375" y="22280"/>
                  </a:cubicBezTo>
                </a:path>
              </a:pathLst>
            </a:custGeom>
            <a:solidFill>
              <a:schemeClr val="tx1"/>
            </a:solidFill>
            <a:ln w="7677" cap="flat">
              <a:noFill/>
              <a:prstDash val="solid"/>
              <a:miter/>
            </a:ln>
          </p:spPr>
          <p:txBody>
            <a:bodyPr rtlCol="0" anchor="ctr"/>
            <a:lstStyle/>
            <a:p>
              <a:pPr algn="ctr"/>
              <a:endParaRPr lang="en-CA"/>
            </a:p>
          </p:txBody>
        </p:sp>
        <p:sp>
          <p:nvSpPr>
            <p:cNvPr id="32" name="Freeform: Shape 75">
              <a:extLst>
                <a:ext uri="{FF2B5EF4-FFF2-40B4-BE49-F238E27FC236}">
                  <a16:creationId xmlns:a16="http://schemas.microsoft.com/office/drawing/2014/main" id="{D9341F1E-6FFF-084C-B9B0-E26A4690A092}"/>
                </a:ext>
              </a:extLst>
            </p:cNvPr>
            <p:cNvSpPr/>
            <p:nvPr/>
          </p:nvSpPr>
          <p:spPr>
            <a:xfrm>
              <a:off x="-1850748"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3" y="117546"/>
                    <a:pt x="153654" y="98339"/>
                    <a:pt x="153654" y="76827"/>
                  </a:cubicBezTo>
                  <a:cubicBezTo>
                    <a:pt x="153654" y="55316"/>
                    <a:pt x="145203" y="36109"/>
                    <a:pt x="131375" y="22280"/>
                  </a:cubicBezTo>
                </a:path>
              </a:pathLst>
            </a:custGeom>
            <a:solidFill>
              <a:schemeClr val="tx1"/>
            </a:solidFill>
            <a:ln w="7677" cap="flat">
              <a:noFill/>
              <a:prstDash val="solid"/>
              <a:miter/>
            </a:ln>
          </p:spPr>
          <p:txBody>
            <a:bodyPr rtlCol="0" anchor="ctr"/>
            <a:lstStyle/>
            <a:p>
              <a:pPr algn="ctr"/>
              <a:endParaRPr lang="en-CA"/>
            </a:p>
          </p:txBody>
        </p:sp>
        <p:grpSp>
          <p:nvGrpSpPr>
            <p:cNvPr id="33" name="Group 32">
              <a:extLst>
                <a:ext uri="{FF2B5EF4-FFF2-40B4-BE49-F238E27FC236}">
                  <a16:creationId xmlns:a16="http://schemas.microsoft.com/office/drawing/2014/main" id="{73AB0EC8-DE88-4E43-995B-27FC41015779}"/>
                </a:ext>
              </a:extLst>
            </p:cNvPr>
            <p:cNvGrpSpPr/>
            <p:nvPr/>
          </p:nvGrpSpPr>
          <p:grpSpPr>
            <a:xfrm>
              <a:off x="-2708811" y="2334085"/>
              <a:ext cx="2546094" cy="463202"/>
              <a:chOff x="4591457" y="-1155574"/>
              <a:chExt cx="2576016" cy="468646"/>
            </a:xfrm>
            <a:solidFill>
              <a:schemeClr val="tx1"/>
            </a:solidFill>
          </p:grpSpPr>
          <p:sp>
            <p:nvSpPr>
              <p:cNvPr id="34" name="Freeform: Shape 77">
                <a:extLst>
                  <a:ext uri="{FF2B5EF4-FFF2-40B4-BE49-F238E27FC236}">
                    <a16:creationId xmlns:a16="http://schemas.microsoft.com/office/drawing/2014/main" id="{D6EDAF37-2D42-7C42-9442-CB71A9DD9A22}"/>
                  </a:ext>
                </a:extLst>
              </p:cNvPr>
              <p:cNvSpPr/>
              <p:nvPr/>
            </p:nvSpPr>
            <p:spPr>
              <a:xfrm>
                <a:off x="6152586" y="-1014212"/>
                <a:ext cx="3073" cy="7682"/>
              </a:xfrm>
              <a:custGeom>
                <a:avLst/>
                <a:gdLst>
                  <a:gd name="connsiteX0" fmla="*/ 0 w 3073"/>
                  <a:gd name="connsiteY0" fmla="*/ 0 h 7682"/>
                  <a:gd name="connsiteX1" fmla="*/ 0 w 3073"/>
                  <a:gd name="connsiteY1" fmla="*/ 0 h 7682"/>
                  <a:gd name="connsiteX2" fmla="*/ 3073 w 3073"/>
                  <a:gd name="connsiteY2" fmla="*/ 0 h 7682"/>
                  <a:gd name="connsiteX3" fmla="*/ 0 w 3073"/>
                  <a:gd name="connsiteY3" fmla="*/ 0 h 7682"/>
                </a:gdLst>
                <a:ahLst/>
                <a:cxnLst>
                  <a:cxn ang="0">
                    <a:pos x="connsiteX0" y="connsiteY0"/>
                  </a:cxn>
                  <a:cxn ang="0">
                    <a:pos x="connsiteX1" y="connsiteY1"/>
                  </a:cxn>
                  <a:cxn ang="0">
                    <a:pos x="connsiteX2" y="connsiteY2"/>
                  </a:cxn>
                  <a:cxn ang="0">
                    <a:pos x="connsiteX3" y="connsiteY3"/>
                  </a:cxn>
                </a:cxnLst>
                <a:rect l="l" t="t" r="r" b="b"/>
                <a:pathLst>
                  <a:path w="3073" h="7682">
                    <a:moveTo>
                      <a:pt x="0" y="0"/>
                    </a:moveTo>
                    <a:lnTo>
                      <a:pt x="0" y="0"/>
                    </a:lnTo>
                    <a:cubicBezTo>
                      <a:pt x="768" y="0"/>
                      <a:pt x="2305" y="0"/>
                      <a:pt x="3073" y="0"/>
                    </a:cubicBezTo>
                    <a:lnTo>
                      <a:pt x="0"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35" name="Freeform: Shape 78">
                <a:extLst>
                  <a:ext uri="{FF2B5EF4-FFF2-40B4-BE49-F238E27FC236}">
                    <a16:creationId xmlns:a16="http://schemas.microsoft.com/office/drawing/2014/main" id="{1AC01755-C536-4E45-A0C7-F1B5712EA38E}"/>
                  </a:ext>
                </a:extLst>
              </p:cNvPr>
              <p:cNvSpPr/>
              <p:nvPr/>
            </p:nvSpPr>
            <p:spPr>
              <a:xfrm>
                <a:off x="4591457" y="-1011907"/>
                <a:ext cx="323442" cy="324979"/>
              </a:xfrm>
              <a:custGeom>
                <a:avLst/>
                <a:gdLst>
                  <a:gd name="connsiteX0" fmla="*/ 162105 w 323442"/>
                  <a:gd name="connsiteY0" fmla="*/ 56084 h 324979"/>
                  <a:gd name="connsiteX1" fmla="*/ 268127 w 323442"/>
                  <a:gd name="connsiteY1" fmla="*/ 162106 h 324979"/>
                  <a:gd name="connsiteX2" fmla="*/ 268127 w 323442"/>
                  <a:gd name="connsiteY2" fmla="*/ 324211 h 324979"/>
                  <a:gd name="connsiteX3" fmla="*/ 323443 w 323442"/>
                  <a:gd name="connsiteY3" fmla="*/ 324211 h 324979"/>
                  <a:gd name="connsiteX4" fmla="*/ 323443 w 323442"/>
                  <a:gd name="connsiteY4" fmla="*/ 162106 h 324979"/>
                  <a:gd name="connsiteX5" fmla="*/ 161337 w 323442"/>
                  <a:gd name="connsiteY5" fmla="*/ 0 h 324979"/>
                  <a:gd name="connsiteX6" fmla="*/ 0 w 323442"/>
                  <a:gd name="connsiteY6" fmla="*/ 162874 h 324979"/>
                  <a:gd name="connsiteX7" fmla="*/ 0 w 323442"/>
                  <a:gd name="connsiteY7" fmla="*/ 324979 h 324979"/>
                  <a:gd name="connsiteX8" fmla="*/ 55316 w 323442"/>
                  <a:gd name="connsiteY8" fmla="*/ 324979 h 324979"/>
                  <a:gd name="connsiteX9" fmla="*/ 55316 w 323442"/>
                  <a:gd name="connsiteY9" fmla="*/ 162874 h 324979"/>
                  <a:gd name="connsiteX10" fmla="*/ 162105 w 323442"/>
                  <a:gd name="connsiteY10" fmla="*/ 56084 h 3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42" h="324979">
                    <a:moveTo>
                      <a:pt x="162105" y="56084"/>
                    </a:moveTo>
                    <a:cubicBezTo>
                      <a:pt x="220494" y="56084"/>
                      <a:pt x="268127" y="103717"/>
                      <a:pt x="268127" y="162106"/>
                    </a:cubicBezTo>
                    <a:lnTo>
                      <a:pt x="268127" y="324211"/>
                    </a:lnTo>
                    <a:lnTo>
                      <a:pt x="323443" y="324211"/>
                    </a:lnTo>
                    <a:lnTo>
                      <a:pt x="323443" y="162106"/>
                    </a:lnTo>
                    <a:cubicBezTo>
                      <a:pt x="323443" y="72218"/>
                      <a:pt x="251225" y="0"/>
                      <a:pt x="161337" y="0"/>
                    </a:cubicBezTo>
                    <a:cubicBezTo>
                      <a:pt x="72218" y="768"/>
                      <a:pt x="0" y="72986"/>
                      <a:pt x="0" y="162874"/>
                    </a:cubicBezTo>
                    <a:lnTo>
                      <a:pt x="0" y="324979"/>
                    </a:lnTo>
                    <a:lnTo>
                      <a:pt x="55316" y="324979"/>
                    </a:lnTo>
                    <a:lnTo>
                      <a:pt x="55316" y="162874"/>
                    </a:lnTo>
                    <a:cubicBezTo>
                      <a:pt x="55316" y="103717"/>
                      <a:pt x="102948" y="56084"/>
                      <a:pt x="162105" y="56084"/>
                    </a:cubicBezTo>
                  </a:path>
                </a:pathLst>
              </a:custGeom>
              <a:grpFill/>
              <a:ln w="7677" cap="flat">
                <a:noFill/>
                <a:prstDash val="solid"/>
                <a:miter/>
              </a:ln>
            </p:spPr>
            <p:txBody>
              <a:bodyPr rtlCol="0" anchor="ctr"/>
              <a:lstStyle/>
              <a:p>
                <a:pPr algn="ctr"/>
                <a:endParaRPr lang="en-CA">
                  <a:solidFill>
                    <a:schemeClr val="tx1"/>
                  </a:solidFill>
                </a:endParaRPr>
              </a:p>
            </p:txBody>
          </p:sp>
          <p:sp>
            <p:nvSpPr>
              <p:cNvPr id="36" name="Freeform: Shape 79">
                <a:extLst>
                  <a:ext uri="{FF2B5EF4-FFF2-40B4-BE49-F238E27FC236}">
                    <a16:creationId xmlns:a16="http://schemas.microsoft.com/office/drawing/2014/main" id="{38ECF229-3E94-D846-9A59-4D192E9B0333}"/>
                  </a:ext>
                </a:extLst>
              </p:cNvPr>
              <p:cNvSpPr/>
              <p:nvPr/>
            </p:nvSpPr>
            <p:spPr>
              <a:xfrm>
                <a:off x="6178707" y="-1011139"/>
                <a:ext cx="324210" cy="324210"/>
              </a:xfrm>
              <a:custGeom>
                <a:avLst/>
                <a:gdLst>
                  <a:gd name="connsiteX0" fmla="*/ 162105 w 324210"/>
                  <a:gd name="connsiteY0" fmla="*/ 0 h 324210"/>
                  <a:gd name="connsiteX1" fmla="*/ 0 w 324210"/>
                  <a:gd name="connsiteY1" fmla="*/ 162105 h 324210"/>
                  <a:gd name="connsiteX2" fmla="*/ 47633 w 324210"/>
                  <a:gd name="connsiteY2" fmla="*/ 276578 h 324210"/>
                  <a:gd name="connsiteX3" fmla="*/ 162105 w 324210"/>
                  <a:gd name="connsiteY3" fmla="*/ 324211 h 324210"/>
                  <a:gd name="connsiteX4" fmla="*/ 276578 w 324210"/>
                  <a:gd name="connsiteY4" fmla="*/ 276578 h 324210"/>
                  <a:gd name="connsiteX5" fmla="*/ 324211 w 324210"/>
                  <a:gd name="connsiteY5" fmla="*/ 162105 h 324210"/>
                  <a:gd name="connsiteX6" fmla="*/ 162105 w 324210"/>
                  <a:gd name="connsiteY6" fmla="*/ 0 h 324210"/>
                  <a:gd name="connsiteX7" fmla="*/ 237396 w 324210"/>
                  <a:gd name="connsiteY7" fmla="*/ 236628 h 324210"/>
                  <a:gd name="connsiteX8" fmla="*/ 162105 w 324210"/>
                  <a:gd name="connsiteY8" fmla="*/ 267359 h 324210"/>
                  <a:gd name="connsiteX9" fmla="*/ 86815 w 324210"/>
                  <a:gd name="connsiteY9" fmla="*/ 236628 h 324210"/>
                  <a:gd name="connsiteX10" fmla="*/ 55316 w 324210"/>
                  <a:gd name="connsiteY10" fmla="*/ 162105 h 324210"/>
                  <a:gd name="connsiteX11" fmla="*/ 161337 w 324210"/>
                  <a:gd name="connsiteY11" fmla="*/ 56084 h 324210"/>
                  <a:gd name="connsiteX12" fmla="*/ 267359 w 324210"/>
                  <a:gd name="connsiteY12" fmla="*/ 162105 h 324210"/>
                  <a:gd name="connsiteX13" fmla="*/ 237396 w 324210"/>
                  <a:gd name="connsiteY13" fmla="*/ 236628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210" h="324210">
                    <a:moveTo>
                      <a:pt x="162105" y="0"/>
                    </a:moveTo>
                    <a:cubicBezTo>
                      <a:pt x="72218" y="0"/>
                      <a:pt x="0" y="72218"/>
                      <a:pt x="0" y="162105"/>
                    </a:cubicBezTo>
                    <a:cubicBezTo>
                      <a:pt x="0" y="206665"/>
                      <a:pt x="18438" y="246615"/>
                      <a:pt x="47633" y="276578"/>
                    </a:cubicBezTo>
                    <a:cubicBezTo>
                      <a:pt x="76827" y="305772"/>
                      <a:pt x="117546" y="324211"/>
                      <a:pt x="162105" y="324211"/>
                    </a:cubicBezTo>
                    <a:cubicBezTo>
                      <a:pt x="206665" y="324211"/>
                      <a:pt x="247384" y="305772"/>
                      <a:pt x="276578" y="276578"/>
                    </a:cubicBezTo>
                    <a:cubicBezTo>
                      <a:pt x="305772" y="247384"/>
                      <a:pt x="324211" y="206665"/>
                      <a:pt x="324211" y="162105"/>
                    </a:cubicBezTo>
                    <a:cubicBezTo>
                      <a:pt x="324211" y="72218"/>
                      <a:pt x="251993" y="0"/>
                      <a:pt x="162105" y="0"/>
                    </a:cubicBezTo>
                    <a:moveTo>
                      <a:pt x="237396" y="236628"/>
                    </a:moveTo>
                    <a:cubicBezTo>
                      <a:pt x="218189" y="255835"/>
                      <a:pt x="191300" y="267359"/>
                      <a:pt x="162105" y="267359"/>
                    </a:cubicBezTo>
                    <a:cubicBezTo>
                      <a:pt x="132911" y="267359"/>
                      <a:pt x="106021" y="255835"/>
                      <a:pt x="86815" y="236628"/>
                    </a:cubicBezTo>
                    <a:cubicBezTo>
                      <a:pt x="67608" y="217421"/>
                      <a:pt x="55316" y="191300"/>
                      <a:pt x="55316" y="162105"/>
                    </a:cubicBezTo>
                    <a:cubicBezTo>
                      <a:pt x="55316" y="103717"/>
                      <a:pt x="102948" y="56084"/>
                      <a:pt x="161337" y="56084"/>
                    </a:cubicBezTo>
                    <a:cubicBezTo>
                      <a:pt x="219726" y="56084"/>
                      <a:pt x="267359" y="103717"/>
                      <a:pt x="267359" y="162105"/>
                    </a:cubicBezTo>
                    <a:cubicBezTo>
                      <a:pt x="268127" y="191300"/>
                      <a:pt x="256603" y="217421"/>
                      <a:pt x="237396" y="236628"/>
                    </a:cubicBezTo>
                  </a:path>
                </a:pathLst>
              </a:custGeom>
              <a:grpFill/>
              <a:ln w="7677" cap="flat">
                <a:noFill/>
                <a:prstDash val="solid"/>
                <a:miter/>
              </a:ln>
            </p:spPr>
            <p:txBody>
              <a:bodyPr rtlCol="0" anchor="ctr"/>
              <a:lstStyle/>
              <a:p>
                <a:pPr algn="ctr"/>
                <a:endParaRPr lang="en-CA">
                  <a:solidFill>
                    <a:schemeClr val="tx1"/>
                  </a:solidFill>
                </a:endParaRPr>
              </a:p>
            </p:txBody>
          </p:sp>
          <p:sp>
            <p:nvSpPr>
              <p:cNvPr id="37" name="Freeform: Shape 80">
                <a:extLst>
                  <a:ext uri="{FF2B5EF4-FFF2-40B4-BE49-F238E27FC236}">
                    <a16:creationId xmlns:a16="http://schemas.microsoft.com/office/drawing/2014/main" id="{76678A32-05F5-3043-89C0-B3AD14DCE7FB}"/>
                  </a:ext>
                </a:extLst>
              </p:cNvPr>
              <p:cNvSpPr/>
              <p:nvPr/>
            </p:nvSpPr>
            <p:spPr>
              <a:xfrm>
                <a:off x="6556697" y="-1155574"/>
                <a:ext cx="56083" cy="467877"/>
              </a:xfrm>
              <a:custGeom>
                <a:avLst/>
                <a:gdLst>
                  <a:gd name="connsiteX0" fmla="*/ 0 w 56083"/>
                  <a:gd name="connsiteY0" fmla="*/ 0 h 467877"/>
                  <a:gd name="connsiteX1" fmla="*/ 56084 w 56083"/>
                  <a:gd name="connsiteY1" fmla="*/ 0 h 467877"/>
                  <a:gd name="connsiteX2" fmla="*/ 56084 w 56083"/>
                  <a:gd name="connsiteY2" fmla="*/ 467878 h 467877"/>
                  <a:gd name="connsiteX3" fmla="*/ 0 w 56083"/>
                  <a:gd name="connsiteY3" fmla="*/ 467878 h 467877"/>
                </a:gdLst>
                <a:ahLst/>
                <a:cxnLst>
                  <a:cxn ang="0">
                    <a:pos x="connsiteX0" y="connsiteY0"/>
                  </a:cxn>
                  <a:cxn ang="0">
                    <a:pos x="connsiteX1" y="connsiteY1"/>
                  </a:cxn>
                  <a:cxn ang="0">
                    <a:pos x="connsiteX2" y="connsiteY2"/>
                  </a:cxn>
                  <a:cxn ang="0">
                    <a:pos x="connsiteX3" y="connsiteY3"/>
                  </a:cxn>
                </a:cxnLst>
                <a:rect l="l" t="t" r="r" b="b"/>
                <a:pathLst>
                  <a:path w="56083" h="467877">
                    <a:moveTo>
                      <a:pt x="0" y="0"/>
                    </a:moveTo>
                    <a:lnTo>
                      <a:pt x="56084" y="0"/>
                    </a:lnTo>
                    <a:lnTo>
                      <a:pt x="56084" y="467878"/>
                    </a:lnTo>
                    <a:lnTo>
                      <a:pt x="0" y="467878"/>
                    </a:lnTo>
                    <a:close/>
                  </a:path>
                </a:pathLst>
              </a:custGeom>
              <a:grpFill/>
              <a:ln w="7677" cap="flat">
                <a:noFill/>
                <a:prstDash val="solid"/>
                <a:miter/>
              </a:ln>
            </p:spPr>
            <p:txBody>
              <a:bodyPr rtlCol="0" anchor="ctr"/>
              <a:lstStyle/>
              <a:p>
                <a:pPr algn="ctr"/>
                <a:endParaRPr lang="en-CA">
                  <a:solidFill>
                    <a:schemeClr val="tx1"/>
                  </a:solidFill>
                </a:endParaRPr>
              </a:p>
            </p:txBody>
          </p:sp>
          <p:sp>
            <p:nvSpPr>
              <p:cNvPr id="38" name="Freeform: Shape 81">
                <a:extLst>
                  <a:ext uri="{FF2B5EF4-FFF2-40B4-BE49-F238E27FC236}">
                    <a16:creationId xmlns:a16="http://schemas.microsoft.com/office/drawing/2014/main" id="{01E717C4-1CD1-3647-9FFF-A149293C3321}"/>
                  </a:ext>
                </a:extLst>
              </p:cNvPr>
              <p:cNvSpPr/>
              <p:nvPr/>
            </p:nvSpPr>
            <p:spPr>
              <a:xfrm>
                <a:off x="5993553" y="-1011139"/>
                <a:ext cx="159032" cy="323442"/>
              </a:xfrm>
              <a:custGeom>
                <a:avLst/>
                <a:gdLst>
                  <a:gd name="connsiteX0" fmla="*/ 159032 w 159032"/>
                  <a:gd name="connsiteY0" fmla="*/ 55316 h 323442"/>
                  <a:gd name="connsiteX1" fmla="*/ 159032 w 159032"/>
                  <a:gd name="connsiteY1" fmla="*/ 0 h 323442"/>
                  <a:gd name="connsiteX2" fmla="*/ 47633 w 159032"/>
                  <a:gd name="connsiteY2" fmla="*/ 46865 h 323442"/>
                  <a:gd name="connsiteX3" fmla="*/ 0 w 159032"/>
                  <a:gd name="connsiteY3" fmla="*/ 161337 h 323442"/>
                  <a:gd name="connsiteX4" fmla="*/ 0 w 159032"/>
                  <a:gd name="connsiteY4" fmla="*/ 323443 h 323442"/>
                  <a:gd name="connsiteX5" fmla="*/ 56084 w 159032"/>
                  <a:gd name="connsiteY5" fmla="*/ 323443 h 323442"/>
                  <a:gd name="connsiteX6" fmla="*/ 56084 w 159032"/>
                  <a:gd name="connsiteY6" fmla="*/ 161337 h 323442"/>
                  <a:gd name="connsiteX7" fmla="*/ 86815 w 159032"/>
                  <a:gd name="connsiteY7" fmla="*/ 86047 h 323442"/>
                  <a:gd name="connsiteX8" fmla="*/ 159032 w 159032"/>
                  <a:gd name="connsiteY8" fmla="*/ 55316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2" h="323442">
                    <a:moveTo>
                      <a:pt x="159032" y="55316"/>
                    </a:moveTo>
                    <a:lnTo>
                      <a:pt x="159032" y="0"/>
                    </a:lnTo>
                    <a:cubicBezTo>
                      <a:pt x="116009" y="768"/>
                      <a:pt x="76827" y="18439"/>
                      <a:pt x="47633" y="46865"/>
                    </a:cubicBezTo>
                    <a:cubicBezTo>
                      <a:pt x="18438" y="76059"/>
                      <a:pt x="0" y="116777"/>
                      <a:pt x="0" y="161337"/>
                    </a:cubicBezTo>
                    <a:lnTo>
                      <a:pt x="0" y="323443"/>
                    </a:lnTo>
                    <a:lnTo>
                      <a:pt x="56084" y="323443"/>
                    </a:lnTo>
                    <a:lnTo>
                      <a:pt x="56084" y="161337"/>
                    </a:lnTo>
                    <a:cubicBezTo>
                      <a:pt x="56084" y="132143"/>
                      <a:pt x="67608" y="105253"/>
                      <a:pt x="86815" y="86047"/>
                    </a:cubicBezTo>
                    <a:cubicBezTo>
                      <a:pt x="106022" y="68376"/>
                      <a:pt x="131375" y="56084"/>
                      <a:pt x="159032" y="55316"/>
                    </a:cubicBezTo>
                  </a:path>
                </a:pathLst>
              </a:custGeom>
              <a:grpFill/>
              <a:ln w="7677" cap="flat">
                <a:noFill/>
                <a:prstDash val="solid"/>
                <a:miter/>
              </a:ln>
            </p:spPr>
            <p:txBody>
              <a:bodyPr rtlCol="0" anchor="ctr"/>
              <a:lstStyle/>
              <a:p>
                <a:pPr algn="ctr"/>
                <a:endParaRPr lang="en-CA">
                  <a:solidFill>
                    <a:schemeClr val="tx1"/>
                  </a:solidFill>
                </a:endParaRPr>
              </a:p>
            </p:txBody>
          </p:sp>
          <p:sp>
            <p:nvSpPr>
              <p:cNvPr id="39" name="Freeform: Shape 82">
                <a:extLst>
                  <a:ext uri="{FF2B5EF4-FFF2-40B4-BE49-F238E27FC236}">
                    <a16:creationId xmlns:a16="http://schemas.microsoft.com/office/drawing/2014/main" id="{5D9170FF-E12A-3048-94B5-0EFF7A54F815}"/>
                  </a:ext>
                </a:extLst>
              </p:cNvPr>
              <p:cNvSpPr/>
              <p:nvPr/>
            </p:nvSpPr>
            <p:spPr>
              <a:xfrm>
                <a:off x="6152586" y="-1014212"/>
                <a:ext cx="3073" cy="3073"/>
              </a:xfrm>
              <a:custGeom>
                <a:avLst/>
                <a:gdLst>
                  <a:gd name="connsiteX0" fmla="*/ 3073 w 3073"/>
                  <a:gd name="connsiteY0" fmla="*/ 3073 h 3073"/>
                  <a:gd name="connsiteX1" fmla="*/ 3073 w 3073"/>
                  <a:gd name="connsiteY1" fmla="*/ 0 h 3073"/>
                  <a:gd name="connsiteX2" fmla="*/ 0 w 3073"/>
                  <a:gd name="connsiteY2" fmla="*/ 0 h 3073"/>
                  <a:gd name="connsiteX3" fmla="*/ 0 w 3073"/>
                  <a:gd name="connsiteY3" fmla="*/ 3073 h 3073"/>
                  <a:gd name="connsiteX4" fmla="*/ 3073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3073" y="3073"/>
                    </a:moveTo>
                    <a:lnTo>
                      <a:pt x="3073" y="0"/>
                    </a:lnTo>
                    <a:cubicBezTo>
                      <a:pt x="2305" y="0"/>
                      <a:pt x="768" y="0"/>
                      <a:pt x="0" y="0"/>
                    </a:cubicBezTo>
                    <a:lnTo>
                      <a:pt x="0" y="3073"/>
                    </a:lnTo>
                    <a:cubicBezTo>
                      <a:pt x="1537" y="3073"/>
                      <a:pt x="2305" y="3073"/>
                      <a:pt x="3073" y="3073"/>
                    </a:cubicBezTo>
                  </a:path>
                </a:pathLst>
              </a:custGeom>
              <a:grpFill/>
              <a:ln w="7677" cap="flat">
                <a:noFill/>
                <a:prstDash val="solid"/>
                <a:miter/>
              </a:ln>
            </p:spPr>
            <p:txBody>
              <a:bodyPr rtlCol="0" anchor="ctr"/>
              <a:lstStyle/>
              <a:p>
                <a:pPr algn="ctr"/>
                <a:endParaRPr lang="en-CA">
                  <a:solidFill>
                    <a:schemeClr val="tx1"/>
                  </a:solidFill>
                </a:endParaRPr>
              </a:p>
            </p:txBody>
          </p:sp>
          <p:grpSp>
            <p:nvGrpSpPr>
              <p:cNvPr id="40" name="Graphic 3">
                <a:extLst>
                  <a:ext uri="{FF2B5EF4-FFF2-40B4-BE49-F238E27FC236}">
                    <a16:creationId xmlns:a16="http://schemas.microsoft.com/office/drawing/2014/main" id="{86BEA23F-C9FA-B24C-B249-AE18236169C9}"/>
                  </a:ext>
                </a:extLst>
              </p:cNvPr>
              <p:cNvGrpSpPr/>
              <p:nvPr/>
            </p:nvGrpSpPr>
            <p:grpSpPr>
              <a:xfrm>
                <a:off x="6699595" y="-1128685"/>
                <a:ext cx="64534" cy="440988"/>
                <a:chOff x="3645110" y="2152838"/>
                <a:chExt cx="64534" cy="440988"/>
              </a:xfrm>
              <a:grpFill/>
            </p:grpSpPr>
            <p:sp>
              <p:nvSpPr>
                <p:cNvPr id="47" name="Freeform: Shape 90">
                  <a:extLst>
                    <a:ext uri="{FF2B5EF4-FFF2-40B4-BE49-F238E27FC236}">
                      <a16:creationId xmlns:a16="http://schemas.microsoft.com/office/drawing/2014/main" id="{DF722889-1969-764C-8BD2-DAB576220A57}"/>
                    </a:ext>
                  </a:extLst>
                </p:cNvPr>
                <p:cNvSpPr/>
                <p:nvPr/>
              </p:nvSpPr>
              <p:spPr>
                <a:xfrm>
                  <a:off x="3645110" y="2152838"/>
                  <a:ext cx="64534" cy="64534"/>
                </a:xfrm>
                <a:custGeom>
                  <a:avLst/>
                  <a:gdLst>
                    <a:gd name="connsiteX0" fmla="*/ 55316 w 64534"/>
                    <a:gd name="connsiteY0" fmla="*/ 9219 h 64534"/>
                    <a:gd name="connsiteX1" fmla="*/ 32268 w 64534"/>
                    <a:gd name="connsiteY1" fmla="*/ 0 h 64534"/>
                    <a:gd name="connsiteX2" fmla="*/ 9219 w 64534"/>
                    <a:gd name="connsiteY2" fmla="*/ 9219 h 64534"/>
                    <a:gd name="connsiteX3" fmla="*/ 0 w 64534"/>
                    <a:gd name="connsiteY3" fmla="*/ 32267 h 64534"/>
                    <a:gd name="connsiteX4" fmla="*/ 9219 w 64534"/>
                    <a:gd name="connsiteY4" fmla="*/ 55316 h 64534"/>
                    <a:gd name="connsiteX5" fmla="*/ 32268 w 64534"/>
                    <a:gd name="connsiteY5" fmla="*/ 64535 h 64534"/>
                    <a:gd name="connsiteX6" fmla="*/ 55316 w 64534"/>
                    <a:gd name="connsiteY6" fmla="*/ 55316 h 64534"/>
                    <a:gd name="connsiteX7" fmla="*/ 64535 w 64534"/>
                    <a:gd name="connsiteY7" fmla="*/ 32267 h 64534"/>
                    <a:gd name="connsiteX8" fmla="*/ 55316 w 64534"/>
                    <a:gd name="connsiteY8" fmla="*/ 921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34" h="64534">
                      <a:moveTo>
                        <a:pt x="55316" y="9219"/>
                      </a:moveTo>
                      <a:cubicBezTo>
                        <a:pt x="49169" y="3073"/>
                        <a:pt x="41487" y="0"/>
                        <a:pt x="32268" y="0"/>
                      </a:cubicBezTo>
                      <a:cubicBezTo>
                        <a:pt x="23048" y="0"/>
                        <a:pt x="15365" y="3841"/>
                        <a:pt x="9219" y="9219"/>
                      </a:cubicBezTo>
                      <a:cubicBezTo>
                        <a:pt x="3073" y="15365"/>
                        <a:pt x="0" y="23048"/>
                        <a:pt x="0" y="32267"/>
                      </a:cubicBezTo>
                      <a:cubicBezTo>
                        <a:pt x="0" y="41487"/>
                        <a:pt x="3841" y="49169"/>
                        <a:pt x="9219" y="55316"/>
                      </a:cubicBezTo>
                      <a:cubicBezTo>
                        <a:pt x="15365" y="61462"/>
                        <a:pt x="23048" y="64535"/>
                        <a:pt x="32268" y="64535"/>
                      </a:cubicBezTo>
                      <a:cubicBezTo>
                        <a:pt x="41487" y="64535"/>
                        <a:pt x="49169" y="60693"/>
                        <a:pt x="55316" y="55316"/>
                      </a:cubicBezTo>
                      <a:cubicBezTo>
                        <a:pt x="61462" y="49169"/>
                        <a:pt x="64535" y="41487"/>
                        <a:pt x="64535" y="32267"/>
                      </a:cubicBezTo>
                      <a:cubicBezTo>
                        <a:pt x="64535" y="23048"/>
                        <a:pt x="61462" y="14597"/>
                        <a:pt x="55316" y="9219"/>
                      </a:cubicBezTo>
                    </a:path>
                  </a:pathLst>
                </a:custGeom>
                <a:grpFill/>
                <a:ln w="7677" cap="flat">
                  <a:noFill/>
                  <a:prstDash val="solid"/>
                  <a:miter/>
                </a:ln>
              </p:spPr>
              <p:txBody>
                <a:bodyPr rtlCol="0" anchor="ctr"/>
                <a:lstStyle/>
                <a:p>
                  <a:pPr algn="ctr"/>
                  <a:endParaRPr lang="en-CA">
                    <a:solidFill>
                      <a:schemeClr val="tx1"/>
                    </a:solidFill>
                  </a:endParaRPr>
                </a:p>
              </p:txBody>
            </p:sp>
            <p:sp>
              <p:nvSpPr>
                <p:cNvPr id="48" name="Freeform: Shape 91">
                  <a:extLst>
                    <a:ext uri="{FF2B5EF4-FFF2-40B4-BE49-F238E27FC236}">
                      <a16:creationId xmlns:a16="http://schemas.microsoft.com/office/drawing/2014/main" id="{E8DE97C7-2ECB-2647-A33D-0A771487F653}"/>
                    </a:ext>
                  </a:extLst>
                </p:cNvPr>
                <p:cNvSpPr/>
                <p:nvPr/>
              </p:nvSpPr>
              <p:spPr>
                <a:xfrm>
                  <a:off x="3649720" y="2270384"/>
                  <a:ext cx="56083" cy="323442"/>
                </a:xfrm>
                <a:custGeom>
                  <a:avLst/>
                  <a:gdLst>
                    <a:gd name="connsiteX0" fmla="*/ 0 w 56083"/>
                    <a:gd name="connsiteY0" fmla="*/ 0 h 323442"/>
                    <a:gd name="connsiteX1" fmla="*/ 56084 w 56083"/>
                    <a:gd name="connsiteY1" fmla="*/ 0 h 323442"/>
                    <a:gd name="connsiteX2" fmla="*/ 56084 w 56083"/>
                    <a:gd name="connsiteY2" fmla="*/ 323443 h 323442"/>
                    <a:gd name="connsiteX3" fmla="*/ 0 w 56083"/>
                    <a:gd name="connsiteY3" fmla="*/ 323443 h 323442"/>
                  </a:gdLst>
                  <a:ahLst/>
                  <a:cxnLst>
                    <a:cxn ang="0">
                      <a:pos x="connsiteX0" y="connsiteY0"/>
                    </a:cxn>
                    <a:cxn ang="0">
                      <a:pos x="connsiteX1" y="connsiteY1"/>
                    </a:cxn>
                    <a:cxn ang="0">
                      <a:pos x="connsiteX2" y="connsiteY2"/>
                    </a:cxn>
                    <a:cxn ang="0">
                      <a:pos x="connsiteX3" y="connsiteY3"/>
                    </a:cxn>
                  </a:cxnLst>
                  <a:rect l="l" t="t" r="r" b="b"/>
                  <a:pathLst>
                    <a:path w="56083" h="323442">
                      <a:moveTo>
                        <a:pt x="0" y="0"/>
                      </a:moveTo>
                      <a:lnTo>
                        <a:pt x="56084" y="0"/>
                      </a:lnTo>
                      <a:lnTo>
                        <a:pt x="56084" y="323443"/>
                      </a:lnTo>
                      <a:lnTo>
                        <a:pt x="0" y="323443"/>
                      </a:lnTo>
                      <a:close/>
                    </a:path>
                  </a:pathLst>
                </a:custGeom>
                <a:grpFill/>
                <a:ln w="7677" cap="flat">
                  <a:noFill/>
                  <a:prstDash val="solid"/>
                  <a:miter/>
                </a:ln>
              </p:spPr>
              <p:txBody>
                <a:bodyPr rtlCol="0" anchor="ctr"/>
                <a:lstStyle/>
                <a:p>
                  <a:pPr algn="ctr"/>
                  <a:endParaRPr lang="en-CA">
                    <a:solidFill>
                      <a:schemeClr val="tx1"/>
                    </a:solidFill>
                  </a:endParaRPr>
                </a:p>
              </p:txBody>
            </p:sp>
          </p:grpSp>
          <p:sp>
            <p:nvSpPr>
              <p:cNvPr id="41" name="Freeform: Shape 84">
                <a:extLst>
                  <a:ext uri="{FF2B5EF4-FFF2-40B4-BE49-F238E27FC236}">
                    <a16:creationId xmlns:a16="http://schemas.microsoft.com/office/drawing/2014/main" id="{30273AFF-E6F6-2745-8BA4-F3E4C4984E92}"/>
                  </a:ext>
                </a:extLst>
              </p:cNvPr>
              <p:cNvSpPr/>
              <p:nvPr/>
            </p:nvSpPr>
            <p:spPr>
              <a:xfrm>
                <a:off x="6844031" y="-1011139"/>
                <a:ext cx="323442" cy="323442"/>
              </a:xfrm>
              <a:custGeom>
                <a:avLst/>
                <a:gdLst>
                  <a:gd name="connsiteX0" fmla="*/ 295785 w 323442"/>
                  <a:gd name="connsiteY0" fmla="*/ 161337 h 323442"/>
                  <a:gd name="connsiteX1" fmla="*/ 228945 w 323442"/>
                  <a:gd name="connsiteY1" fmla="*/ 133679 h 323442"/>
                  <a:gd name="connsiteX2" fmla="*/ 94497 w 323442"/>
                  <a:gd name="connsiteY2" fmla="*/ 133679 h 323442"/>
                  <a:gd name="connsiteX3" fmla="*/ 66840 w 323442"/>
                  <a:gd name="connsiteY3" fmla="*/ 122155 h 323442"/>
                  <a:gd name="connsiteX4" fmla="*/ 55315 w 323442"/>
                  <a:gd name="connsiteY4" fmla="*/ 94497 h 323442"/>
                  <a:gd name="connsiteX5" fmla="*/ 66840 w 323442"/>
                  <a:gd name="connsiteY5" fmla="*/ 66840 h 323442"/>
                  <a:gd name="connsiteX6" fmla="*/ 94497 w 323442"/>
                  <a:gd name="connsiteY6" fmla="*/ 55316 h 323442"/>
                  <a:gd name="connsiteX7" fmla="*/ 291943 w 323442"/>
                  <a:gd name="connsiteY7" fmla="*/ 55316 h 323442"/>
                  <a:gd name="connsiteX8" fmla="*/ 291943 w 323442"/>
                  <a:gd name="connsiteY8" fmla="*/ 0 h 323442"/>
                  <a:gd name="connsiteX9" fmla="*/ 94497 w 323442"/>
                  <a:gd name="connsiteY9" fmla="*/ 0 h 323442"/>
                  <a:gd name="connsiteX10" fmla="*/ 27658 w 323442"/>
                  <a:gd name="connsiteY10" fmla="*/ 27658 h 323442"/>
                  <a:gd name="connsiteX11" fmla="*/ 0 w 323442"/>
                  <a:gd name="connsiteY11" fmla="*/ 94497 h 323442"/>
                  <a:gd name="connsiteX12" fmla="*/ 27658 w 323442"/>
                  <a:gd name="connsiteY12" fmla="*/ 161337 h 323442"/>
                  <a:gd name="connsiteX13" fmla="*/ 94497 w 323442"/>
                  <a:gd name="connsiteY13" fmla="*/ 188995 h 323442"/>
                  <a:gd name="connsiteX14" fmla="*/ 228945 w 323442"/>
                  <a:gd name="connsiteY14" fmla="*/ 188995 h 323442"/>
                  <a:gd name="connsiteX15" fmla="*/ 268127 w 323442"/>
                  <a:gd name="connsiteY15" fmla="*/ 228177 h 323442"/>
                  <a:gd name="connsiteX16" fmla="*/ 256603 w 323442"/>
                  <a:gd name="connsiteY16" fmla="*/ 255835 h 323442"/>
                  <a:gd name="connsiteX17" fmla="*/ 228945 w 323442"/>
                  <a:gd name="connsiteY17" fmla="*/ 267359 h 323442"/>
                  <a:gd name="connsiteX18" fmla="*/ 0 w 323442"/>
                  <a:gd name="connsiteY18" fmla="*/ 267359 h 323442"/>
                  <a:gd name="connsiteX19" fmla="*/ 0 w 323442"/>
                  <a:gd name="connsiteY19" fmla="*/ 323443 h 323442"/>
                  <a:gd name="connsiteX20" fmla="*/ 228945 w 323442"/>
                  <a:gd name="connsiteY20" fmla="*/ 323443 h 323442"/>
                  <a:gd name="connsiteX21" fmla="*/ 295785 w 323442"/>
                  <a:gd name="connsiteY21" fmla="*/ 295785 h 323442"/>
                  <a:gd name="connsiteX22" fmla="*/ 323442 w 323442"/>
                  <a:gd name="connsiteY22" fmla="*/ 228177 h 323442"/>
                  <a:gd name="connsiteX23" fmla="*/ 295785 w 323442"/>
                  <a:gd name="connsiteY23" fmla="*/ 161337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442" h="323442">
                    <a:moveTo>
                      <a:pt x="295785" y="161337"/>
                    </a:moveTo>
                    <a:cubicBezTo>
                      <a:pt x="278883" y="144435"/>
                      <a:pt x="255066" y="133679"/>
                      <a:pt x="228945" y="133679"/>
                    </a:cubicBezTo>
                    <a:lnTo>
                      <a:pt x="94497" y="133679"/>
                    </a:lnTo>
                    <a:cubicBezTo>
                      <a:pt x="83742" y="133679"/>
                      <a:pt x="73754" y="129070"/>
                      <a:pt x="66840" y="122155"/>
                    </a:cubicBezTo>
                    <a:cubicBezTo>
                      <a:pt x="59925" y="115241"/>
                      <a:pt x="55315" y="105253"/>
                      <a:pt x="55315" y="94497"/>
                    </a:cubicBezTo>
                    <a:cubicBezTo>
                      <a:pt x="55315" y="83742"/>
                      <a:pt x="59925" y="73754"/>
                      <a:pt x="66840" y="66840"/>
                    </a:cubicBezTo>
                    <a:cubicBezTo>
                      <a:pt x="73754" y="59925"/>
                      <a:pt x="83742" y="55316"/>
                      <a:pt x="94497" y="55316"/>
                    </a:cubicBezTo>
                    <a:lnTo>
                      <a:pt x="291943" y="55316"/>
                    </a:lnTo>
                    <a:lnTo>
                      <a:pt x="291943" y="0"/>
                    </a:lnTo>
                    <a:lnTo>
                      <a:pt x="94497" y="0"/>
                    </a:lnTo>
                    <a:cubicBezTo>
                      <a:pt x="68376" y="0"/>
                      <a:pt x="44560" y="10756"/>
                      <a:pt x="27658" y="27658"/>
                    </a:cubicBezTo>
                    <a:cubicBezTo>
                      <a:pt x="10756" y="44560"/>
                      <a:pt x="0" y="68376"/>
                      <a:pt x="0" y="94497"/>
                    </a:cubicBezTo>
                    <a:cubicBezTo>
                      <a:pt x="0" y="120619"/>
                      <a:pt x="10756" y="144435"/>
                      <a:pt x="27658" y="161337"/>
                    </a:cubicBezTo>
                    <a:cubicBezTo>
                      <a:pt x="44560" y="178239"/>
                      <a:pt x="68376" y="188995"/>
                      <a:pt x="94497" y="188995"/>
                    </a:cubicBezTo>
                    <a:lnTo>
                      <a:pt x="228945" y="188995"/>
                    </a:lnTo>
                    <a:cubicBezTo>
                      <a:pt x="250457" y="188995"/>
                      <a:pt x="268127" y="207434"/>
                      <a:pt x="268127" y="228177"/>
                    </a:cubicBezTo>
                    <a:cubicBezTo>
                      <a:pt x="268127" y="238933"/>
                      <a:pt x="263517" y="248920"/>
                      <a:pt x="256603" y="255835"/>
                    </a:cubicBezTo>
                    <a:cubicBezTo>
                      <a:pt x="249688" y="262749"/>
                      <a:pt x="239701" y="267359"/>
                      <a:pt x="228945" y="267359"/>
                    </a:cubicBezTo>
                    <a:lnTo>
                      <a:pt x="0" y="267359"/>
                    </a:lnTo>
                    <a:lnTo>
                      <a:pt x="0" y="323443"/>
                    </a:lnTo>
                    <a:lnTo>
                      <a:pt x="228945" y="323443"/>
                    </a:lnTo>
                    <a:cubicBezTo>
                      <a:pt x="255066" y="323443"/>
                      <a:pt x="278883" y="312687"/>
                      <a:pt x="295785" y="295785"/>
                    </a:cubicBezTo>
                    <a:cubicBezTo>
                      <a:pt x="312687" y="278883"/>
                      <a:pt x="323442" y="255066"/>
                      <a:pt x="323442" y="228177"/>
                    </a:cubicBezTo>
                    <a:cubicBezTo>
                      <a:pt x="323442" y="202056"/>
                      <a:pt x="312687" y="178239"/>
                      <a:pt x="295785" y="161337"/>
                    </a:cubicBezTo>
                  </a:path>
                </a:pathLst>
              </a:custGeom>
              <a:grpFill/>
              <a:ln w="7677" cap="flat">
                <a:noFill/>
                <a:prstDash val="solid"/>
                <a:miter/>
              </a:ln>
            </p:spPr>
            <p:txBody>
              <a:bodyPr rtlCol="0" anchor="ctr"/>
              <a:lstStyle/>
              <a:p>
                <a:pPr algn="ctr"/>
                <a:endParaRPr lang="en-CA">
                  <a:solidFill>
                    <a:schemeClr val="tx1"/>
                  </a:solidFill>
                </a:endParaRPr>
              </a:p>
            </p:txBody>
          </p:sp>
          <p:sp>
            <p:nvSpPr>
              <p:cNvPr id="42" name="Freeform: Shape 85">
                <a:extLst>
                  <a:ext uri="{FF2B5EF4-FFF2-40B4-BE49-F238E27FC236}">
                    <a16:creationId xmlns:a16="http://schemas.microsoft.com/office/drawing/2014/main" id="{E3D3E6A7-0439-4D46-B868-244D885CE68F}"/>
                  </a:ext>
                </a:extLst>
              </p:cNvPr>
              <p:cNvSpPr/>
              <p:nvPr/>
            </p:nvSpPr>
            <p:spPr>
              <a:xfrm>
                <a:off x="6152586" y="-1011139"/>
                <a:ext cx="3073" cy="55315"/>
              </a:xfrm>
              <a:custGeom>
                <a:avLst/>
                <a:gdLst>
                  <a:gd name="connsiteX0" fmla="*/ 0 w 3073"/>
                  <a:gd name="connsiteY0" fmla="*/ 55316 h 55315"/>
                  <a:gd name="connsiteX1" fmla="*/ 3073 w 3073"/>
                  <a:gd name="connsiteY1" fmla="*/ 55316 h 55315"/>
                  <a:gd name="connsiteX2" fmla="*/ 3073 w 3073"/>
                  <a:gd name="connsiteY2" fmla="*/ 0 h 55315"/>
                  <a:gd name="connsiteX3" fmla="*/ 0 w 3073"/>
                  <a:gd name="connsiteY3" fmla="*/ 0 h 55315"/>
                  <a:gd name="connsiteX4" fmla="*/ 0 w 3073"/>
                  <a:gd name="connsiteY4" fmla="*/ 55316 h 5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55315">
                    <a:moveTo>
                      <a:pt x="0" y="55316"/>
                    </a:moveTo>
                    <a:cubicBezTo>
                      <a:pt x="768" y="55316"/>
                      <a:pt x="2305" y="55316"/>
                      <a:pt x="3073" y="55316"/>
                    </a:cubicBezTo>
                    <a:lnTo>
                      <a:pt x="3073" y="0"/>
                    </a:lnTo>
                    <a:cubicBezTo>
                      <a:pt x="2305" y="0"/>
                      <a:pt x="768" y="0"/>
                      <a:pt x="0" y="0"/>
                    </a:cubicBezTo>
                    <a:lnTo>
                      <a:pt x="0" y="55316"/>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3" name="Freeform: Shape 86">
                <a:extLst>
                  <a:ext uri="{FF2B5EF4-FFF2-40B4-BE49-F238E27FC236}">
                    <a16:creationId xmlns:a16="http://schemas.microsoft.com/office/drawing/2014/main" id="{7BEC468F-448F-4C4F-A3DA-94DF5BC521EE}"/>
                  </a:ext>
                </a:extLst>
              </p:cNvPr>
              <p:cNvSpPr/>
              <p:nvPr/>
            </p:nvSpPr>
            <p:spPr>
              <a:xfrm>
                <a:off x="4967142" y="-1011907"/>
                <a:ext cx="324210" cy="324210"/>
              </a:xfrm>
              <a:custGeom>
                <a:avLst/>
                <a:gdLst>
                  <a:gd name="connsiteX0" fmla="*/ 305772 w 324210"/>
                  <a:gd name="connsiteY0" fmla="*/ 238164 h 324210"/>
                  <a:gd name="connsiteX1" fmla="*/ 237396 w 324210"/>
                  <a:gd name="connsiteY1" fmla="*/ 238164 h 324210"/>
                  <a:gd name="connsiteX2" fmla="*/ 162874 w 324210"/>
                  <a:gd name="connsiteY2" fmla="*/ 268895 h 324210"/>
                  <a:gd name="connsiteX3" fmla="*/ 61462 w 324210"/>
                  <a:gd name="connsiteY3" fmla="*/ 194373 h 324210"/>
                  <a:gd name="connsiteX4" fmla="*/ 59925 w 324210"/>
                  <a:gd name="connsiteY4" fmla="*/ 190532 h 324210"/>
                  <a:gd name="connsiteX5" fmla="*/ 321138 w 324210"/>
                  <a:gd name="connsiteY5" fmla="*/ 190532 h 324210"/>
                  <a:gd name="connsiteX6" fmla="*/ 324211 w 324210"/>
                  <a:gd name="connsiteY6" fmla="*/ 162106 h 324210"/>
                  <a:gd name="connsiteX7" fmla="*/ 276578 w 324210"/>
                  <a:gd name="connsiteY7" fmla="*/ 47633 h 324210"/>
                  <a:gd name="connsiteX8" fmla="*/ 162105 w 324210"/>
                  <a:gd name="connsiteY8" fmla="*/ 0 h 324210"/>
                  <a:gd name="connsiteX9" fmla="*/ 47633 w 324210"/>
                  <a:gd name="connsiteY9" fmla="*/ 47633 h 324210"/>
                  <a:gd name="connsiteX10" fmla="*/ 0 w 324210"/>
                  <a:gd name="connsiteY10" fmla="*/ 162106 h 324210"/>
                  <a:gd name="connsiteX11" fmla="*/ 162105 w 324210"/>
                  <a:gd name="connsiteY11" fmla="*/ 324211 h 324210"/>
                  <a:gd name="connsiteX12" fmla="*/ 305772 w 324210"/>
                  <a:gd name="connsiteY12" fmla="*/ 238164 h 324210"/>
                  <a:gd name="connsiteX13" fmla="*/ 61462 w 324210"/>
                  <a:gd name="connsiteY13" fmla="*/ 131375 h 324210"/>
                  <a:gd name="connsiteX14" fmla="*/ 162874 w 324210"/>
                  <a:gd name="connsiteY14" fmla="*/ 56852 h 324210"/>
                  <a:gd name="connsiteX15" fmla="*/ 264286 w 324210"/>
                  <a:gd name="connsiteY15" fmla="*/ 130606 h 324210"/>
                  <a:gd name="connsiteX16" fmla="*/ 265822 w 324210"/>
                  <a:gd name="connsiteY16" fmla="*/ 134448 h 324210"/>
                  <a:gd name="connsiteX17" fmla="*/ 60693 w 324210"/>
                  <a:gd name="connsiteY17" fmla="*/ 134448 h 324210"/>
                  <a:gd name="connsiteX18" fmla="*/ 61462 w 324210"/>
                  <a:gd name="connsiteY18" fmla="*/ 131375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0" h="324210">
                    <a:moveTo>
                      <a:pt x="305772" y="238164"/>
                    </a:moveTo>
                    <a:lnTo>
                      <a:pt x="237396" y="238164"/>
                    </a:lnTo>
                    <a:cubicBezTo>
                      <a:pt x="218189" y="256603"/>
                      <a:pt x="192068" y="268895"/>
                      <a:pt x="162874" y="268895"/>
                    </a:cubicBezTo>
                    <a:cubicBezTo>
                      <a:pt x="115241" y="268895"/>
                      <a:pt x="74522" y="237396"/>
                      <a:pt x="61462" y="194373"/>
                    </a:cubicBezTo>
                    <a:lnTo>
                      <a:pt x="59925" y="190532"/>
                    </a:lnTo>
                    <a:lnTo>
                      <a:pt x="321138" y="190532"/>
                    </a:lnTo>
                    <a:cubicBezTo>
                      <a:pt x="322674" y="181312"/>
                      <a:pt x="324211" y="172093"/>
                      <a:pt x="324211" y="162106"/>
                    </a:cubicBezTo>
                    <a:cubicBezTo>
                      <a:pt x="324211" y="117546"/>
                      <a:pt x="306541" y="77596"/>
                      <a:pt x="276578" y="47633"/>
                    </a:cubicBezTo>
                    <a:cubicBezTo>
                      <a:pt x="247384" y="18439"/>
                      <a:pt x="206665" y="0"/>
                      <a:pt x="162105" y="0"/>
                    </a:cubicBezTo>
                    <a:cubicBezTo>
                      <a:pt x="117546" y="0"/>
                      <a:pt x="76827" y="18439"/>
                      <a:pt x="47633" y="47633"/>
                    </a:cubicBezTo>
                    <a:cubicBezTo>
                      <a:pt x="18439" y="76827"/>
                      <a:pt x="0" y="117546"/>
                      <a:pt x="0" y="162106"/>
                    </a:cubicBezTo>
                    <a:cubicBezTo>
                      <a:pt x="0" y="251993"/>
                      <a:pt x="72218" y="324211"/>
                      <a:pt x="162105" y="324211"/>
                    </a:cubicBezTo>
                    <a:cubicBezTo>
                      <a:pt x="225104" y="324211"/>
                      <a:pt x="278883" y="289639"/>
                      <a:pt x="305772" y="238164"/>
                    </a:cubicBezTo>
                    <a:moveTo>
                      <a:pt x="61462" y="131375"/>
                    </a:moveTo>
                    <a:cubicBezTo>
                      <a:pt x="74522" y="88351"/>
                      <a:pt x="115241" y="56852"/>
                      <a:pt x="162874" y="56852"/>
                    </a:cubicBezTo>
                    <a:cubicBezTo>
                      <a:pt x="209738" y="56852"/>
                      <a:pt x="250457" y="88351"/>
                      <a:pt x="264286" y="130606"/>
                    </a:cubicBezTo>
                    <a:lnTo>
                      <a:pt x="265822" y="134448"/>
                    </a:lnTo>
                    <a:lnTo>
                      <a:pt x="60693" y="134448"/>
                    </a:lnTo>
                    <a:lnTo>
                      <a:pt x="61462" y="131375"/>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4" name="Freeform: Shape 87">
                <a:extLst>
                  <a:ext uri="{FF2B5EF4-FFF2-40B4-BE49-F238E27FC236}">
                    <a16:creationId xmlns:a16="http://schemas.microsoft.com/office/drawing/2014/main" id="{3EA667B0-7289-F54A-B688-9B160CA7E996}"/>
                  </a:ext>
                </a:extLst>
              </p:cNvPr>
              <p:cNvSpPr/>
              <p:nvPr/>
            </p:nvSpPr>
            <p:spPr>
              <a:xfrm>
                <a:off x="6152586" y="-955823"/>
                <a:ext cx="3073" cy="3073"/>
              </a:xfrm>
              <a:custGeom>
                <a:avLst/>
                <a:gdLst>
                  <a:gd name="connsiteX0" fmla="*/ 0 w 3073"/>
                  <a:gd name="connsiteY0" fmla="*/ 3073 h 3073"/>
                  <a:gd name="connsiteX1" fmla="*/ 3073 w 3073"/>
                  <a:gd name="connsiteY1" fmla="*/ 3073 h 3073"/>
                  <a:gd name="connsiteX2" fmla="*/ 3073 w 3073"/>
                  <a:gd name="connsiteY2" fmla="*/ 0 h 3073"/>
                  <a:gd name="connsiteX3" fmla="*/ 0 w 3073"/>
                  <a:gd name="connsiteY3" fmla="*/ 0 h 3073"/>
                  <a:gd name="connsiteX4" fmla="*/ 0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0" y="3073"/>
                    </a:moveTo>
                    <a:lnTo>
                      <a:pt x="3073" y="3073"/>
                    </a:lnTo>
                    <a:lnTo>
                      <a:pt x="3073" y="0"/>
                    </a:lnTo>
                    <a:cubicBezTo>
                      <a:pt x="2305" y="0"/>
                      <a:pt x="768" y="0"/>
                      <a:pt x="0" y="0"/>
                    </a:cubicBezTo>
                    <a:lnTo>
                      <a:pt x="0" y="3073"/>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5" name="Freeform: Shape 88">
                <a:extLst>
                  <a:ext uri="{FF2B5EF4-FFF2-40B4-BE49-F238E27FC236}">
                    <a16:creationId xmlns:a16="http://schemas.microsoft.com/office/drawing/2014/main" id="{44EAB6F0-AE40-F946-A8B0-D8DE4C5DD6DD}"/>
                  </a:ext>
                </a:extLst>
              </p:cNvPr>
              <p:cNvSpPr/>
              <p:nvPr/>
            </p:nvSpPr>
            <p:spPr>
              <a:xfrm>
                <a:off x="5350509" y="-1011139"/>
                <a:ext cx="324210" cy="324210"/>
              </a:xfrm>
              <a:custGeom>
                <a:avLst/>
                <a:gdLst>
                  <a:gd name="connsiteX0" fmla="*/ 322674 w 324210"/>
                  <a:gd name="connsiteY0" fmla="*/ 0 h 324210"/>
                  <a:gd name="connsiteX1" fmla="*/ 267359 w 324210"/>
                  <a:gd name="connsiteY1" fmla="*/ 0 h 324210"/>
                  <a:gd name="connsiteX2" fmla="*/ 267359 w 324210"/>
                  <a:gd name="connsiteY2" fmla="*/ 162105 h 324210"/>
                  <a:gd name="connsiteX3" fmla="*/ 161337 w 324210"/>
                  <a:gd name="connsiteY3" fmla="*/ 268127 h 324210"/>
                  <a:gd name="connsiteX4" fmla="*/ 55316 w 324210"/>
                  <a:gd name="connsiteY4" fmla="*/ 162105 h 324210"/>
                  <a:gd name="connsiteX5" fmla="*/ 55316 w 324210"/>
                  <a:gd name="connsiteY5" fmla="*/ 0 h 324210"/>
                  <a:gd name="connsiteX6" fmla="*/ 0 w 324210"/>
                  <a:gd name="connsiteY6" fmla="*/ 0 h 324210"/>
                  <a:gd name="connsiteX7" fmla="*/ 0 w 324210"/>
                  <a:gd name="connsiteY7" fmla="*/ 162105 h 324210"/>
                  <a:gd name="connsiteX8" fmla="*/ 162105 w 324210"/>
                  <a:gd name="connsiteY8" fmla="*/ 324211 h 324210"/>
                  <a:gd name="connsiteX9" fmla="*/ 324211 w 324210"/>
                  <a:gd name="connsiteY9" fmla="*/ 162105 h 324210"/>
                  <a:gd name="connsiteX10" fmla="*/ 324211 w 324210"/>
                  <a:gd name="connsiteY10" fmla="*/ 0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10" h="324210">
                    <a:moveTo>
                      <a:pt x="322674" y="0"/>
                    </a:moveTo>
                    <a:lnTo>
                      <a:pt x="267359" y="0"/>
                    </a:lnTo>
                    <a:lnTo>
                      <a:pt x="267359" y="162105"/>
                    </a:lnTo>
                    <a:cubicBezTo>
                      <a:pt x="267359" y="220494"/>
                      <a:pt x="219726" y="268127"/>
                      <a:pt x="161337" y="268127"/>
                    </a:cubicBezTo>
                    <a:cubicBezTo>
                      <a:pt x="102948" y="268127"/>
                      <a:pt x="55316" y="220494"/>
                      <a:pt x="55316" y="162105"/>
                    </a:cubicBezTo>
                    <a:lnTo>
                      <a:pt x="55316" y="0"/>
                    </a:lnTo>
                    <a:lnTo>
                      <a:pt x="0" y="0"/>
                    </a:lnTo>
                    <a:lnTo>
                      <a:pt x="0" y="162105"/>
                    </a:lnTo>
                    <a:cubicBezTo>
                      <a:pt x="0" y="251993"/>
                      <a:pt x="72218" y="324211"/>
                      <a:pt x="162105" y="324211"/>
                    </a:cubicBezTo>
                    <a:cubicBezTo>
                      <a:pt x="251993" y="324211"/>
                      <a:pt x="324211" y="251993"/>
                      <a:pt x="324211" y="162105"/>
                    </a:cubicBezTo>
                    <a:lnTo>
                      <a:pt x="324211"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6" name="Freeform: Shape 89">
                <a:extLst>
                  <a:ext uri="{FF2B5EF4-FFF2-40B4-BE49-F238E27FC236}">
                    <a16:creationId xmlns:a16="http://schemas.microsoft.com/office/drawing/2014/main" id="{CAE55940-6610-F64A-B8C6-F5DD345B217A}"/>
                  </a:ext>
                </a:extLst>
              </p:cNvPr>
              <p:cNvSpPr/>
              <p:nvPr/>
            </p:nvSpPr>
            <p:spPr>
              <a:xfrm>
                <a:off x="5734646" y="-1155574"/>
                <a:ext cx="208201" cy="467109"/>
              </a:xfrm>
              <a:custGeom>
                <a:avLst/>
                <a:gdLst>
                  <a:gd name="connsiteX0" fmla="*/ 208202 w 208201"/>
                  <a:gd name="connsiteY0" fmla="*/ 143667 h 467109"/>
                  <a:gd name="connsiteX1" fmla="*/ 131374 w 208201"/>
                  <a:gd name="connsiteY1" fmla="*/ 143667 h 467109"/>
                  <a:gd name="connsiteX2" fmla="*/ 131374 w 208201"/>
                  <a:gd name="connsiteY2" fmla="*/ 0 h 467109"/>
                  <a:gd name="connsiteX3" fmla="*/ 76059 w 208201"/>
                  <a:gd name="connsiteY3" fmla="*/ 0 h 467109"/>
                  <a:gd name="connsiteX4" fmla="*/ 76059 w 208201"/>
                  <a:gd name="connsiteY4" fmla="*/ 143667 h 467109"/>
                  <a:gd name="connsiteX5" fmla="*/ 0 w 208201"/>
                  <a:gd name="connsiteY5" fmla="*/ 143667 h 467109"/>
                  <a:gd name="connsiteX6" fmla="*/ 0 w 208201"/>
                  <a:gd name="connsiteY6" fmla="*/ 198982 h 467109"/>
                  <a:gd name="connsiteX7" fmla="*/ 76059 w 208201"/>
                  <a:gd name="connsiteY7" fmla="*/ 198982 h 467109"/>
                  <a:gd name="connsiteX8" fmla="*/ 76059 w 208201"/>
                  <a:gd name="connsiteY8" fmla="*/ 467110 h 467109"/>
                  <a:gd name="connsiteX9" fmla="*/ 131374 w 208201"/>
                  <a:gd name="connsiteY9" fmla="*/ 467110 h 467109"/>
                  <a:gd name="connsiteX10" fmla="*/ 131374 w 208201"/>
                  <a:gd name="connsiteY10" fmla="*/ 198982 h 467109"/>
                  <a:gd name="connsiteX11" fmla="*/ 208202 w 208201"/>
                  <a:gd name="connsiteY11" fmla="*/ 198982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1" h="467109">
                    <a:moveTo>
                      <a:pt x="208202" y="143667"/>
                    </a:moveTo>
                    <a:lnTo>
                      <a:pt x="131374" y="143667"/>
                    </a:lnTo>
                    <a:lnTo>
                      <a:pt x="131374" y="0"/>
                    </a:lnTo>
                    <a:lnTo>
                      <a:pt x="76059" y="0"/>
                    </a:lnTo>
                    <a:lnTo>
                      <a:pt x="76059" y="143667"/>
                    </a:lnTo>
                    <a:lnTo>
                      <a:pt x="0" y="143667"/>
                    </a:lnTo>
                    <a:lnTo>
                      <a:pt x="0" y="198982"/>
                    </a:lnTo>
                    <a:lnTo>
                      <a:pt x="76059" y="198982"/>
                    </a:lnTo>
                    <a:lnTo>
                      <a:pt x="76059" y="467110"/>
                    </a:lnTo>
                    <a:lnTo>
                      <a:pt x="131374" y="467110"/>
                    </a:lnTo>
                    <a:lnTo>
                      <a:pt x="131374" y="198982"/>
                    </a:lnTo>
                    <a:lnTo>
                      <a:pt x="208202" y="198982"/>
                    </a:lnTo>
                    <a:close/>
                  </a:path>
                </a:pathLst>
              </a:custGeom>
              <a:grpFill/>
              <a:ln w="7677" cap="flat">
                <a:noFill/>
                <a:prstDash val="solid"/>
                <a:miter/>
              </a:ln>
            </p:spPr>
            <p:txBody>
              <a:bodyPr rtlCol="0" anchor="ctr"/>
              <a:lstStyle/>
              <a:p>
                <a:pPr algn="ctr"/>
                <a:endParaRPr lang="en-CA">
                  <a:solidFill>
                    <a:schemeClr val="tx1"/>
                  </a:solidFill>
                </a:endParaRPr>
              </a:p>
            </p:txBody>
          </p:sp>
        </p:grpSp>
      </p:grpSp>
      <p:sp>
        <p:nvSpPr>
          <p:cNvPr id="49" name="Rectangle 48">
            <a:hlinkClick r:id="rId2" action="ppaction://hlinksldjump"/>
            <a:extLst>
              <a:ext uri="{FF2B5EF4-FFF2-40B4-BE49-F238E27FC236}">
                <a16:creationId xmlns:a16="http://schemas.microsoft.com/office/drawing/2014/main" id="{90DB4CE3-B029-524A-8592-D485A8C22F18}"/>
              </a:ext>
            </a:extLst>
          </p:cNvPr>
          <p:cNvSpPr/>
          <p:nvPr userDrawn="1"/>
        </p:nvSpPr>
        <p:spPr>
          <a:xfrm>
            <a:off x="10643616" y="155448"/>
            <a:ext cx="1371600" cy="81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3626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Blank + Logo">
    <p:bg>
      <p:bgPr>
        <a:solidFill>
          <a:schemeClr val="bg1"/>
        </a:solidFill>
        <a:effectLst/>
      </p:bgPr>
    </p:bg>
    <p:spTree>
      <p:nvGrpSpPr>
        <p:cNvPr id="1" name=""/>
        <p:cNvGrpSpPr/>
        <p:nvPr/>
      </p:nvGrpSpPr>
      <p:grpSpPr>
        <a:xfrm>
          <a:off x="0" y="0"/>
          <a:ext cx="0" cy="0"/>
          <a:chOff x="0" y="0"/>
          <a:chExt cx="0" cy="0"/>
        </a:xfrm>
      </p:grpSpPr>
      <p:sp>
        <p:nvSpPr>
          <p:cNvPr id="26" name="Footer Placeholder 4">
            <a:extLst>
              <a:ext uri="{FF2B5EF4-FFF2-40B4-BE49-F238E27FC236}">
                <a16:creationId xmlns:a16="http://schemas.microsoft.com/office/drawing/2014/main" id="{E016FDA7-57C6-45CE-AE99-C450873B82BB}"/>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75000"/>
                  </a:schemeClr>
                </a:solidFill>
              </a:defRPr>
            </a:lvl1pPr>
          </a:lstStyle>
          <a:p>
            <a:r>
              <a:rPr lang="de-DE"/>
              <a:t>CONFIDENTIAL</a:t>
            </a:r>
          </a:p>
        </p:txBody>
      </p:sp>
      <p:sp>
        <p:nvSpPr>
          <p:cNvPr id="37" name="Slide Number Placeholder 5">
            <a:extLst>
              <a:ext uri="{FF2B5EF4-FFF2-40B4-BE49-F238E27FC236}">
                <a16:creationId xmlns:a16="http://schemas.microsoft.com/office/drawing/2014/main" id="{21519C42-0644-4DBE-A868-75B11153B9F0}"/>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grpSp>
        <p:nvGrpSpPr>
          <p:cNvPr id="35" name="Group 34">
            <a:extLst>
              <a:ext uri="{FF2B5EF4-FFF2-40B4-BE49-F238E27FC236}">
                <a16:creationId xmlns:a16="http://schemas.microsoft.com/office/drawing/2014/main" id="{8A90EE28-0FB4-B241-9104-0D702983BC87}"/>
              </a:ext>
            </a:extLst>
          </p:cNvPr>
          <p:cNvGrpSpPr/>
          <p:nvPr userDrawn="1"/>
        </p:nvGrpSpPr>
        <p:grpSpPr>
          <a:xfrm>
            <a:off x="10723574" y="225363"/>
            <a:ext cx="1227771" cy="607111"/>
            <a:chOff x="-2708811" y="1538289"/>
            <a:chExt cx="2546094" cy="1258998"/>
          </a:xfrm>
        </p:grpSpPr>
        <p:sp>
          <p:nvSpPr>
            <p:cNvPr id="36" name="Freeform: Shape 54">
              <a:extLst>
                <a:ext uri="{FF2B5EF4-FFF2-40B4-BE49-F238E27FC236}">
                  <a16:creationId xmlns:a16="http://schemas.microsoft.com/office/drawing/2014/main" id="{D2CE0776-FA84-7F4E-9A56-9A939D88B73F}"/>
                </a:ext>
              </a:extLst>
            </p:cNvPr>
            <p:cNvSpPr/>
            <p:nvPr/>
          </p:nvSpPr>
          <p:spPr>
            <a:xfrm>
              <a:off x="-1876464" y="1564866"/>
              <a:ext cx="324140" cy="526986"/>
            </a:xfrm>
            <a:custGeom>
              <a:avLst/>
              <a:gdLst>
                <a:gd name="connsiteX0" fmla="*/ 99004 w 327949"/>
                <a:gd name="connsiteY0" fmla="*/ 491694 h 533180"/>
                <a:gd name="connsiteX1" fmla="*/ 90553 w 327949"/>
                <a:gd name="connsiteY1" fmla="*/ 315760 h 533180"/>
                <a:gd name="connsiteX2" fmla="*/ 90553 w 327949"/>
                <a:gd name="connsiteY2" fmla="*/ 315760 h 533180"/>
                <a:gd name="connsiteX3" fmla="*/ 90553 w 327949"/>
                <a:gd name="connsiteY3" fmla="*/ 315760 h 533180"/>
                <a:gd name="connsiteX4" fmla="*/ 234220 w 327949"/>
                <a:gd name="connsiteY4" fmla="*/ 119850 h 533180"/>
                <a:gd name="connsiteX5" fmla="*/ 318730 w 327949"/>
                <a:gd name="connsiteY5" fmla="*/ 84510 h 533180"/>
                <a:gd name="connsiteX6" fmla="*/ 311816 w 327949"/>
                <a:gd name="connsiteY6" fmla="*/ 50706 h 533180"/>
                <a:gd name="connsiteX7" fmla="*/ 327949 w 327949"/>
                <a:gd name="connsiteY7" fmla="*/ 0 h 533180"/>
                <a:gd name="connsiteX8" fmla="*/ 191965 w 327949"/>
                <a:gd name="connsiteY8" fmla="*/ 51474 h 533180"/>
                <a:gd name="connsiteX9" fmla="*/ 11421 w 327949"/>
                <a:gd name="connsiteY9" fmla="*/ 296553 h 533180"/>
                <a:gd name="connsiteX10" fmla="*/ 11421 w 327949"/>
                <a:gd name="connsiteY10" fmla="*/ 296553 h 533180"/>
                <a:gd name="connsiteX11" fmla="*/ 11421 w 327949"/>
                <a:gd name="connsiteY11" fmla="*/ 296553 h 533180"/>
                <a:gd name="connsiteX12" fmla="*/ 26787 w 327949"/>
                <a:gd name="connsiteY12" fmla="*/ 533181 h 533180"/>
                <a:gd name="connsiteX13" fmla="*/ 99004 w 327949"/>
                <a:gd name="connsiteY13" fmla="*/ 491694 h 5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949" h="533180">
                  <a:moveTo>
                    <a:pt x="99004" y="491694"/>
                  </a:moveTo>
                  <a:cubicBezTo>
                    <a:pt x="80566" y="436379"/>
                    <a:pt x="75956" y="375685"/>
                    <a:pt x="90553" y="315760"/>
                  </a:cubicBezTo>
                  <a:lnTo>
                    <a:pt x="90553" y="315760"/>
                  </a:lnTo>
                  <a:lnTo>
                    <a:pt x="90553" y="315760"/>
                  </a:lnTo>
                  <a:cubicBezTo>
                    <a:pt x="111297" y="230482"/>
                    <a:pt x="165076" y="162105"/>
                    <a:pt x="234220" y="119850"/>
                  </a:cubicBezTo>
                  <a:cubicBezTo>
                    <a:pt x="260341" y="103717"/>
                    <a:pt x="288767" y="92193"/>
                    <a:pt x="318730" y="84510"/>
                  </a:cubicBezTo>
                  <a:cubicBezTo>
                    <a:pt x="314120" y="74522"/>
                    <a:pt x="311816" y="62998"/>
                    <a:pt x="311816" y="50706"/>
                  </a:cubicBezTo>
                  <a:cubicBezTo>
                    <a:pt x="311816" y="31499"/>
                    <a:pt x="317962" y="13829"/>
                    <a:pt x="327949" y="0"/>
                  </a:cubicBezTo>
                  <a:cubicBezTo>
                    <a:pt x="279548" y="8451"/>
                    <a:pt x="233452" y="26121"/>
                    <a:pt x="191965" y="51474"/>
                  </a:cubicBezTo>
                  <a:cubicBezTo>
                    <a:pt x="104382" y="104485"/>
                    <a:pt x="37542" y="189763"/>
                    <a:pt x="11421" y="296553"/>
                  </a:cubicBezTo>
                  <a:lnTo>
                    <a:pt x="11421" y="296553"/>
                  </a:lnTo>
                  <a:lnTo>
                    <a:pt x="11421" y="296553"/>
                  </a:lnTo>
                  <a:cubicBezTo>
                    <a:pt x="-8554" y="378758"/>
                    <a:pt x="-1639" y="460195"/>
                    <a:pt x="26787" y="533181"/>
                  </a:cubicBezTo>
                  <a:cubicBezTo>
                    <a:pt x="42920" y="508596"/>
                    <a:pt x="69042" y="492463"/>
                    <a:pt x="99004" y="491694"/>
                  </a:cubicBezTo>
                </a:path>
              </a:pathLst>
            </a:custGeom>
            <a:solidFill>
              <a:schemeClr val="tx2"/>
            </a:solidFill>
            <a:ln w="7677" cap="flat">
              <a:noFill/>
              <a:prstDash val="solid"/>
              <a:miter/>
            </a:ln>
          </p:spPr>
          <p:txBody>
            <a:bodyPr rtlCol="0" anchor="ctr"/>
            <a:lstStyle/>
            <a:p>
              <a:pPr algn="ctr"/>
              <a:endParaRPr lang="en-CA"/>
            </a:p>
          </p:txBody>
        </p:sp>
        <p:sp>
          <p:nvSpPr>
            <p:cNvPr id="38" name="Freeform: Shape 72">
              <a:extLst>
                <a:ext uri="{FF2B5EF4-FFF2-40B4-BE49-F238E27FC236}">
                  <a16:creationId xmlns:a16="http://schemas.microsoft.com/office/drawing/2014/main" id="{C8CCCDE8-B42E-6B44-A8F1-47B52AA635F3}"/>
                </a:ext>
              </a:extLst>
            </p:cNvPr>
            <p:cNvSpPr/>
            <p:nvPr/>
          </p:nvSpPr>
          <p:spPr>
            <a:xfrm>
              <a:off x="-1408048" y="1564866"/>
              <a:ext cx="323124" cy="525468"/>
            </a:xfrm>
            <a:custGeom>
              <a:avLst/>
              <a:gdLst>
                <a:gd name="connsiteX0" fmla="*/ 9219 w 326921"/>
                <a:gd name="connsiteY0" fmla="*/ 84510 h 531644"/>
                <a:gd name="connsiteX1" fmla="*/ 236628 w 326921"/>
                <a:gd name="connsiteY1" fmla="*/ 466341 h 531644"/>
                <a:gd name="connsiteX2" fmla="*/ 236628 w 326921"/>
                <a:gd name="connsiteY2" fmla="*/ 466341 h 531644"/>
                <a:gd name="connsiteX3" fmla="*/ 236628 w 326921"/>
                <a:gd name="connsiteY3" fmla="*/ 466341 h 531644"/>
                <a:gd name="connsiteX4" fmla="*/ 229713 w 326921"/>
                <a:gd name="connsiteY4" fmla="*/ 490926 h 531644"/>
                <a:gd name="connsiteX5" fmla="*/ 301163 w 326921"/>
                <a:gd name="connsiteY5" fmla="*/ 531644 h 531644"/>
                <a:gd name="connsiteX6" fmla="*/ 315760 w 326921"/>
                <a:gd name="connsiteY6" fmla="*/ 486316 h 531644"/>
                <a:gd name="connsiteX7" fmla="*/ 315760 w 326921"/>
                <a:gd name="connsiteY7" fmla="*/ 486316 h 531644"/>
                <a:gd name="connsiteX8" fmla="*/ 20743 w 326921"/>
                <a:gd name="connsiteY8" fmla="*/ 4610 h 531644"/>
                <a:gd name="connsiteX9" fmla="*/ 20743 w 326921"/>
                <a:gd name="connsiteY9" fmla="*/ 4610 h 531644"/>
                <a:gd name="connsiteX10" fmla="*/ 20743 w 326921"/>
                <a:gd name="connsiteY10" fmla="*/ 4610 h 531644"/>
                <a:gd name="connsiteX11" fmla="*/ 0 w 326921"/>
                <a:gd name="connsiteY11" fmla="*/ 0 h 531644"/>
                <a:gd name="connsiteX12" fmla="*/ 15365 w 326921"/>
                <a:gd name="connsiteY12" fmla="*/ 49938 h 531644"/>
                <a:gd name="connsiteX13" fmla="*/ 9219 w 326921"/>
                <a:gd name="connsiteY13" fmla="*/ 84510 h 53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921" h="531644">
                  <a:moveTo>
                    <a:pt x="9219" y="84510"/>
                  </a:moveTo>
                  <a:cubicBezTo>
                    <a:pt x="175934" y="129070"/>
                    <a:pt x="277346" y="298858"/>
                    <a:pt x="236628" y="466341"/>
                  </a:cubicBezTo>
                  <a:lnTo>
                    <a:pt x="236628" y="466341"/>
                  </a:lnTo>
                  <a:lnTo>
                    <a:pt x="236628" y="466341"/>
                  </a:lnTo>
                  <a:cubicBezTo>
                    <a:pt x="234323" y="474792"/>
                    <a:pt x="232018" y="482475"/>
                    <a:pt x="229713" y="490926"/>
                  </a:cubicBezTo>
                  <a:cubicBezTo>
                    <a:pt x="259676" y="491694"/>
                    <a:pt x="285797" y="507828"/>
                    <a:pt x="301163" y="531644"/>
                  </a:cubicBezTo>
                  <a:cubicBezTo>
                    <a:pt x="306541" y="517047"/>
                    <a:pt x="311918" y="501682"/>
                    <a:pt x="315760" y="486316"/>
                  </a:cubicBezTo>
                  <a:lnTo>
                    <a:pt x="315760" y="486316"/>
                  </a:lnTo>
                  <a:cubicBezTo>
                    <a:pt x="367234" y="272737"/>
                    <a:pt x="235860" y="56852"/>
                    <a:pt x="20743" y="4610"/>
                  </a:cubicBezTo>
                  <a:lnTo>
                    <a:pt x="20743" y="4610"/>
                  </a:lnTo>
                  <a:lnTo>
                    <a:pt x="20743" y="4610"/>
                  </a:lnTo>
                  <a:cubicBezTo>
                    <a:pt x="13829" y="3073"/>
                    <a:pt x="6914" y="1537"/>
                    <a:pt x="0" y="0"/>
                  </a:cubicBezTo>
                  <a:cubicBezTo>
                    <a:pt x="9988" y="14597"/>
                    <a:pt x="15365" y="31499"/>
                    <a:pt x="15365" y="49938"/>
                  </a:cubicBezTo>
                  <a:cubicBezTo>
                    <a:pt x="16134" y="62230"/>
                    <a:pt x="13061" y="73754"/>
                    <a:pt x="9219" y="84510"/>
                  </a:cubicBezTo>
                </a:path>
              </a:pathLst>
            </a:custGeom>
            <a:solidFill>
              <a:schemeClr val="tx2"/>
            </a:solidFill>
            <a:ln w="7677" cap="flat">
              <a:noFill/>
              <a:prstDash val="solid"/>
              <a:miter/>
            </a:ln>
          </p:spPr>
          <p:txBody>
            <a:bodyPr rtlCol="0" anchor="ctr"/>
            <a:lstStyle/>
            <a:p>
              <a:pPr algn="ctr"/>
              <a:endParaRPr lang="en-CA"/>
            </a:p>
          </p:txBody>
        </p:sp>
        <p:sp>
          <p:nvSpPr>
            <p:cNvPr id="39" name="Freeform: Shape 73">
              <a:extLst>
                <a:ext uri="{FF2B5EF4-FFF2-40B4-BE49-F238E27FC236}">
                  <a16:creationId xmlns:a16="http://schemas.microsoft.com/office/drawing/2014/main" id="{E5445F78-8195-2E4D-9EB7-FFBEFE621483}"/>
                </a:ext>
              </a:extLst>
            </p:cNvPr>
            <p:cNvSpPr/>
            <p:nvPr/>
          </p:nvSpPr>
          <p:spPr>
            <a:xfrm>
              <a:off x="-1556121" y="1538289"/>
              <a:ext cx="151917" cy="151869"/>
            </a:xfrm>
            <a:custGeom>
              <a:avLst/>
              <a:gdLst>
                <a:gd name="connsiteX0" fmla="*/ 131374 w 153702"/>
                <a:gd name="connsiteY0" fmla="*/ 22280 h 153654"/>
                <a:gd name="connsiteX1" fmla="*/ 76827 w 153702"/>
                <a:gd name="connsiteY1" fmla="*/ 0 h 153654"/>
                <a:gd name="connsiteX2" fmla="*/ 22280 w 153702"/>
                <a:gd name="connsiteY2" fmla="*/ 22280 h 153654"/>
                <a:gd name="connsiteX3" fmla="*/ 0 w 153702"/>
                <a:gd name="connsiteY3" fmla="*/ 76827 h 153654"/>
                <a:gd name="connsiteX4" fmla="*/ 22280 w 153702"/>
                <a:gd name="connsiteY4" fmla="*/ 131375 h 153654"/>
                <a:gd name="connsiteX5" fmla="*/ 76827 w 153702"/>
                <a:gd name="connsiteY5" fmla="*/ 153654 h 153654"/>
                <a:gd name="connsiteX6" fmla="*/ 131374 w 153702"/>
                <a:gd name="connsiteY6" fmla="*/ 131375 h 153654"/>
                <a:gd name="connsiteX7" fmla="*/ 153654 w 153702"/>
                <a:gd name="connsiteY7" fmla="*/ 76827 h 153654"/>
                <a:gd name="connsiteX8" fmla="*/ 131374 w 153702"/>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 h="153654">
                  <a:moveTo>
                    <a:pt x="131374"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4" y="131375"/>
                  </a:cubicBezTo>
                  <a:cubicBezTo>
                    <a:pt x="145203" y="117546"/>
                    <a:pt x="153654" y="98339"/>
                    <a:pt x="153654" y="76827"/>
                  </a:cubicBezTo>
                  <a:cubicBezTo>
                    <a:pt x="154423" y="55316"/>
                    <a:pt x="145972" y="36109"/>
                    <a:pt x="131374" y="22280"/>
                  </a:cubicBezTo>
                </a:path>
              </a:pathLst>
            </a:custGeom>
            <a:solidFill>
              <a:schemeClr val="tx1"/>
            </a:solidFill>
            <a:ln w="7677" cap="flat">
              <a:noFill/>
              <a:prstDash val="solid"/>
              <a:miter/>
            </a:ln>
          </p:spPr>
          <p:txBody>
            <a:bodyPr rtlCol="0" anchor="ctr"/>
            <a:lstStyle/>
            <a:p>
              <a:pPr algn="ctr"/>
              <a:endParaRPr lang="en-CA"/>
            </a:p>
          </p:txBody>
        </p:sp>
        <p:sp>
          <p:nvSpPr>
            <p:cNvPr id="40" name="Freeform: Shape 74">
              <a:extLst>
                <a:ext uri="{FF2B5EF4-FFF2-40B4-BE49-F238E27FC236}">
                  <a16:creationId xmlns:a16="http://schemas.microsoft.com/office/drawing/2014/main" id="{E93EA746-FA87-2948-B12D-38A8DE716F08}"/>
                </a:ext>
              </a:extLst>
            </p:cNvPr>
            <p:cNvSpPr/>
            <p:nvPr/>
          </p:nvSpPr>
          <p:spPr>
            <a:xfrm>
              <a:off x="-1260734"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4" y="117546"/>
                    <a:pt x="153654" y="98339"/>
                    <a:pt x="153654" y="76827"/>
                  </a:cubicBezTo>
                  <a:cubicBezTo>
                    <a:pt x="153654" y="55316"/>
                    <a:pt x="145204" y="36109"/>
                    <a:pt x="131375" y="22280"/>
                  </a:cubicBezTo>
                </a:path>
              </a:pathLst>
            </a:custGeom>
            <a:solidFill>
              <a:schemeClr val="tx1"/>
            </a:solidFill>
            <a:ln w="7677" cap="flat">
              <a:noFill/>
              <a:prstDash val="solid"/>
              <a:miter/>
            </a:ln>
          </p:spPr>
          <p:txBody>
            <a:bodyPr rtlCol="0" anchor="ctr"/>
            <a:lstStyle/>
            <a:p>
              <a:pPr algn="ctr"/>
              <a:endParaRPr lang="en-CA"/>
            </a:p>
          </p:txBody>
        </p:sp>
        <p:sp>
          <p:nvSpPr>
            <p:cNvPr id="41" name="Freeform: Shape 75">
              <a:extLst>
                <a:ext uri="{FF2B5EF4-FFF2-40B4-BE49-F238E27FC236}">
                  <a16:creationId xmlns:a16="http://schemas.microsoft.com/office/drawing/2014/main" id="{88837030-6D17-154C-BCE3-492A95B9F934}"/>
                </a:ext>
              </a:extLst>
            </p:cNvPr>
            <p:cNvSpPr/>
            <p:nvPr/>
          </p:nvSpPr>
          <p:spPr>
            <a:xfrm>
              <a:off x="-1850748"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3" y="117546"/>
                    <a:pt x="153654" y="98339"/>
                    <a:pt x="153654" y="76827"/>
                  </a:cubicBezTo>
                  <a:cubicBezTo>
                    <a:pt x="153654" y="55316"/>
                    <a:pt x="145203" y="36109"/>
                    <a:pt x="131375" y="22280"/>
                  </a:cubicBezTo>
                </a:path>
              </a:pathLst>
            </a:custGeom>
            <a:solidFill>
              <a:schemeClr val="tx1"/>
            </a:solidFill>
            <a:ln w="7677" cap="flat">
              <a:noFill/>
              <a:prstDash val="solid"/>
              <a:miter/>
            </a:ln>
          </p:spPr>
          <p:txBody>
            <a:bodyPr rtlCol="0" anchor="ctr"/>
            <a:lstStyle/>
            <a:p>
              <a:pPr algn="ctr"/>
              <a:endParaRPr lang="en-CA"/>
            </a:p>
          </p:txBody>
        </p:sp>
        <p:grpSp>
          <p:nvGrpSpPr>
            <p:cNvPr id="42" name="Group 41">
              <a:extLst>
                <a:ext uri="{FF2B5EF4-FFF2-40B4-BE49-F238E27FC236}">
                  <a16:creationId xmlns:a16="http://schemas.microsoft.com/office/drawing/2014/main" id="{89F38B94-E849-F44B-BC3A-EDB502573B2E}"/>
                </a:ext>
              </a:extLst>
            </p:cNvPr>
            <p:cNvGrpSpPr/>
            <p:nvPr/>
          </p:nvGrpSpPr>
          <p:grpSpPr>
            <a:xfrm>
              <a:off x="-2708811" y="2334085"/>
              <a:ext cx="2546094" cy="463202"/>
              <a:chOff x="4591457" y="-1155574"/>
              <a:chExt cx="2576016" cy="468646"/>
            </a:xfrm>
            <a:solidFill>
              <a:schemeClr val="tx1"/>
            </a:solidFill>
          </p:grpSpPr>
          <p:sp>
            <p:nvSpPr>
              <p:cNvPr id="43" name="Freeform: Shape 77">
                <a:extLst>
                  <a:ext uri="{FF2B5EF4-FFF2-40B4-BE49-F238E27FC236}">
                    <a16:creationId xmlns:a16="http://schemas.microsoft.com/office/drawing/2014/main" id="{5E30E1E0-8251-5347-92EA-AEB69F50966C}"/>
                  </a:ext>
                </a:extLst>
              </p:cNvPr>
              <p:cNvSpPr/>
              <p:nvPr/>
            </p:nvSpPr>
            <p:spPr>
              <a:xfrm>
                <a:off x="6152586" y="-1014212"/>
                <a:ext cx="3073" cy="7682"/>
              </a:xfrm>
              <a:custGeom>
                <a:avLst/>
                <a:gdLst>
                  <a:gd name="connsiteX0" fmla="*/ 0 w 3073"/>
                  <a:gd name="connsiteY0" fmla="*/ 0 h 7682"/>
                  <a:gd name="connsiteX1" fmla="*/ 0 w 3073"/>
                  <a:gd name="connsiteY1" fmla="*/ 0 h 7682"/>
                  <a:gd name="connsiteX2" fmla="*/ 3073 w 3073"/>
                  <a:gd name="connsiteY2" fmla="*/ 0 h 7682"/>
                  <a:gd name="connsiteX3" fmla="*/ 0 w 3073"/>
                  <a:gd name="connsiteY3" fmla="*/ 0 h 7682"/>
                </a:gdLst>
                <a:ahLst/>
                <a:cxnLst>
                  <a:cxn ang="0">
                    <a:pos x="connsiteX0" y="connsiteY0"/>
                  </a:cxn>
                  <a:cxn ang="0">
                    <a:pos x="connsiteX1" y="connsiteY1"/>
                  </a:cxn>
                  <a:cxn ang="0">
                    <a:pos x="connsiteX2" y="connsiteY2"/>
                  </a:cxn>
                  <a:cxn ang="0">
                    <a:pos x="connsiteX3" y="connsiteY3"/>
                  </a:cxn>
                </a:cxnLst>
                <a:rect l="l" t="t" r="r" b="b"/>
                <a:pathLst>
                  <a:path w="3073" h="7682">
                    <a:moveTo>
                      <a:pt x="0" y="0"/>
                    </a:moveTo>
                    <a:lnTo>
                      <a:pt x="0" y="0"/>
                    </a:lnTo>
                    <a:cubicBezTo>
                      <a:pt x="768" y="0"/>
                      <a:pt x="2305" y="0"/>
                      <a:pt x="3073" y="0"/>
                    </a:cubicBezTo>
                    <a:lnTo>
                      <a:pt x="0"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4" name="Freeform: Shape 78">
                <a:extLst>
                  <a:ext uri="{FF2B5EF4-FFF2-40B4-BE49-F238E27FC236}">
                    <a16:creationId xmlns:a16="http://schemas.microsoft.com/office/drawing/2014/main" id="{6B6F674E-4398-E749-A7DA-2E5DBBF80EBC}"/>
                  </a:ext>
                </a:extLst>
              </p:cNvPr>
              <p:cNvSpPr/>
              <p:nvPr/>
            </p:nvSpPr>
            <p:spPr>
              <a:xfrm>
                <a:off x="4591457" y="-1011907"/>
                <a:ext cx="323442" cy="324979"/>
              </a:xfrm>
              <a:custGeom>
                <a:avLst/>
                <a:gdLst>
                  <a:gd name="connsiteX0" fmla="*/ 162105 w 323442"/>
                  <a:gd name="connsiteY0" fmla="*/ 56084 h 324979"/>
                  <a:gd name="connsiteX1" fmla="*/ 268127 w 323442"/>
                  <a:gd name="connsiteY1" fmla="*/ 162106 h 324979"/>
                  <a:gd name="connsiteX2" fmla="*/ 268127 w 323442"/>
                  <a:gd name="connsiteY2" fmla="*/ 324211 h 324979"/>
                  <a:gd name="connsiteX3" fmla="*/ 323443 w 323442"/>
                  <a:gd name="connsiteY3" fmla="*/ 324211 h 324979"/>
                  <a:gd name="connsiteX4" fmla="*/ 323443 w 323442"/>
                  <a:gd name="connsiteY4" fmla="*/ 162106 h 324979"/>
                  <a:gd name="connsiteX5" fmla="*/ 161337 w 323442"/>
                  <a:gd name="connsiteY5" fmla="*/ 0 h 324979"/>
                  <a:gd name="connsiteX6" fmla="*/ 0 w 323442"/>
                  <a:gd name="connsiteY6" fmla="*/ 162874 h 324979"/>
                  <a:gd name="connsiteX7" fmla="*/ 0 w 323442"/>
                  <a:gd name="connsiteY7" fmla="*/ 324979 h 324979"/>
                  <a:gd name="connsiteX8" fmla="*/ 55316 w 323442"/>
                  <a:gd name="connsiteY8" fmla="*/ 324979 h 324979"/>
                  <a:gd name="connsiteX9" fmla="*/ 55316 w 323442"/>
                  <a:gd name="connsiteY9" fmla="*/ 162874 h 324979"/>
                  <a:gd name="connsiteX10" fmla="*/ 162105 w 323442"/>
                  <a:gd name="connsiteY10" fmla="*/ 56084 h 3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42" h="324979">
                    <a:moveTo>
                      <a:pt x="162105" y="56084"/>
                    </a:moveTo>
                    <a:cubicBezTo>
                      <a:pt x="220494" y="56084"/>
                      <a:pt x="268127" y="103717"/>
                      <a:pt x="268127" y="162106"/>
                    </a:cubicBezTo>
                    <a:lnTo>
                      <a:pt x="268127" y="324211"/>
                    </a:lnTo>
                    <a:lnTo>
                      <a:pt x="323443" y="324211"/>
                    </a:lnTo>
                    <a:lnTo>
                      <a:pt x="323443" y="162106"/>
                    </a:lnTo>
                    <a:cubicBezTo>
                      <a:pt x="323443" y="72218"/>
                      <a:pt x="251225" y="0"/>
                      <a:pt x="161337" y="0"/>
                    </a:cubicBezTo>
                    <a:cubicBezTo>
                      <a:pt x="72218" y="768"/>
                      <a:pt x="0" y="72986"/>
                      <a:pt x="0" y="162874"/>
                    </a:cubicBezTo>
                    <a:lnTo>
                      <a:pt x="0" y="324979"/>
                    </a:lnTo>
                    <a:lnTo>
                      <a:pt x="55316" y="324979"/>
                    </a:lnTo>
                    <a:lnTo>
                      <a:pt x="55316" y="162874"/>
                    </a:lnTo>
                    <a:cubicBezTo>
                      <a:pt x="55316" y="103717"/>
                      <a:pt x="102948" y="56084"/>
                      <a:pt x="162105" y="56084"/>
                    </a:cubicBezTo>
                  </a:path>
                </a:pathLst>
              </a:custGeom>
              <a:grpFill/>
              <a:ln w="7677" cap="flat">
                <a:noFill/>
                <a:prstDash val="solid"/>
                <a:miter/>
              </a:ln>
            </p:spPr>
            <p:txBody>
              <a:bodyPr rtlCol="0" anchor="ctr"/>
              <a:lstStyle/>
              <a:p>
                <a:pPr algn="ctr"/>
                <a:endParaRPr lang="en-CA">
                  <a:solidFill>
                    <a:schemeClr val="tx1"/>
                  </a:solidFill>
                </a:endParaRPr>
              </a:p>
            </p:txBody>
          </p:sp>
          <p:sp>
            <p:nvSpPr>
              <p:cNvPr id="45" name="Freeform: Shape 79">
                <a:extLst>
                  <a:ext uri="{FF2B5EF4-FFF2-40B4-BE49-F238E27FC236}">
                    <a16:creationId xmlns:a16="http://schemas.microsoft.com/office/drawing/2014/main" id="{E973178B-5A6E-1B4D-9A0C-99BE8791E5FB}"/>
                  </a:ext>
                </a:extLst>
              </p:cNvPr>
              <p:cNvSpPr/>
              <p:nvPr/>
            </p:nvSpPr>
            <p:spPr>
              <a:xfrm>
                <a:off x="6178707" y="-1011139"/>
                <a:ext cx="324210" cy="324210"/>
              </a:xfrm>
              <a:custGeom>
                <a:avLst/>
                <a:gdLst>
                  <a:gd name="connsiteX0" fmla="*/ 162105 w 324210"/>
                  <a:gd name="connsiteY0" fmla="*/ 0 h 324210"/>
                  <a:gd name="connsiteX1" fmla="*/ 0 w 324210"/>
                  <a:gd name="connsiteY1" fmla="*/ 162105 h 324210"/>
                  <a:gd name="connsiteX2" fmla="*/ 47633 w 324210"/>
                  <a:gd name="connsiteY2" fmla="*/ 276578 h 324210"/>
                  <a:gd name="connsiteX3" fmla="*/ 162105 w 324210"/>
                  <a:gd name="connsiteY3" fmla="*/ 324211 h 324210"/>
                  <a:gd name="connsiteX4" fmla="*/ 276578 w 324210"/>
                  <a:gd name="connsiteY4" fmla="*/ 276578 h 324210"/>
                  <a:gd name="connsiteX5" fmla="*/ 324211 w 324210"/>
                  <a:gd name="connsiteY5" fmla="*/ 162105 h 324210"/>
                  <a:gd name="connsiteX6" fmla="*/ 162105 w 324210"/>
                  <a:gd name="connsiteY6" fmla="*/ 0 h 324210"/>
                  <a:gd name="connsiteX7" fmla="*/ 237396 w 324210"/>
                  <a:gd name="connsiteY7" fmla="*/ 236628 h 324210"/>
                  <a:gd name="connsiteX8" fmla="*/ 162105 w 324210"/>
                  <a:gd name="connsiteY8" fmla="*/ 267359 h 324210"/>
                  <a:gd name="connsiteX9" fmla="*/ 86815 w 324210"/>
                  <a:gd name="connsiteY9" fmla="*/ 236628 h 324210"/>
                  <a:gd name="connsiteX10" fmla="*/ 55316 w 324210"/>
                  <a:gd name="connsiteY10" fmla="*/ 162105 h 324210"/>
                  <a:gd name="connsiteX11" fmla="*/ 161337 w 324210"/>
                  <a:gd name="connsiteY11" fmla="*/ 56084 h 324210"/>
                  <a:gd name="connsiteX12" fmla="*/ 267359 w 324210"/>
                  <a:gd name="connsiteY12" fmla="*/ 162105 h 324210"/>
                  <a:gd name="connsiteX13" fmla="*/ 237396 w 324210"/>
                  <a:gd name="connsiteY13" fmla="*/ 236628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210" h="324210">
                    <a:moveTo>
                      <a:pt x="162105" y="0"/>
                    </a:moveTo>
                    <a:cubicBezTo>
                      <a:pt x="72218" y="0"/>
                      <a:pt x="0" y="72218"/>
                      <a:pt x="0" y="162105"/>
                    </a:cubicBezTo>
                    <a:cubicBezTo>
                      <a:pt x="0" y="206665"/>
                      <a:pt x="18438" y="246615"/>
                      <a:pt x="47633" y="276578"/>
                    </a:cubicBezTo>
                    <a:cubicBezTo>
                      <a:pt x="76827" y="305772"/>
                      <a:pt x="117546" y="324211"/>
                      <a:pt x="162105" y="324211"/>
                    </a:cubicBezTo>
                    <a:cubicBezTo>
                      <a:pt x="206665" y="324211"/>
                      <a:pt x="247384" y="305772"/>
                      <a:pt x="276578" y="276578"/>
                    </a:cubicBezTo>
                    <a:cubicBezTo>
                      <a:pt x="305772" y="247384"/>
                      <a:pt x="324211" y="206665"/>
                      <a:pt x="324211" y="162105"/>
                    </a:cubicBezTo>
                    <a:cubicBezTo>
                      <a:pt x="324211" y="72218"/>
                      <a:pt x="251993" y="0"/>
                      <a:pt x="162105" y="0"/>
                    </a:cubicBezTo>
                    <a:moveTo>
                      <a:pt x="237396" y="236628"/>
                    </a:moveTo>
                    <a:cubicBezTo>
                      <a:pt x="218189" y="255835"/>
                      <a:pt x="191300" y="267359"/>
                      <a:pt x="162105" y="267359"/>
                    </a:cubicBezTo>
                    <a:cubicBezTo>
                      <a:pt x="132911" y="267359"/>
                      <a:pt x="106021" y="255835"/>
                      <a:pt x="86815" y="236628"/>
                    </a:cubicBezTo>
                    <a:cubicBezTo>
                      <a:pt x="67608" y="217421"/>
                      <a:pt x="55316" y="191300"/>
                      <a:pt x="55316" y="162105"/>
                    </a:cubicBezTo>
                    <a:cubicBezTo>
                      <a:pt x="55316" y="103717"/>
                      <a:pt x="102948" y="56084"/>
                      <a:pt x="161337" y="56084"/>
                    </a:cubicBezTo>
                    <a:cubicBezTo>
                      <a:pt x="219726" y="56084"/>
                      <a:pt x="267359" y="103717"/>
                      <a:pt x="267359" y="162105"/>
                    </a:cubicBezTo>
                    <a:cubicBezTo>
                      <a:pt x="268127" y="191300"/>
                      <a:pt x="256603" y="217421"/>
                      <a:pt x="237396" y="236628"/>
                    </a:cubicBezTo>
                  </a:path>
                </a:pathLst>
              </a:custGeom>
              <a:grpFill/>
              <a:ln w="7677" cap="flat">
                <a:noFill/>
                <a:prstDash val="solid"/>
                <a:miter/>
              </a:ln>
            </p:spPr>
            <p:txBody>
              <a:bodyPr rtlCol="0" anchor="ctr"/>
              <a:lstStyle/>
              <a:p>
                <a:pPr algn="ctr"/>
                <a:endParaRPr lang="en-CA">
                  <a:solidFill>
                    <a:schemeClr val="tx1"/>
                  </a:solidFill>
                </a:endParaRPr>
              </a:p>
            </p:txBody>
          </p:sp>
          <p:sp>
            <p:nvSpPr>
              <p:cNvPr id="46" name="Freeform: Shape 80">
                <a:extLst>
                  <a:ext uri="{FF2B5EF4-FFF2-40B4-BE49-F238E27FC236}">
                    <a16:creationId xmlns:a16="http://schemas.microsoft.com/office/drawing/2014/main" id="{30E1B41C-E2B3-264A-B829-B0C9D78E3B21}"/>
                  </a:ext>
                </a:extLst>
              </p:cNvPr>
              <p:cNvSpPr/>
              <p:nvPr/>
            </p:nvSpPr>
            <p:spPr>
              <a:xfrm>
                <a:off x="6556697" y="-1155574"/>
                <a:ext cx="56083" cy="467877"/>
              </a:xfrm>
              <a:custGeom>
                <a:avLst/>
                <a:gdLst>
                  <a:gd name="connsiteX0" fmla="*/ 0 w 56083"/>
                  <a:gd name="connsiteY0" fmla="*/ 0 h 467877"/>
                  <a:gd name="connsiteX1" fmla="*/ 56084 w 56083"/>
                  <a:gd name="connsiteY1" fmla="*/ 0 h 467877"/>
                  <a:gd name="connsiteX2" fmla="*/ 56084 w 56083"/>
                  <a:gd name="connsiteY2" fmla="*/ 467878 h 467877"/>
                  <a:gd name="connsiteX3" fmla="*/ 0 w 56083"/>
                  <a:gd name="connsiteY3" fmla="*/ 467878 h 467877"/>
                </a:gdLst>
                <a:ahLst/>
                <a:cxnLst>
                  <a:cxn ang="0">
                    <a:pos x="connsiteX0" y="connsiteY0"/>
                  </a:cxn>
                  <a:cxn ang="0">
                    <a:pos x="connsiteX1" y="connsiteY1"/>
                  </a:cxn>
                  <a:cxn ang="0">
                    <a:pos x="connsiteX2" y="connsiteY2"/>
                  </a:cxn>
                  <a:cxn ang="0">
                    <a:pos x="connsiteX3" y="connsiteY3"/>
                  </a:cxn>
                </a:cxnLst>
                <a:rect l="l" t="t" r="r" b="b"/>
                <a:pathLst>
                  <a:path w="56083" h="467877">
                    <a:moveTo>
                      <a:pt x="0" y="0"/>
                    </a:moveTo>
                    <a:lnTo>
                      <a:pt x="56084" y="0"/>
                    </a:lnTo>
                    <a:lnTo>
                      <a:pt x="56084" y="467878"/>
                    </a:lnTo>
                    <a:lnTo>
                      <a:pt x="0" y="467878"/>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7" name="Freeform: Shape 81">
                <a:extLst>
                  <a:ext uri="{FF2B5EF4-FFF2-40B4-BE49-F238E27FC236}">
                    <a16:creationId xmlns:a16="http://schemas.microsoft.com/office/drawing/2014/main" id="{F307BDAA-6180-3247-A059-D2B608A9F856}"/>
                  </a:ext>
                </a:extLst>
              </p:cNvPr>
              <p:cNvSpPr/>
              <p:nvPr/>
            </p:nvSpPr>
            <p:spPr>
              <a:xfrm>
                <a:off x="5993553" y="-1011139"/>
                <a:ext cx="159032" cy="323442"/>
              </a:xfrm>
              <a:custGeom>
                <a:avLst/>
                <a:gdLst>
                  <a:gd name="connsiteX0" fmla="*/ 159032 w 159032"/>
                  <a:gd name="connsiteY0" fmla="*/ 55316 h 323442"/>
                  <a:gd name="connsiteX1" fmla="*/ 159032 w 159032"/>
                  <a:gd name="connsiteY1" fmla="*/ 0 h 323442"/>
                  <a:gd name="connsiteX2" fmla="*/ 47633 w 159032"/>
                  <a:gd name="connsiteY2" fmla="*/ 46865 h 323442"/>
                  <a:gd name="connsiteX3" fmla="*/ 0 w 159032"/>
                  <a:gd name="connsiteY3" fmla="*/ 161337 h 323442"/>
                  <a:gd name="connsiteX4" fmla="*/ 0 w 159032"/>
                  <a:gd name="connsiteY4" fmla="*/ 323443 h 323442"/>
                  <a:gd name="connsiteX5" fmla="*/ 56084 w 159032"/>
                  <a:gd name="connsiteY5" fmla="*/ 323443 h 323442"/>
                  <a:gd name="connsiteX6" fmla="*/ 56084 w 159032"/>
                  <a:gd name="connsiteY6" fmla="*/ 161337 h 323442"/>
                  <a:gd name="connsiteX7" fmla="*/ 86815 w 159032"/>
                  <a:gd name="connsiteY7" fmla="*/ 86047 h 323442"/>
                  <a:gd name="connsiteX8" fmla="*/ 159032 w 159032"/>
                  <a:gd name="connsiteY8" fmla="*/ 55316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2" h="323442">
                    <a:moveTo>
                      <a:pt x="159032" y="55316"/>
                    </a:moveTo>
                    <a:lnTo>
                      <a:pt x="159032" y="0"/>
                    </a:lnTo>
                    <a:cubicBezTo>
                      <a:pt x="116009" y="768"/>
                      <a:pt x="76827" y="18439"/>
                      <a:pt x="47633" y="46865"/>
                    </a:cubicBezTo>
                    <a:cubicBezTo>
                      <a:pt x="18438" y="76059"/>
                      <a:pt x="0" y="116777"/>
                      <a:pt x="0" y="161337"/>
                    </a:cubicBezTo>
                    <a:lnTo>
                      <a:pt x="0" y="323443"/>
                    </a:lnTo>
                    <a:lnTo>
                      <a:pt x="56084" y="323443"/>
                    </a:lnTo>
                    <a:lnTo>
                      <a:pt x="56084" y="161337"/>
                    </a:lnTo>
                    <a:cubicBezTo>
                      <a:pt x="56084" y="132143"/>
                      <a:pt x="67608" y="105253"/>
                      <a:pt x="86815" y="86047"/>
                    </a:cubicBezTo>
                    <a:cubicBezTo>
                      <a:pt x="106022" y="68376"/>
                      <a:pt x="131375" y="56084"/>
                      <a:pt x="159032" y="55316"/>
                    </a:cubicBezTo>
                  </a:path>
                </a:pathLst>
              </a:custGeom>
              <a:grpFill/>
              <a:ln w="7677" cap="flat">
                <a:noFill/>
                <a:prstDash val="solid"/>
                <a:miter/>
              </a:ln>
            </p:spPr>
            <p:txBody>
              <a:bodyPr rtlCol="0" anchor="ctr"/>
              <a:lstStyle/>
              <a:p>
                <a:pPr algn="ctr"/>
                <a:endParaRPr lang="en-CA">
                  <a:solidFill>
                    <a:schemeClr val="tx1"/>
                  </a:solidFill>
                </a:endParaRPr>
              </a:p>
            </p:txBody>
          </p:sp>
          <p:sp>
            <p:nvSpPr>
              <p:cNvPr id="48" name="Freeform: Shape 82">
                <a:extLst>
                  <a:ext uri="{FF2B5EF4-FFF2-40B4-BE49-F238E27FC236}">
                    <a16:creationId xmlns:a16="http://schemas.microsoft.com/office/drawing/2014/main" id="{1C87E7FD-BF1D-6145-AC96-3F6F2686A4E2}"/>
                  </a:ext>
                </a:extLst>
              </p:cNvPr>
              <p:cNvSpPr/>
              <p:nvPr/>
            </p:nvSpPr>
            <p:spPr>
              <a:xfrm>
                <a:off x="6152586" y="-1014212"/>
                <a:ext cx="3073" cy="3073"/>
              </a:xfrm>
              <a:custGeom>
                <a:avLst/>
                <a:gdLst>
                  <a:gd name="connsiteX0" fmla="*/ 3073 w 3073"/>
                  <a:gd name="connsiteY0" fmla="*/ 3073 h 3073"/>
                  <a:gd name="connsiteX1" fmla="*/ 3073 w 3073"/>
                  <a:gd name="connsiteY1" fmla="*/ 0 h 3073"/>
                  <a:gd name="connsiteX2" fmla="*/ 0 w 3073"/>
                  <a:gd name="connsiteY2" fmla="*/ 0 h 3073"/>
                  <a:gd name="connsiteX3" fmla="*/ 0 w 3073"/>
                  <a:gd name="connsiteY3" fmla="*/ 3073 h 3073"/>
                  <a:gd name="connsiteX4" fmla="*/ 3073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3073" y="3073"/>
                    </a:moveTo>
                    <a:lnTo>
                      <a:pt x="3073" y="0"/>
                    </a:lnTo>
                    <a:cubicBezTo>
                      <a:pt x="2305" y="0"/>
                      <a:pt x="768" y="0"/>
                      <a:pt x="0" y="0"/>
                    </a:cubicBezTo>
                    <a:lnTo>
                      <a:pt x="0" y="3073"/>
                    </a:lnTo>
                    <a:cubicBezTo>
                      <a:pt x="1537" y="3073"/>
                      <a:pt x="2305" y="3073"/>
                      <a:pt x="3073" y="3073"/>
                    </a:cubicBezTo>
                  </a:path>
                </a:pathLst>
              </a:custGeom>
              <a:grpFill/>
              <a:ln w="7677" cap="flat">
                <a:noFill/>
                <a:prstDash val="solid"/>
                <a:miter/>
              </a:ln>
            </p:spPr>
            <p:txBody>
              <a:bodyPr rtlCol="0" anchor="ctr"/>
              <a:lstStyle/>
              <a:p>
                <a:pPr algn="ctr"/>
                <a:endParaRPr lang="en-CA">
                  <a:solidFill>
                    <a:schemeClr val="tx1"/>
                  </a:solidFill>
                </a:endParaRPr>
              </a:p>
            </p:txBody>
          </p:sp>
          <p:grpSp>
            <p:nvGrpSpPr>
              <p:cNvPr id="49" name="Graphic 3">
                <a:extLst>
                  <a:ext uri="{FF2B5EF4-FFF2-40B4-BE49-F238E27FC236}">
                    <a16:creationId xmlns:a16="http://schemas.microsoft.com/office/drawing/2014/main" id="{F62EBBDE-4F8E-EB42-8878-2CAAC88ED355}"/>
                  </a:ext>
                </a:extLst>
              </p:cNvPr>
              <p:cNvGrpSpPr/>
              <p:nvPr/>
            </p:nvGrpSpPr>
            <p:grpSpPr>
              <a:xfrm>
                <a:off x="6699595" y="-1128685"/>
                <a:ext cx="64534" cy="440988"/>
                <a:chOff x="3645110" y="2152838"/>
                <a:chExt cx="64534" cy="440988"/>
              </a:xfrm>
              <a:grpFill/>
            </p:grpSpPr>
            <p:sp>
              <p:nvSpPr>
                <p:cNvPr id="56" name="Freeform: Shape 90">
                  <a:extLst>
                    <a:ext uri="{FF2B5EF4-FFF2-40B4-BE49-F238E27FC236}">
                      <a16:creationId xmlns:a16="http://schemas.microsoft.com/office/drawing/2014/main" id="{C73FC723-79B6-4C43-B784-7622B5A204D0}"/>
                    </a:ext>
                  </a:extLst>
                </p:cNvPr>
                <p:cNvSpPr/>
                <p:nvPr/>
              </p:nvSpPr>
              <p:spPr>
                <a:xfrm>
                  <a:off x="3645110" y="2152838"/>
                  <a:ext cx="64534" cy="64534"/>
                </a:xfrm>
                <a:custGeom>
                  <a:avLst/>
                  <a:gdLst>
                    <a:gd name="connsiteX0" fmla="*/ 55316 w 64534"/>
                    <a:gd name="connsiteY0" fmla="*/ 9219 h 64534"/>
                    <a:gd name="connsiteX1" fmla="*/ 32268 w 64534"/>
                    <a:gd name="connsiteY1" fmla="*/ 0 h 64534"/>
                    <a:gd name="connsiteX2" fmla="*/ 9219 w 64534"/>
                    <a:gd name="connsiteY2" fmla="*/ 9219 h 64534"/>
                    <a:gd name="connsiteX3" fmla="*/ 0 w 64534"/>
                    <a:gd name="connsiteY3" fmla="*/ 32267 h 64534"/>
                    <a:gd name="connsiteX4" fmla="*/ 9219 w 64534"/>
                    <a:gd name="connsiteY4" fmla="*/ 55316 h 64534"/>
                    <a:gd name="connsiteX5" fmla="*/ 32268 w 64534"/>
                    <a:gd name="connsiteY5" fmla="*/ 64535 h 64534"/>
                    <a:gd name="connsiteX6" fmla="*/ 55316 w 64534"/>
                    <a:gd name="connsiteY6" fmla="*/ 55316 h 64534"/>
                    <a:gd name="connsiteX7" fmla="*/ 64535 w 64534"/>
                    <a:gd name="connsiteY7" fmla="*/ 32267 h 64534"/>
                    <a:gd name="connsiteX8" fmla="*/ 55316 w 64534"/>
                    <a:gd name="connsiteY8" fmla="*/ 921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34" h="64534">
                      <a:moveTo>
                        <a:pt x="55316" y="9219"/>
                      </a:moveTo>
                      <a:cubicBezTo>
                        <a:pt x="49169" y="3073"/>
                        <a:pt x="41487" y="0"/>
                        <a:pt x="32268" y="0"/>
                      </a:cubicBezTo>
                      <a:cubicBezTo>
                        <a:pt x="23048" y="0"/>
                        <a:pt x="15365" y="3841"/>
                        <a:pt x="9219" y="9219"/>
                      </a:cubicBezTo>
                      <a:cubicBezTo>
                        <a:pt x="3073" y="15365"/>
                        <a:pt x="0" y="23048"/>
                        <a:pt x="0" y="32267"/>
                      </a:cubicBezTo>
                      <a:cubicBezTo>
                        <a:pt x="0" y="41487"/>
                        <a:pt x="3841" y="49169"/>
                        <a:pt x="9219" y="55316"/>
                      </a:cubicBezTo>
                      <a:cubicBezTo>
                        <a:pt x="15365" y="61462"/>
                        <a:pt x="23048" y="64535"/>
                        <a:pt x="32268" y="64535"/>
                      </a:cubicBezTo>
                      <a:cubicBezTo>
                        <a:pt x="41487" y="64535"/>
                        <a:pt x="49169" y="60693"/>
                        <a:pt x="55316" y="55316"/>
                      </a:cubicBezTo>
                      <a:cubicBezTo>
                        <a:pt x="61462" y="49169"/>
                        <a:pt x="64535" y="41487"/>
                        <a:pt x="64535" y="32267"/>
                      </a:cubicBezTo>
                      <a:cubicBezTo>
                        <a:pt x="64535" y="23048"/>
                        <a:pt x="61462" y="14597"/>
                        <a:pt x="55316" y="9219"/>
                      </a:cubicBezTo>
                    </a:path>
                  </a:pathLst>
                </a:custGeom>
                <a:grpFill/>
                <a:ln w="7677" cap="flat">
                  <a:noFill/>
                  <a:prstDash val="solid"/>
                  <a:miter/>
                </a:ln>
              </p:spPr>
              <p:txBody>
                <a:bodyPr rtlCol="0" anchor="ctr"/>
                <a:lstStyle/>
                <a:p>
                  <a:pPr algn="ctr"/>
                  <a:endParaRPr lang="en-CA">
                    <a:solidFill>
                      <a:schemeClr val="tx1"/>
                    </a:solidFill>
                  </a:endParaRPr>
                </a:p>
              </p:txBody>
            </p:sp>
            <p:sp>
              <p:nvSpPr>
                <p:cNvPr id="57" name="Freeform: Shape 91">
                  <a:extLst>
                    <a:ext uri="{FF2B5EF4-FFF2-40B4-BE49-F238E27FC236}">
                      <a16:creationId xmlns:a16="http://schemas.microsoft.com/office/drawing/2014/main" id="{3AD6815C-5884-F54A-830E-A0BA6EA25179}"/>
                    </a:ext>
                  </a:extLst>
                </p:cNvPr>
                <p:cNvSpPr/>
                <p:nvPr/>
              </p:nvSpPr>
              <p:spPr>
                <a:xfrm>
                  <a:off x="3649720" y="2270384"/>
                  <a:ext cx="56083" cy="323442"/>
                </a:xfrm>
                <a:custGeom>
                  <a:avLst/>
                  <a:gdLst>
                    <a:gd name="connsiteX0" fmla="*/ 0 w 56083"/>
                    <a:gd name="connsiteY0" fmla="*/ 0 h 323442"/>
                    <a:gd name="connsiteX1" fmla="*/ 56084 w 56083"/>
                    <a:gd name="connsiteY1" fmla="*/ 0 h 323442"/>
                    <a:gd name="connsiteX2" fmla="*/ 56084 w 56083"/>
                    <a:gd name="connsiteY2" fmla="*/ 323443 h 323442"/>
                    <a:gd name="connsiteX3" fmla="*/ 0 w 56083"/>
                    <a:gd name="connsiteY3" fmla="*/ 323443 h 323442"/>
                  </a:gdLst>
                  <a:ahLst/>
                  <a:cxnLst>
                    <a:cxn ang="0">
                      <a:pos x="connsiteX0" y="connsiteY0"/>
                    </a:cxn>
                    <a:cxn ang="0">
                      <a:pos x="connsiteX1" y="connsiteY1"/>
                    </a:cxn>
                    <a:cxn ang="0">
                      <a:pos x="connsiteX2" y="connsiteY2"/>
                    </a:cxn>
                    <a:cxn ang="0">
                      <a:pos x="connsiteX3" y="connsiteY3"/>
                    </a:cxn>
                  </a:cxnLst>
                  <a:rect l="l" t="t" r="r" b="b"/>
                  <a:pathLst>
                    <a:path w="56083" h="323442">
                      <a:moveTo>
                        <a:pt x="0" y="0"/>
                      </a:moveTo>
                      <a:lnTo>
                        <a:pt x="56084" y="0"/>
                      </a:lnTo>
                      <a:lnTo>
                        <a:pt x="56084" y="323443"/>
                      </a:lnTo>
                      <a:lnTo>
                        <a:pt x="0" y="323443"/>
                      </a:lnTo>
                      <a:close/>
                    </a:path>
                  </a:pathLst>
                </a:custGeom>
                <a:grpFill/>
                <a:ln w="7677" cap="flat">
                  <a:noFill/>
                  <a:prstDash val="solid"/>
                  <a:miter/>
                </a:ln>
              </p:spPr>
              <p:txBody>
                <a:bodyPr rtlCol="0" anchor="ctr"/>
                <a:lstStyle/>
                <a:p>
                  <a:pPr algn="ctr"/>
                  <a:endParaRPr lang="en-CA">
                    <a:solidFill>
                      <a:schemeClr val="tx1"/>
                    </a:solidFill>
                  </a:endParaRPr>
                </a:p>
              </p:txBody>
            </p:sp>
          </p:grpSp>
          <p:sp>
            <p:nvSpPr>
              <p:cNvPr id="50" name="Freeform: Shape 84">
                <a:extLst>
                  <a:ext uri="{FF2B5EF4-FFF2-40B4-BE49-F238E27FC236}">
                    <a16:creationId xmlns:a16="http://schemas.microsoft.com/office/drawing/2014/main" id="{E9581B27-3274-F041-AEF9-012FD7ADD0B5}"/>
                  </a:ext>
                </a:extLst>
              </p:cNvPr>
              <p:cNvSpPr/>
              <p:nvPr/>
            </p:nvSpPr>
            <p:spPr>
              <a:xfrm>
                <a:off x="6844031" y="-1011139"/>
                <a:ext cx="323442" cy="323442"/>
              </a:xfrm>
              <a:custGeom>
                <a:avLst/>
                <a:gdLst>
                  <a:gd name="connsiteX0" fmla="*/ 295785 w 323442"/>
                  <a:gd name="connsiteY0" fmla="*/ 161337 h 323442"/>
                  <a:gd name="connsiteX1" fmla="*/ 228945 w 323442"/>
                  <a:gd name="connsiteY1" fmla="*/ 133679 h 323442"/>
                  <a:gd name="connsiteX2" fmla="*/ 94497 w 323442"/>
                  <a:gd name="connsiteY2" fmla="*/ 133679 h 323442"/>
                  <a:gd name="connsiteX3" fmla="*/ 66840 w 323442"/>
                  <a:gd name="connsiteY3" fmla="*/ 122155 h 323442"/>
                  <a:gd name="connsiteX4" fmla="*/ 55315 w 323442"/>
                  <a:gd name="connsiteY4" fmla="*/ 94497 h 323442"/>
                  <a:gd name="connsiteX5" fmla="*/ 66840 w 323442"/>
                  <a:gd name="connsiteY5" fmla="*/ 66840 h 323442"/>
                  <a:gd name="connsiteX6" fmla="*/ 94497 w 323442"/>
                  <a:gd name="connsiteY6" fmla="*/ 55316 h 323442"/>
                  <a:gd name="connsiteX7" fmla="*/ 291943 w 323442"/>
                  <a:gd name="connsiteY7" fmla="*/ 55316 h 323442"/>
                  <a:gd name="connsiteX8" fmla="*/ 291943 w 323442"/>
                  <a:gd name="connsiteY8" fmla="*/ 0 h 323442"/>
                  <a:gd name="connsiteX9" fmla="*/ 94497 w 323442"/>
                  <a:gd name="connsiteY9" fmla="*/ 0 h 323442"/>
                  <a:gd name="connsiteX10" fmla="*/ 27658 w 323442"/>
                  <a:gd name="connsiteY10" fmla="*/ 27658 h 323442"/>
                  <a:gd name="connsiteX11" fmla="*/ 0 w 323442"/>
                  <a:gd name="connsiteY11" fmla="*/ 94497 h 323442"/>
                  <a:gd name="connsiteX12" fmla="*/ 27658 w 323442"/>
                  <a:gd name="connsiteY12" fmla="*/ 161337 h 323442"/>
                  <a:gd name="connsiteX13" fmla="*/ 94497 w 323442"/>
                  <a:gd name="connsiteY13" fmla="*/ 188995 h 323442"/>
                  <a:gd name="connsiteX14" fmla="*/ 228945 w 323442"/>
                  <a:gd name="connsiteY14" fmla="*/ 188995 h 323442"/>
                  <a:gd name="connsiteX15" fmla="*/ 268127 w 323442"/>
                  <a:gd name="connsiteY15" fmla="*/ 228177 h 323442"/>
                  <a:gd name="connsiteX16" fmla="*/ 256603 w 323442"/>
                  <a:gd name="connsiteY16" fmla="*/ 255835 h 323442"/>
                  <a:gd name="connsiteX17" fmla="*/ 228945 w 323442"/>
                  <a:gd name="connsiteY17" fmla="*/ 267359 h 323442"/>
                  <a:gd name="connsiteX18" fmla="*/ 0 w 323442"/>
                  <a:gd name="connsiteY18" fmla="*/ 267359 h 323442"/>
                  <a:gd name="connsiteX19" fmla="*/ 0 w 323442"/>
                  <a:gd name="connsiteY19" fmla="*/ 323443 h 323442"/>
                  <a:gd name="connsiteX20" fmla="*/ 228945 w 323442"/>
                  <a:gd name="connsiteY20" fmla="*/ 323443 h 323442"/>
                  <a:gd name="connsiteX21" fmla="*/ 295785 w 323442"/>
                  <a:gd name="connsiteY21" fmla="*/ 295785 h 323442"/>
                  <a:gd name="connsiteX22" fmla="*/ 323442 w 323442"/>
                  <a:gd name="connsiteY22" fmla="*/ 228177 h 323442"/>
                  <a:gd name="connsiteX23" fmla="*/ 295785 w 323442"/>
                  <a:gd name="connsiteY23" fmla="*/ 161337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442" h="323442">
                    <a:moveTo>
                      <a:pt x="295785" y="161337"/>
                    </a:moveTo>
                    <a:cubicBezTo>
                      <a:pt x="278883" y="144435"/>
                      <a:pt x="255066" y="133679"/>
                      <a:pt x="228945" y="133679"/>
                    </a:cubicBezTo>
                    <a:lnTo>
                      <a:pt x="94497" y="133679"/>
                    </a:lnTo>
                    <a:cubicBezTo>
                      <a:pt x="83742" y="133679"/>
                      <a:pt x="73754" y="129070"/>
                      <a:pt x="66840" y="122155"/>
                    </a:cubicBezTo>
                    <a:cubicBezTo>
                      <a:pt x="59925" y="115241"/>
                      <a:pt x="55315" y="105253"/>
                      <a:pt x="55315" y="94497"/>
                    </a:cubicBezTo>
                    <a:cubicBezTo>
                      <a:pt x="55315" y="83742"/>
                      <a:pt x="59925" y="73754"/>
                      <a:pt x="66840" y="66840"/>
                    </a:cubicBezTo>
                    <a:cubicBezTo>
                      <a:pt x="73754" y="59925"/>
                      <a:pt x="83742" y="55316"/>
                      <a:pt x="94497" y="55316"/>
                    </a:cubicBezTo>
                    <a:lnTo>
                      <a:pt x="291943" y="55316"/>
                    </a:lnTo>
                    <a:lnTo>
                      <a:pt x="291943" y="0"/>
                    </a:lnTo>
                    <a:lnTo>
                      <a:pt x="94497" y="0"/>
                    </a:lnTo>
                    <a:cubicBezTo>
                      <a:pt x="68376" y="0"/>
                      <a:pt x="44560" y="10756"/>
                      <a:pt x="27658" y="27658"/>
                    </a:cubicBezTo>
                    <a:cubicBezTo>
                      <a:pt x="10756" y="44560"/>
                      <a:pt x="0" y="68376"/>
                      <a:pt x="0" y="94497"/>
                    </a:cubicBezTo>
                    <a:cubicBezTo>
                      <a:pt x="0" y="120619"/>
                      <a:pt x="10756" y="144435"/>
                      <a:pt x="27658" y="161337"/>
                    </a:cubicBezTo>
                    <a:cubicBezTo>
                      <a:pt x="44560" y="178239"/>
                      <a:pt x="68376" y="188995"/>
                      <a:pt x="94497" y="188995"/>
                    </a:cubicBezTo>
                    <a:lnTo>
                      <a:pt x="228945" y="188995"/>
                    </a:lnTo>
                    <a:cubicBezTo>
                      <a:pt x="250457" y="188995"/>
                      <a:pt x="268127" y="207434"/>
                      <a:pt x="268127" y="228177"/>
                    </a:cubicBezTo>
                    <a:cubicBezTo>
                      <a:pt x="268127" y="238933"/>
                      <a:pt x="263517" y="248920"/>
                      <a:pt x="256603" y="255835"/>
                    </a:cubicBezTo>
                    <a:cubicBezTo>
                      <a:pt x="249688" y="262749"/>
                      <a:pt x="239701" y="267359"/>
                      <a:pt x="228945" y="267359"/>
                    </a:cubicBezTo>
                    <a:lnTo>
                      <a:pt x="0" y="267359"/>
                    </a:lnTo>
                    <a:lnTo>
                      <a:pt x="0" y="323443"/>
                    </a:lnTo>
                    <a:lnTo>
                      <a:pt x="228945" y="323443"/>
                    </a:lnTo>
                    <a:cubicBezTo>
                      <a:pt x="255066" y="323443"/>
                      <a:pt x="278883" y="312687"/>
                      <a:pt x="295785" y="295785"/>
                    </a:cubicBezTo>
                    <a:cubicBezTo>
                      <a:pt x="312687" y="278883"/>
                      <a:pt x="323442" y="255066"/>
                      <a:pt x="323442" y="228177"/>
                    </a:cubicBezTo>
                    <a:cubicBezTo>
                      <a:pt x="323442" y="202056"/>
                      <a:pt x="312687" y="178239"/>
                      <a:pt x="295785" y="161337"/>
                    </a:cubicBezTo>
                  </a:path>
                </a:pathLst>
              </a:custGeom>
              <a:grpFill/>
              <a:ln w="7677" cap="flat">
                <a:noFill/>
                <a:prstDash val="solid"/>
                <a:miter/>
              </a:ln>
            </p:spPr>
            <p:txBody>
              <a:bodyPr rtlCol="0" anchor="ctr"/>
              <a:lstStyle/>
              <a:p>
                <a:pPr algn="ctr"/>
                <a:endParaRPr lang="en-CA">
                  <a:solidFill>
                    <a:schemeClr val="tx1"/>
                  </a:solidFill>
                </a:endParaRPr>
              </a:p>
            </p:txBody>
          </p:sp>
          <p:sp>
            <p:nvSpPr>
              <p:cNvPr id="51" name="Freeform: Shape 85">
                <a:extLst>
                  <a:ext uri="{FF2B5EF4-FFF2-40B4-BE49-F238E27FC236}">
                    <a16:creationId xmlns:a16="http://schemas.microsoft.com/office/drawing/2014/main" id="{20084C29-CC28-BA41-9483-C27E402D6917}"/>
                  </a:ext>
                </a:extLst>
              </p:cNvPr>
              <p:cNvSpPr/>
              <p:nvPr/>
            </p:nvSpPr>
            <p:spPr>
              <a:xfrm>
                <a:off x="6152586" y="-1011139"/>
                <a:ext cx="3073" cy="55315"/>
              </a:xfrm>
              <a:custGeom>
                <a:avLst/>
                <a:gdLst>
                  <a:gd name="connsiteX0" fmla="*/ 0 w 3073"/>
                  <a:gd name="connsiteY0" fmla="*/ 55316 h 55315"/>
                  <a:gd name="connsiteX1" fmla="*/ 3073 w 3073"/>
                  <a:gd name="connsiteY1" fmla="*/ 55316 h 55315"/>
                  <a:gd name="connsiteX2" fmla="*/ 3073 w 3073"/>
                  <a:gd name="connsiteY2" fmla="*/ 0 h 55315"/>
                  <a:gd name="connsiteX3" fmla="*/ 0 w 3073"/>
                  <a:gd name="connsiteY3" fmla="*/ 0 h 55315"/>
                  <a:gd name="connsiteX4" fmla="*/ 0 w 3073"/>
                  <a:gd name="connsiteY4" fmla="*/ 55316 h 5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55315">
                    <a:moveTo>
                      <a:pt x="0" y="55316"/>
                    </a:moveTo>
                    <a:cubicBezTo>
                      <a:pt x="768" y="55316"/>
                      <a:pt x="2305" y="55316"/>
                      <a:pt x="3073" y="55316"/>
                    </a:cubicBezTo>
                    <a:lnTo>
                      <a:pt x="3073" y="0"/>
                    </a:lnTo>
                    <a:cubicBezTo>
                      <a:pt x="2305" y="0"/>
                      <a:pt x="768" y="0"/>
                      <a:pt x="0" y="0"/>
                    </a:cubicBezTo>
                    <a:lnTo>
                      <a:pt x="0" y="55316"/>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2" name="Freeform: Shape 86">
                <a:extLst>
                  <a:ext uri="{FF2B5EF4-FFF2-40B4-BE49-F238E27FC236}">
                    <a16:creationId xmlns:a16="http://schemas.microsoft.com/office/drawing/2014/main" id="{DB83EAD8-D030-4B42-8CFA-AC39252A16C1}"/>
                  </a:ext>
                </a:extLst>
              </p:cNvPr>
              <p:cNvSpPr/>
              <p:nvPr/>
            </p:nvSpPr>
            <p:spPr>
              <a:xfrm>
                <a:off x="4967142" y="-1011907"/>
                <a:ext cx="324210" cy="324210"/>
              </a:xfrm>
              <a:custGeom>
                <a:avLst/>
                <a:gdLst>
                  <a:gd name="connsiteX0" fmla="*/ 305772 w 324210"/>
                  <a:gd name="connsiteY0" fmla="*/ 238164 h 324210"/>
                  <a:gd name="connsiteX1" fmla="*/ 237396 w 324210"/>
                  <a:gd name="connsiteY1" fmla="*/ 238164 h 324210"/>
                  <a:gd name="connsiteX2" fmla="*/ 162874 w 324210"/>
                  <a:gd name="connsiteY2" fmla="*/ 268895 h 324210"/>
                  <a:gd name="connsiteX3" fmla="*/ 61462 w 324210"/>
                  <a:gd name="connsiteY3" fmla="*/ 194373 h 324210"/>
                  <a:gd name="connsiteX4" fmla="*/ 59925 w 324210"/>
                  <a:gd name="connsiteY4" fmla="*/ 190532 h 324210"/>
                  <a:gd name="connsiteX5" fmla="*/ 321138 w 324210"/>
                  <a:gd name="connsiteY5" fmla="*/ 190532 h 324210"/>
                  <a:gd name="connsiteX6" fmla="*/ 324211 w 324210"/>
                  <a:gd name="connsiteY6" fmla="*/ 162106 h 324210"/>
                  <a:gd name="connsiteX7" fmla="*/ 276578 w 324210"/>
                  <a:gd name="connsiteY7" fmla="*/ 47633 h 324210"/>
                  <a:gd name="connsiteX8" fmla="*/ 162105 w 324210"/>
                  <a:gd name="connsiteY8" fmla="*/ 0 h 324210"/>
                  <a:gd name="connsiteX9" fmla="*/ 47633 w 324210"/>
                  <a:gd name="connsiteY9" fmla="*/ 47633 h 324210"/>
                  <a:gd name="connsiteX10" fmla="*/ 0 w 324210"/>
                  <a:gd name="connsiteY10" fmla="*/ 162106 h 324210"/>
                  <a:gd name="connsiteX11" fmla="*/ 162105 w 324210"/>
                  <a:gd name="connsiteY11" fmla="*/ 324211 h 324210"/>
                  <a:gd name="connsiteX12" fmla="*/ 305772 w 324210"/>
                  <a:gd name="connsiteY12" fmla="*/ 238164 h 324210"/>
                  <a:gd name="connsiteX13" fmla="*/ 61462 w 324210"/>
                  <a:gd name="connsiteY13" fmla="*/ 131375 h 324210"/>
                  <a:gd name="connsiteX14" fmla="*/ 162874 w 324210"/>
                  <a:gd name="connsiteY14" fmla="*/ 56852 h 324210"/>
                  <a:gd name="connsiteX15" fmla="*/ 264286 w 324210"/>
                  <a:gd name="connsiteY15" fmla="*/ 130606 h 324210"/>
                  <a:gd name="connsiteX16" fmla="*/ 265822 w 324210"/>
                  <a:gd name="connsiteY16" fmla="*/ 134448 h 324210"/>
                  <a:gd name="connsiteX17" fmla="*/ 60693 w 324210"/>
                  <a:gd name="connsiteY17" fmla="*/ 134448 h 324210"/>
                  <a:gd name="connsiteX18" fmla="*/ 61462 w 324210"/>
                  <a:gd name="connsiteY18" fmla="*/ 131375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0" h="324210">
                    <a:moveTo>
                      <a:pt x="305772" y="238164"/>
                    </a:moveTo>
                    <a:lnTo>
                      <a:pt x="237396" y="238164"/>
                    </a:lnTo>
                    <a:cubicBezTo>
                      <a:pt x="218189" y="256603"/>
                      <a:pt x="192068" y="268895"/>
                      <a:pt x="162874" y="268895"/>
                    </a:cubicBezTo>
                    <a:cubicBezTo>
                      <a:pt x="115241" y="268895"/>
                      <a:pt x="74522" y="237396"/>
                      <a:pt x="61462" y="194373"/>
                    </a:cubicBezTo>
                    <a:lnTo>
                      <a:pt x="59925" y="190532"/>
                    </a:lnTo>
                    <a:lnTo>
                      <a:pt x="321138" y="190532"/>
                    </a:lnTo>
                    <a:cubicBezTo>
                      <a:pt x="322674" y="181312"/>
                      <a:pt x="324211" y="172093"/>
                      <a:pt x="324211" y="162106"/>
                    </a:cubicBezTo>
                    <a:cubicBezTo>
                      <a:pt x="324211" y="117546"/>
                      <a:pt x="306541" y="77596"/>
                      <a:pt x="276578" y="47633"/>
                    </a:cubicBezTo>
                    <a:cubicBezTo>
                      <a:pt x="247384" y="18439"/>
                      <a:pt x="206665" y="0"/>
                      <a:pt x="162105" y="0"/>
                    </a:cubicBezTo>
                    <a:cubicBezTo>
                      <a:pt x="117546" y="0"/>
                      <a:pt x="76827" y="18439"/>
                      <a:pt x="47633" y="47633"/>
                    </a:cubicBezTo>
                    <a:cubicBezTo>
                      <a:pt x="18439" y="76827"/>
                      <a:pt x="0" y="117546"/>
                      <a:pt x="0" y="162106"/>
                    </a:cubicBezTo>
                    <a:cubicBezTo>
                      <a:pt x="0" y="251993"/>
                      <a:pt x="72218" y="324211"/>
                      <a:pt x="162105" y="324211"/>
                    </a:cubicBezTo>
                    <a:cubicBezTo>
                      <a:pt x="225104" y="324211"/>
                      <a:pt x="278883" y="289639"/>
                      <a:pt x="305772" y="238164"/>
                    </a:cubicBezTo>
                    <a:moveTo>
                      <a:pt x="61462" y="131375"/>
                    </a:moveTo>
                    <a:cubicBezTo>
                      <a:pt x="74522" y="88351"/>
                      <a:pt x="115241" y="56852"/>
                      <a:pt x="162874" y="56852"/>
                    </a:cubicBezTo>
                    <a:cubicBezTo>
                      <a:pt x="209738" y="56852"/>
                      <a:pt x="250457" y="88351"/>
                      <a:pt x="264286" y="130606"/>
                    </a:cubicBezTo>
                    <a:lnTo>
                      <a:pt x="265822" y="134448"/>
                    </a:lnTo>
                    <a:lnTo>
                      <a:pt x="60693" y="134448"/>
                    </a:lnTo>
                    <a:lnTo>
                      <a:pt x="61462" y="131375"/>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3" name="Freeform: Shape 87">
                <a:extLst>
                  <a:ext uri="{FF2B5EF4-FFF2-40B4-BE49-F238E27FC236}">
                    <a16:creationId xmlns:a16="http://schemas.microsoft.com/office/drawing/2014/main" id="{9D9BEFAD-987D-4141-BA77-27F1E71CC696}"/>
                  </a:ext>
                </a:extLst>
              </p:cNvPr>
              <p:cNvSpPr/>
              <p:nvPr/>
            </p:nvSpPr>
            <p:spPr>
              <a:xfrm>
                <a:off x="6152586" y="-955823"/>
                <a:ext cx="3073" cy="3073"/>
              </a:xfrm>
              <a:custGeom>
                <a:avLst/>
                <a:gdLst>
                  <a:gd name="connsiteX0" fmla="*/ 0 w 3073"/>
                  <a:gd name="connsiteY0" fmla="*/ 3073 h 3073"/>
                  <a:gd name="connsiteX1" fmla="*/ 3073 w 3073"/>
                  <a:gd name="connsiteY1" fmla="*/ 3073 h 3073"/>
                  <a:gd name="connsiteX2" fmla="*/ 3073 w 3073"/>
                  <a:gd name="connsiteY2" fmla="*/ 0 h 3073"/>
                  <a:gd name="connsiteX3" fmla="*/ 0 w 3073"/>
                  <a:gd name="connsiteY3" fmla="*/ 0 h 3073"/>
                  <a:gd name="connsiteX4" fmla="*/ 0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0" y="3073"/>
                    </a:moveTo>
                    <a:lnTo>
                      <a:pt x="3073" y="3073"/>
                    </a:lnTo>
                    <a:lnTo>
                      <a:pt x="3073" y="0"/>
                    </a:lnTo>
                    <a:cubicBezTo>
                      <a:pt x="2305" y="0"/>
                      <a:pt x="768" y="0"/>
                      <a:pt x="0" y="0"/>
                    </a:cubicBezTo>
                    <a:lnTo>
                      <a:pt x="0" y="3073"/>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4" name="Freeform: Shape 88">
                <a:extLst>
                  <a:ext uri="{FF2B5EF4-FFF2-40B4-BE49-F238E27FC236}">
                    <a16:creationId xmlns:a16="http://schemas.microsoft.com/office/drawing/2014/main" id="{F9B138BE-2FF5-544F-A4A1-28D8763637BA}"/>
                  </a:ext>
                </a:extLst>
              </p:cNvPr>
              <p:cNvSpPr/>
              <p:nvPr/>
            </p:nvSpPr>
            <p:spPr>
              <a:xfrm>
                <a:off x="5350509" y="-1011139"/>
                <a:ext cx="324210" cy="324210"/>
              </a:xfrm>
              <a:custGeom>
                <a:avLst/>
                <a:gdLst>
                  <a:gd name="connsiteX0" fmla="*/ 322674 w 324210"/>
                  <a:gd name="connsiteY0" fmla="*/ 0 h 324210"/>
                  <a:gd name="connsiteX1" fmla="*/ 267359 w 324210"/>
                  <a:gd name="connsiteY1" fmla="*/ 0 h 324210"/>
                  <a:gd name="connsiteX2" fmla="*/ 267359 w 324210"/>
                  <a:gd name="connsiteY2" fmla="*/ 162105 h 324210"/>
                  <a:gd name="connsiteX3" fmla="*/ 161337 w 324210"/>
                  <a:gd name="connsiteY3" fmla="*/ 268127 h 324210"/>
                  <a:gd name="connsiteX4" fmla="*/ 55316 w 324210"/>
                  <a:gd name="connsiteY4" fmla="*/ 162105 h 324210"/>
                  <a:gd name="connsiteX5" fmla="*/ 55316 w 324210"/>
                  <a:gd name="connsiteY5" fmla="*/ 0 h 324210"/>
                  <a:gd name="connsiteX6" fmla="*/ 0 w 324210"/>
                  <a:gd name="connsiteY6" fmla="*/ 0 h 324210"/>
                  <a:gd name="connsiteX7" fmla="*/ 0 w 324210"/>
                  <a:gd name="connsiteY7" fmla="*/ 162105 h 324210"/>
                  <a:gd name="connsiteX8" fmla="*/ 162105 w 324210"/>
                  <a:gd name="connsiteY8" fmla="*/ 324211 h 324210"/>
                  <a:gd name="connsiteX9" fmla="*/ 324211 w 324210"/>
                  <a:gd name="connsiteY9" fmla="*/ 162105 h 324210"/>
                  <a:gd name="connsiteX10" fmla="*/ 324211 w 324210"/>
                  <a:gd name="connsiteY10" fmla="*/ 0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10" h="324210">
                    <a:moveTo>
                      <a:pt x="322674" y="0"/>
                    </a:moveTo>
                    <a:lnTo>
                      <a:pt x="267359" y="0"/>
                    </a:lnTo>
                    <a:lnTo>
                      <a:pt x="267359" y="162105"/>
                    </a:lnTo>
                    <a:cubicBezTo>
                      <a:pt x="267359" y="220494"/>
                      <a:pt x="219726" y="268127"/>
                      <a:pt x="161337" y="268127"/>
                    </a:cubicBezTo>
                    <a:cubicBezTo>
                      <a:pt x="102948" y="268127"/>
                      <a:pt x="55316" y="220494"/>
                      <a:pt x="55316" y="162105"/>
                    </a:cubicBezTo>
                    <a:lnTo>
                      <a:pt x="55316" y="0"/>
                    </a:lnTo>
                    <a:lnTo>
                      <a:pt x="0" y="0"/>
                    </a:lnTo>
                    <a:lnTo>
                      <a:pt x="0" y="162105"/>
                    </a:lnTo>
                    <a:cubicBezTo>
                      <a:pt x="0" y="251993"/>
                      <a:pt x="72218" y="324211"/>
                      <a:pt x="162105" y="324211"/>
                    </a:cubicBezTo>
                    <a:cubicBezTo>
                      <a:pt x="251993" y="324211"/>
                      <a:pt x="324211" y="251993"/>
                      <a:pt x="324211" y="162105"/>
                    </a:cubicBezTo>
                    <a:lnTo>
                      <a:pt x="324211"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5" name="Freeform: Shape 89">
                <a:extLst>
                  <a:ext uri="{FF2B5EF4-FFF2-40B4-BE49-F238E27FC236}">
                    <a16:creationId xmlns:a16="http://schemas.microsoft.com/office/drawing/2014/main" id="{030319BF-6666-9C4C-8D34-AACC8D9BF125}"/>
                  </a:ext>
                </a:extLst>
              </p:cNvPr>
              <p:cNvSpPr/>
              <p:nvPr/>
            </p:nvSpPr>
            <p:spPr>
              <a:xfrm>
                <a:off x="5734646" y="-1155574"/>
                <a:ext cx="208201" cy="467109"/>
              </a:xfrm>
              <a:custGeom>
                <a:avLst/>
                <a:gdLst>
                  <a:gd name="connsiteX0" fmla="*/ 208202 w 208201"/>
                  <a:gd name="connsiteY0" fmla="*/ 143667 h 467109"/>
                  <a:gd name="connsiteX1" fmla="*/ 131374 w 208201"/>
                  <a:gd name="connsiteY1" fmla="*/ 143667 h 467109"/>
                  <a:gd name="connsiteX2" fmla="*/ 131374 w 208201"/>
                  <a:gd name="connsiteY2" fmla="*/ 0 h 467109"/>
                  <a:gd name="connsiteX3" fmla="*/ 76059 w 208201"/>
                  <a:gd name="connsiteY3" fmla="*/ 0 h 467109"/>
                  <a:gd name="connsiteX4" fmla="*/ 76059 w 208201"/>
                  <a:gd name="connsiteY4" fmla="*/ 143667 h 467109"/>
                  <a:gd name="connsiteX5" fmla="*/ 0 w 208201"/>
                  <a:gd name="connsiteY5" fmla="*/ 143667 h 467109"/>
                  <a:gd name="connsiteX6" fmla="*/ 0 w 208201"/>
                  <a:gd name="connsiteY6" fmla="*/ 198982 h 467109"/>
                  <a:gd name="connsiteX7" fmla="*/ 76059 w 208201"/>
                  <a:gd name="connsiteY7" fmla="*/ 198982 h 467109"/>
                  <a:gd name="connsiteX8" fmla="*/ 76059 w 208201"/>
                  <a:gd name="connsiteY8" fmla="*/ 467110 h 467109"/>
                  <a:gd name="connsiteX9" fmla="*/ 131374 w 208201"/>
                  <a:gd name="connsiteY9" fmla="*/ 467110 h 467109"/>
                  <a:gd name="connsiteX10" fmla="*/ 131374 w 208201"/>
                  <a:gd name="connsiteY10" fmla="*/ 198982 h 467109"/>
                  <a:gd name="connsiteX11" fmla="*/ 208202 w 208201"/>
                  <a:gd name="connsiteY11" fmla="*/ 198982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1" h="467109">
                    <a:moveTo>
                      <a:pt x="208202" y="143667"/>
                    </a:moveTo>
                    <a:lnTo>
                      <a:pt x="131374" y="143667"/>
                    </a:lnTo>
                    <a:lnTo>
                      <a:pt x="131374" y="0"/>
                    </a:lnTo>
                    <a:lnTo>
                      <a:pt x="76059" y="0"/>
                    </a:lnTo>
                    <a:lnTo>
                      <a:pt x="76059" y="143667"/>
                    </a:lnTo>
                    <a:lnTo>
                      <a:pt x="0" y="143667"/>
                    </a:lnTo>
                    <a:lnTo>
                      <a:pt x="0" y="198982"/>
                    </a:lnTo>
                    <a:lnTo>
                      <a:pt x="76059" y="198982"/>
                    </a:lnTo>
                    <a:lnTo>
                      <a:pt x="76059" y="467110"/>
                    </a:lnTo>
                    <a:lnTo>
                      <a:pt x="131374" y="467110"/>
                    </a:lnTo>
                    <a:lnTo>
                      <a:pt x="131374" y="198982"/>
                    </a:lnTo>
                    <a:lnTo>
                      <a:pt x="208202" y="198982"/>
                    </a:lnTo>
                    <a:close/>
                  </a:path>
                </a:pathLst>
              </a:custGeom>
              <a:grpFill/>
              <a:ln w="7677" cap="flat">
                <a:noFill/>
                <a:prstDash val="solid"/>
                <a:miter/>
              </a:ln>
            </p:spPr>
            <p:txBody>
              <a:bodyPr rtlCol="0" anchor="ctr"/>
              <a:lstStyle/>
              <a:p>
                <a:pPr algn="ctr"/>
                <a:endParaRPr lang="en-CA">
                  <a:solidFill>
                    <a:schemeClr val="tx1"/>
                  </a:solidFill>
                </a:endParaRPr>
              </a:p>
            </p:txBody>
          </p:sp>
        </p:grpSp>
      </p:grpSp>
      <p:sp>
        <p:nvSpPr>
          <p:cNvPr id="2" name="Rectangle 1">
            <a:hlinkClick r:id="rId2" action="ppaction://hlinksldjump"/>
            <a:extLst>
              <a:ext uri="{FF2B5EF4-FFF2-40B4-BE49-F238E27FC236}">
                <a16:creationId xmlns:a16="http://schemas.microsoft.com/office/drawing/2014/main" id="{1FEF9535-4750-1040-B0C8-EEE4079782A8}"/>
              </a:ext>
            </a:extLst>
          </p:cNvPr>
          <p:cNvSpPr/>
          <p:nvPr userDrawn="1"/>
        </p:nvSpPr>
        <p:spPr>
          <a:xfrm>
            <a:off x="10643616" y="155448"/>
            <a:ext cx="1371600" cy="81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5979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4182-278A-844D-A495-06780E34C93A}"/>
              </a:ext>
            </a:extLst>
          </p:cNvPr>
          <p:cNvSpPr>
            <a:spLocks noGrp="1"/>
          </p:cNvSpPr>
          <p:nvPr>
            <p:ph type="title" hasCustomPrompt="1"/>
          </p:nvPr>
        </p:nvSpPr>
        <p:spPr>
          <a:xfrm>
            <a:off x="374005" y="202715"/>
            <a:ext cx="5008824" cy="606924"/>
          </a:xfrm>
        </p:spPr>
        <p:txBody>
          <a:bodyPr>
            <a:normAutofit/>
          </a:bodyPr>
          <a:lstStyle>
            <a:lvl1pPr>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a:t>CLICK TO EDIT MASTER TITLE STYLE</a:t>
            </a:r>
            <a:endParaRPr lang="de-DE"/>
          </a:p>
        </p:txBody>
      </p:sp>
      <p:sp>
        <p:nvSpPr>
          <p:cNvPr id="5" name="Footer Placeholder 4">
            <a:extLst>
              <a:ext uri="{FF2B5EF4-FFF2-40B4-BE49-F238E27FC236}">
                <a16:creationId xmlns:a16="http://schemas.microsoft.com/office/drawing/2014/main" id="{896A6154-459E-C540-BAFD-0759DFCCE6F5}"/>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75000"/>
                  </a:schemeClr>
                </a:solidFill>
              </a:defRPr>
            </a:lvl1pPr>
          </a:lstStyle>
          <a:p>
            <a:r>
              <a:rPr lang="de-DE"/>
              <a:t>CONFIDENTIAL</a:t>
            </a:r>
          </a:p>
        </p:txBody>
      </p:sp>
      <p:sp>
        <p:nvSpPr>
          <p:cNvPr id="6" name="Slide Number Placeholder 5">
            <a:extLst>
              <a:ext uri="{FF2B5EF4-FFF2-40B4-BE49-F238E27FC236}">
                <a16:creationId xmlns:a16="http://schemas.microsoft.com/office/drawing/2014/main" id="{36C6D8C6-5895-7746-AD4B-FBB647046F08}"/>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grpSp>
        <p:nvGrpSpPr>
          <p:cNvPr id="27" name="Group 26">
            <a:extLst>
              <a:ext uri="{FF2B5EF4-FFF2-40B4-BE49-F238E27FC236}">
                <a16:creationId xmlns:a16="http://schemas.microsoft.com/office/drawing/2014/main" id="{3A2BE2C3-70F2-B04E-84F0-55BA4CCEABC8}"/>
              </a:ext>
            </a:extLst>
          </p:cNvPr>
          <p:cNvGrpSpPr/>
          <p:nvPr userDrawn="1"/>
        </p:nvGrpSpPr>
        <p:grpSpPr>
          <a:xfrm>
            <a:off x="10723574" y="225363"/>
            <a:ext cx="1227771" cy="607111"/>
            <a:chOff x="-2708811" y="1538289"/>
            <a:chExt cx="2546094" cy="1258998"/>
          </a:xfrm>
        </p:grpSpPr>
        <p:sp>
          <p:nvSpPr>
            <p:cNvPr id="28" name="Freeform: Shape 54">
              <a:extLst>
                <a:ext uri="{FF2B5EF4-FFF2-40B4-BE49-F238E27FC236}">
                  <a16:creationId xmlns:a16="http://schemas.microsoft.com/office/drawing/2014/main" id="{06346D90-CB7F-714F-8F20-EACFB2A24870}"/>
                </a:ext>
              </a:extLst>
            </p:cNvPr>
            <p:cNvSpPr/>
            <p:nvPr/>
          </p:nvSpPr>
          <p:spPr>
            <a:xfrm>
              <a:off x="-1876464" y="1564866"/>
              <a:ext cx="324140" cy="526986"/>
            </a:xfrm>
            <a:custGeom>
              <a:avLst/>
              <a:gdLst>
                <a:gd name="connsiteX0" fmla="*/ 99004 w 327949"/>
                <a:gd name="connsiteY0" fmla="*/ 491694 h 533180"/>
                <a:gd name="connsiteX1" fmla="*/ 90553 w 327949"/>
                <a:gd name="connsiteY1" fmla="*/ 315760 h 533180"/>
                <a:gd name="connsiteX2" fmla="*/ 90553 w 327949"/>
                <a:gd name="connsiteY2" fmla="*/ 315760 h 533180"/>
                <a:gd name="connsiteX3" fmla="*/ 90553 w 327949"/>
                <a:gd name="connsiteY3" fmla="*/ 315760 h 533180"/>
                <a:gd name="connsiteX4" fmla="*/ 234220 w 327949"/>
                <a:gd name="connsiteY4" fmla="*/ 119850 h 533180"/>
                <a:gd name="connsiteX5" fmla="*/ 318730 w 327949"/>
                <a:gd name="connsiteY5" fmla="*/ 84510 h 533180"/>
                <a:gd name="connsiteX6" fmla="*/ 311816 w 327949"/>
                <a:gd name="connsiteY6" fmla="*/ 50706 h 533180"/>
                <a:gd name="connsiteX7" fmla="*/ 327949 w 327949"/>
                <a:gd name="connsiteY7" fmla="*/ 0 h 533180"/>
                <a:gd name="connsiteX8" fmla="*/ 191965 w 327949"/>
                <a:gd name="connsiteY8" fmla="*/ 51474 h 533180"/>
                <a:gd name="connsiteX9" fmla="*/ 11421 w 327949"/>
                <a:gd name="connsiteY9" fmla="*/ 296553 h 533180"/>
                <a:gd name="connsiteX10" fmla="*/ 11421 w 327949"/>
                <a:gd name="connsiteY10" fmla="*/ 296553 h 533180"/>
                <a:gd name="connsiteX11" fmla="*/ 11421 w 327949"/>
                <a:gd name="connsiteY11" fmla="*/ 296553 h 533180"/>
                <a:gd name="connsiteX12" fmla="*/ 26787 w 327949"/>
                <a:gd name="connsiteY12" fmla="*/ 533181 h 533180"/>
                <a:gd name="connsiteX13" fmla="*/ 99004 w 327949"/>
                <a:gd name="connsiteY13" fmla="*/ 491694 h 5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949" h="533180">
                  <a:moveTo>
                    <a:pt x="99004" y="491694"/>
                  </a:moveTo>
                  <a:cubicBezTo>
                    <a:pt x="80566" y="436379"/>
                    <a:pt x="75956" y="375685"/>
                    <a:pt x="90553" y="315760"/>
                  </a:cubicBezTo>
                  <a:lnTo>
                    <a:pt x="90553" y="315760"/>
                  </a:lnTo>
                  <a:lnTo>
                    <a:pt x="90553" y="315760"/>
                  </a:lnTo>
                  <a:cubicBezTo>
                    <a:pt x="111297" y="230482"/>
                    <a:pt x="165076" y="162105"/>
                    <a:pt x="234220" y="119850"/>
                  </a:cubicBezTo>
                  <a:cubicBezTo>
                    <a:pt x="260341" y="103717"/>
                    <a:pt x="288767" y="92193"/>
                    <a:pt x="318730" y="84510"/>
                  </a:cubicBezTo>
                  <a:cubicBezTo>
                    <a:pt x="314120" y="74522"/>
                    <a:pt x="311816" y="62998"/>
                    <a:pt x="311816" y="50706"/>
                  </a:cubicBezTo>
                  <a:cubicBezTo>
                    <a:pt x="311816" y="31499"/>
                    <a:pt x="317962" y="13829"/>
                    <a:pt x="327949" y="0"/>
                  </a:cubicBezTo>
                  <a:cubicBezTo>
                    <a:pt x="279548" y="8451"/>
                    <a:pt x="233452" y="26121"/>
                    <a:pt x="191965" y="51474"/>
                  </a:cubicBezTo>
                  <a:cubicBezTo>
                    <a:pt x="104382" y="104485"/>
                    <a:pt x="37542" y="189763"/>
                    <a:pt x="11421" y="296553"/>
                  </a:cubicBezTo>
                  <a:lnTo>
                    <a:pt x="11421" y="296553"/>
                  </a:lnTo>
                  <a:lnTo>
                    <a:pt x="11421" y="296553"/>
                  </a:lnTo>
                  <a:cubicBezTo>
                    <a:pt x="-8554" y="378758"/>
                    <a:pt x="-1639" y="460195"/>
                    <a:pt x="26787" y="533181"/>
                  </a:cubicBezTo>
                  <a:cubicBezTo>
                    <a:pt x="42920" y="508596"/>
                    <a:pt x="69042" y="492463"/>
                    <a:pt x="99004" y="491694"/>
                  </a:cubicBezTo>
                </a:path>
              </a:pathLst>
            </a:custGeom>
            <a:solidFill>
              <a:schemeClr val="tx2"/>
            </a:solidFill>
            <a:ln w="7677" cap="flat">
              <a:noFill/>
              <a:prstDash val="solid"/>
              <a:miter/>
            </a:ln>
          </p:spPr>
          <p:txBody>
            <a:bodyPr rtlCol="0" anchor="ctr"/>
            <a:lstStyle/>
            <a:p>
              <a:pPr algn="ctr"/>
              <a:endParaRPr lang="en-CA"/>
            </a:p>
          </p:txBody>
        </p:sp>
        <p:sp>
          <p:nvSpPr>
            <p:cNvPr id="29" name="Freeform: Shape 72">
              <a:extLst>
                <a:ext uri="{FF2B5EF4-FFF2-40B4-BE49-F238E27FC236}">
                  <a16:creationId xmlns:a16="http://schemas.microsoft.com/office/drawing/2014/main" id="{BEEC6770-032F-3040-AFE9-5BBE6712D295}"/>
                </a:ext>
              </a:extLst>
            </p:cNvPr>
            <p:cNvSpPr/>
            <p:nvPr/>
          </p:nvSpPr>
          <p:spPr>
            <a:xfrm>
              <a:off x="-1408048" y="1564866"/>
              <a:ext cx="323124" cy="525468"/>
            </a:xfrm>
            <a:custGeom>
              <a:avLst/>
              <a:gdLst>
                <a:gd name="connsiteX0" fmla="*/ 9219 w 326921"/>
                <a:gd name="connsiteY0" fmla="*/ 84510 h 531644"/>
                <a:gd name="connsiteX1" fmla="*/ 236628 w 326921"/>
                <a:gd name="connsiteY1" fmla="*/ 466341 h 531644"/>
                <a:gd name="connsiteX2" fmla="*/ 236628 w 326921"/>
                <a:gd name="connsiteY2" fmla="*/ 466341 h 531644"/>
                <a:gd name="connsiteX3" fmla="*/ 236628 w 326921"/>
                <a:gd name="connsiteY3" fmla="*/ 466341 h 531644"/>
                <a:gd name="connsiteX4" fmla="*/ 229713 w 326921"/>
                <a:gd name="connsiteY4" fmla="*/ 490926 h 531644"/>
                <a:gd name="connsiteX5" fmla="*/ 301163 w 326921"/>
                <a:gd name="connsiteY5" fmla="*/ 531644 h 531644"/>
                <a:gd name="connsiteX6" fmla="*/ 315760 w 326921"/>
                <a:gd name="connsiteY6" fmla="*/ 486316 h 531644"/>
                <a:gd name="connsiteX7" fmla="*/ 315760 w 326921"/>
                <a:gd name="connsiteY7" fmla="*/ 486316 h 531644"/>
                <a:gd name="connsiteX8" fmla="*/ 20743 w 326921"/>
                <a:gd name="connsiteY8" fmla="*/ 4610 h 531644"/>
                <a:gd name="connsiteX9" fmla="*/ 20743 w 326921"/>
                <a:gd name="connsiteY9" fmla="*/ 4610 h 531644"/>
                <a:gd name="connsiteX10" fmla="*/ 20743 w 326921"/>
                <a:gd name="connsiteY10" fmla="*/ 4610 h 531644"/>
                <a:gd name="connsiteX11" fmla="*/ 0 w 326921"/>
                <a:gd name="connsiteY11" fmla="*/ 0 h 531644"/>
                <a:gd name="connsiteX12" fmla="*/ 15365 w 326921"/>
                <a:gd name="connsiteY12" fmla="*/ 49938 h 531644"/>
                <a:gd name="connsiteX13" fmla="*/ 9219 w 326921"/>
                <a:gd name="connsiteY13" fmla="*/ 84510 h 53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921" h="531644">
                  <a:moveTo>
                    <a:pt x="9219" y="84510"/>
                  </a:moveTo>
                  <a:cubicBezTo>
                    <a:pt x="175934" y="129070"/>
                    <a:pt x="277346" y="298858"/>
                    <a:pt x="236628" y="466341"/>
                  </a:cubicBezTo>
                  <a:lnTo>
                    <a:pt x="236628" y="466341"/>
                  </a:lnTo>
                  <a:lnTo>
                    <a:pt x="236628" y="466341"/>
                  </a:lnTo>
                  <a:cubicBezTo>
                    <a:pt x="234323" y="474792"/>
                    <a:pt x="232018" y="482475"/>
                    <a:pt x="229713" y="490926"/>
                  </a:cubicBezTo>
                  <a:cubicBezTo>
                    <a:pt x="259676" y="491694"/>
                    <a:pt x="285797" y="507828"/>
                    <a:pt x="301163" y="531644"/>
                  </a:cubicBezTo>
                  <a:cubicBezTo>
                    <a:pt x="306541" y="517047"/>
                    <a:pt x="311918" y="501682"/>
                    <a:pt x="315760" y="486316"/>
                  </a:cubicBezTo>
                  <a:lnTo>
                    <a:pt x="315760" y="486316"/>
                  </a:lnTo>
                  <a:cubicBezTo>
                    <a:pt x="367234" y="272737"/>
                    <a:pt x="235860" y="56852"/>
                    <a:pt x="20743" y="4610"/>
                  </a:cubicBezTo>
                  <a:lnTo>
                    <a:pt x="20743" y="4610"/>
                  </a:lnTo>
                  <a:lnTo>
                    <a:pt x="20743" y="4610"/>
                  </a:lnTo>
                  <a:cubicBezTo>
                    <a:pt x="13829" y="3073"/>
                    <a:pt x="6914" y="1537"/>
                    <a:pt x="0" y="0"/>
                  </a:cubicBezTo>
                  <a:cubicBezTo>
                    <a:pt x="9988" y="14597"/>
                    <a:pt x="15365" y="31499"/>
                    <a:pt x="15365" y="49938"/>
                  </a:cubicBezTo>
                  <a:cubicBezTo>
                    <a:pt x="16134" y="62230"/>
                    <a:pt x="13061" y="73754"/>
                    <a:pt x="9219" y="84510"/>
                  </a:cubicBezTo>
                </a:path>
              </a:pathLst>
            </a:custGeom>
            <a:solidFill>
              <a:schemeClr val="tx2"/>
            </a:solidFill>
            <a:ln w="7677" cap="flat">
              <a:noFill/>
              <a:prstDash val="solid"/>
              <a:miter/>
            </a:ln>
          </p:spPr>
          <p:txBody>
            <a:bodyPr rtlCol="0" anchor="ctr"/>
            <a:lstStyle/>
            <a:p>
              <a:pPr algn="ctr"/>
              <a:endParaRPr lang="en-CA"/>
            </a:p>
          </p:txBody>
        </p:sp>
        <p:sp>
          <p:nvSpPr>
            <p:cNvPr id="30" name="Freeform: Shape 73">
              <a:extLst>
                <a:ext uri="{FF2B5EF4-FFF2-40B4-BE49-F238E27FC236}">
                  <a16:creationId xmlns:a16="http://schemas.microsoft.com/office/drawing/2014/main" id="{01E44FB3-5192-6843-9B63-31A0A5FC5D09}"/>
                </a:ext>
              </a:extLst>
            </p:cNvPr>
            <p:cNvSpPr/>
            <p:nvPr/>
          </p:nvSpPr>
          <p:spPr>
            <a:xfrm>
              <a:off x="-1556121" y="1538289"/>
              <a:ext cx="151917" cy="151869"/>
            </a:xfrm>
            <a:custGeom>
              <a:avLst/>
              <a:gdLst>
                <a:gd name="connsiteX0" fmla="*/ 131374 w 153702"/>
                <a:gd name="connsiteY0" fmla="*/ 22280 h 153654"/>
                <a:gd name="connsiteX1" fmla="*/ 76827 w 153702"/>
                <a:gd name="connsiteY1" fmla="*/ 0 h 153654"/>
                <a:gd name="connsiteX2" fmla="*/ 22280 w 153702"/>
                <a:gd name="connsiteY2" fmla="*/ 22280 h 153654"/>
                <a:gd name="connsiteX3" fmla="*/ 0 w 153702"/>
                <a:gd name="connsiteY3" fmla="*/ 76827 h 153654"/>
                <a:gd name="connsiteX4" fmla="*/ 22280 w 153702"/>
                <a:gd name="connsiteY4" fmla="*/ 131375 h 153654"/>
                <a:gd name="connsiteX5" fmla="*/ 76827 w 153702"/>
                <a:gd name="connsiteY5" fmla="*/ 153654 h 153654"/>
                <a:gd name="connsiteX6" fmla="*/ 131374 w 153702"/>
                <a:gd name="connsiteY6" fmla="*/ 131375 h 153654"/>
                <a:gd name="connsiteX7" fmla="*/ 153654 w 153702"/>
                <a:gd name="connsiteY7" fmla="*/ 76827 h 153654"/>
                <a:gd name="connsiteX8" fmla="*/ 131374 w 153702"/>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 h="153654">
                  <a:moveTo>
                    <a:pt x="131374"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4" y="131375"/>
                  </a:cubicBezTo>
                  <a:cubicBezTo>
                    <a:pt x="145203" y="117546"/>
                    <a:pt x="153654" y="98339"/>
                    <a:pt x="153654" y="76827"/>
                  </a:cubicBezTo>
                  <a:cubicBezTo>
                    <a:pt x="154423" y="55316"/>
                    <a:pt x="145972" y="36109"/>
                    <a:pt x="131374" y="22280"/>
                  </a:cubicBezTo>
                </a:path>
              </a:pathLst>
            </a:custGeom>
            <a:solidFill>
              <a:schemeClr val="tx1"/>
            </a:solidFill>
            <a:ln w="7677" cap="flat">
              <a:noFill/>
              <a:prstDash val="solid"/>
              <a:miter/>
            </a:ln>
          </p:spPr>
          <p:txBody>
            <a:bodyPr rtlCol="0" anchor="ctr"/>
            <a:lstStyle/>
            <a:p>
              <a:pPr algn="ctr"/>
              <a:endParaRPr lang="en-CA"/>
            </a:p>
          </p:txBody>
        </p:sp>
        <p:sp>
          <p:nvSpPr>
            <p:cNvPr id="31" name="Freeform: Shape 74">
              <a:extLst>
                <a:ext uri="{FF2B5EF4-FFF2-40B4-BE49-F238E27FC236}">
                  <a16:creationId xmlns:a16="http://schemas.microsoft.com/office/drawing/2014/main" id="{602EAD3D-53A4-D34A-AF57-AA429EBD1F22}"/>
                </a:ext>
              </a:extLst>
            </p:cNvPr>
            <p:cNvSpPr/>
            <p:nvPr/>
          </p:nvSpPr>
          <p:spPr>
            <a:xfrm>
              <a:off x="-1260734"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4" y="117546"/>
                    <a:pt x="153654" y="98339"/>
                    <a:pt x="153654" y="76827"/>
                  </a:cubicBezTo>
                  <a:cubicBezTo>
                    <a:pt x="153654" y="55316"/>
                    <a:pt x="145204" y="36109"/>
                    <a:pt x="131375" y="22280"/>
                  </a:cubicBezTo>
                </a:path>
              </a:pathLst>
            </a:custGeom>
            <a:solidFill>
              <a:schemeClr val="tx1"/>
            </a:solidFill>
            <a:ln w="7677" cap="flat">
              <a:noFill/>
              <a:prstDash val="solid"/>
              <a:miter/>
            </a:ln>
          </p:spPr>
          <p:txBody>
            <a:bodyPr rtlCol="0" anchor="ctr"/>
            <a:lstStyle/>
            <a:p>
              <a:pPr algn="ctr"/>
              <a:endParaRPr lang="en-CA"/>
            </a:p>
          </p:txBody>
        </p:sp>
        <p:sp>
          <p:nvSpPr>
            <p:cNvPr id="32" name="Freeform: Shape 75">
              <a:extLst>
                <a:ext uri="{FF2B5EF4-FFF2-40B4-BE49-F238E27FC236}">
                  <a16:creationId xmlns:a16="http://schemas.microsoft.com/office/drawing/2014/main" id="{D9341F1E-6FFF-084C-B9B0-E26A4690A092}"/>
                </a:ext>
              </a:extLst>
            </p:cNvPr>
            <p:cNvSpPr/>
            <p:nvPr/>
          </p:nvSpPr>
          <p:spPr>
            <a:xfrm>
              <a:off x="-1850748"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3" y="117546"/>
                    <a:pt x="153654" y="98339"/>
                    <a:pt x="153654" y="76827"/>
                  </a:cubicBezTo>
                  <a:cubicBezTo>
                    <a:pt x="153654" y="55316"/>
                    <a:pt x="145203" y="36109"/>
                    <a:pt x="131375" y="22280"/>
                  </a:cubicBezTo>
                </a:path>
              </a:pathLst>
            </a:custGeom>
            <a:solidFill>
              <a:schemeClr val="tx1"/>
            </a:solidFill>
            <a:ln w="7677" cap="flat">
              <a:noFill/>
              <a:prstDash val="solid"/>
              <a:miter/>
            </a:ln>
          </p:spPr>
          <p:txBody>
            <a:bodyPr rtlCol="0" anchor="ctr"/>
            <a:lstStyle/>
            <a:p>
              <a:pPr algn="ctr"/>
              <a:endParaRPr lang="en-CA"/>
            </a:p>
          </p:txBody>
        </p:sp>
        <p:grpSp>
          <p:nvGrpSpPr>
            <p:cNvPr id="33" name="Group 32">
              <a:extLst>
                <a:ext uri="{FF2B5EF4-FFF2-40B4-BE49-F238E27FC236}">
                  <a16:creationId xmlns:a16="http://schemas.microsoft.com/office/drawing/2014/main" id="{73AB0EC8-DE88-4E43-995B-27FC41015779}"/>
                </a:ext>
              </a:extLst>
            </p:cNvPr>
            <p:cNvGrpSpPr/>
            <p:nvPr/>
          </p:nvGrpSpPr>
          <p:grpSpPr>
            <a:xfrm>
              <a:off x="-2708811" y="2334085"/>
              <a:ext cx="2546094" cy="463202"/>
              <a:chOff x="4591457" y="-1155574"/>
              <a:chExt cx="2576016" cy="468646"/>
            </a:xfrm>
            <a:solidFill>
              <a:schemeClr val="tx1"/>
            </a:solidFill>
          </p:grpSpPr>
          <p:sp>
            <p:nvSpPr>
              <p:cNvPr id="34" name="Freeform: Shape 77">
                <a:extLst>
                  <a:ext uri="{FF2B5EF4-FFF2-40B4-BE49-F238E27FC236}">
                    <a16:creationId xmlns:a16="http://schemas.microsoft.com/office/drawing/2014/main" id="{D6EDAF37-2D42-7C42-9442-CB71A9DD9A22}"/>
                  </a:ext>
                </a:extLst>
              </p:cNvPr>
              <p:cNvSpPr/>
              <p:nvPr/>
            </p:nvSpPr>
            <p:spPr>
              <a:xfrm>
                <a:off x="6152586" y="-1014212"/>
                <a:ext cx="3073" cy="7682"/>
              </a:xfrm>
              <a:custGeom>
                <a:avLst/>
                <a:gdLst>
                  <a:gd name="connsiteX0" fmla="*/ 0 w 3073"/>
                  <a:gd name="connsiteY0" fmla="*/ 0 h 7682"/>
                  <a:gd name="connsiteX1" fmla="*/ 0 w 3073"/>
                  <a:gd name="connsiteY1" fmla="*/ 0 h 7682"/>
                  <a:gd name="connsiteX2" fmla="*/ 3073 w 3073"/>
                  <a:gd name="connsiteY2" fmla="*/ 0 h 7682"/>
                  <a:gd name="connsiteX3" fmla="*/ 0 w 3073"/>
                  <a:gd name="connsiteY3" fmla="*/ 0 h 7682"/>
                </a:gdLst>
                <a:ahLst/>
                <a:cxnLst>
                  <a:cxn ang="0">
                    <a:pos x="connsiteX0" y="connsiteY0"/>
                  </a:cxn>
                  <a:cxn ang="0">
                    <a:pos x="connsiteX1" y="connsiteY1"/>
                  </a:cxn>
                  <a:cxn ang="0">
                    <a:pos x="connsiteX2" y="connsiteY2"/>
                  </a:cxn>
                  <a:cxn ang="0">
                    <a:pos x="connsiteX3" y="connsiteY3"/>
                  </a:cxn>
                </a:cxnLst>
                <a:rect l="l" t="t" r="r" b="b"/>
                <a:pathLst>
                  <a:path w="3073" h="7682">
                    <a:moveTo>
                      <a:pt x="0" y="0"/>
                    </a:moveTo>
                    <a:lnTo>
                      <a:pt x="0" y="0"/>
                    </a:lnTo>
                    <a:cubicBezTo>
                      <a:pt x="768" y="0"/>
                      <a:pt x="2305" y="0"/>
                      <a:pt x="3073" y="0"/>
                    </a:cubicBezTo>
                    <a:lnTo>
                      <a:pt x="0"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35" name="Freeform: Shape 78">
                <a:extLst>
                  <a:ext uri="{FF2B5EF4-FFF2-40B4-BE49-F238E27FC236}">
                    <a16:creationId xmlns:a16="http://schemas.microsoft.com/office/drawing/2014/main" id="{1AC01755-C536-4E45-A0C7-F1B5712EA38E}"/>
                  </a:ext>
                </a:extLst>
              </p:cNvPr>
              <p:cNvSpPr/>
              <p:nvPr/>
            </p:nvSpPr>
            <p:spPr>
              <a:xfrm>
                <a:off x="4591457" y="-1011907"/>
                <a:ext cx="323442" cy="324979"/>
              </a:xfrm>
              <a:custGeom>
                <a:avLst/>
                <a:gdLst>
                  <a:gd name="connsiteX0" fmla="*/ 162105 w 323442"/>
                  <a:gd name="connsiteY0" fmla="*/ 56084 h 324979"/>
                  <a:gd name="connsiteX1" fmla="*/ 268127 w 323442"/>
                  <a:gd name="connsiteY1" fmla="*/ 162106 h 324979"/>
                  <a:gd name="connsiteX2" fmla="*/ 268127 w 323442"/>
                  <a:gd name="connsiteY2" fmla="*/ 324211 h 324979"/>
                  <a:gd name="connsiteX3" fmla="*/ 323443 w 323442"/>
                  <a:gd name="connsiteY3" fmla="*/ 324211 h 324979"/>
                  <a:gd name="connsiteX4" fmla="*/ 323443 w 323442"/>
                  <a:gd name="connsiteY4" fmla="*/ 162106 h 324979"/>
                  <a:gd name="connsiteX5" fmla="*/ 161337 w 323442"/>
                  <a:gd name="connsiteY5" fmla="*/ 0 h 324979"/>
                  <a:gd name="connsiteX6" fmla="*/ 0 w 323442"/>
                  <a:gd name="connsiteY6" fmla="*/ 162874 h 324979"/>
                  <a:gd name="connsiteX7" fmla="*/ 0 w 323442"/>
                  <a:gd name="connsiteY7" fmla="*/ 324979 h 324979"/>
                  <a:gd name="connsiteX8" fmla="*/ 55316 w 323442"/>
                  <a:gd name="connsiteY8" fmla="*/ 324979 h 324979"/>
                  <a:gd name="connsiteX9" fmla="*/ 55316 w 323442"/>
                  <a:gd name="connsiteY9" fmla="*/ 162874 h 324979"/>
                  <a:gd name="connsiteX10" fmla="*/ 162105 w 323442"/>
                  <a:gd name="connsiteY10" fmla="*/ 56084 h 3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42" h="324979">
                    <a:moveTo>
                      <a:pt x="162105" y="56084"/>
                    </a:moveTo>
                    <a:cubicBezTo>
                      <a:pt x="220494" y="56084"/>
                      <a:pt x="268127" y="103717"/>
                      <a:pt x="268127" y="162106"/>
                    </a:cubicBezTo>
                    <a:lnTo>
                      <a:pt x="268127" y="324211"/>
                    </a:lnTo>
                    <a:lnTo>
                      <a:pt x="323443" y="324211"/>
                    </a:lnTo>
                    <a:lnTo>
                      <a:pt x="323443" y="162106"/>
                    </a:lnTo>
                    <a:cubicBezTo>
                      <a:pt x="323443" y="72218"/>
                      <a:pt x="251225" y="0"/>
                      <a:pt x="161337" y="0"/>
                    </a:cubicBezTo>
                    <a:cubicBezTo>
                      <a:pt x="72218" y="768"/>
                      <a:pt x="0" y="72986"/>
                      <a:pt x="0" y="162874"/>
                    </a:cubicBezTo>
                    <a:lnTo>
                      <a:pt x="0" y="324979"/>
                    </a:lnTo>
                    <a:lnTo>
                      <a:pt x="55316" y="324979"/>
                    </a:lnTo>
                    <a:lnTo>
                      <a:pt x="55316" y="162874"/>
                    </a:lnTo>
                    <a:cubicBezTo>
                      <a:pt x="55316" y="103717"/>
                      <a:pt x="102948" y="56084"/>
                      <a:pt x="162105" y="56084"/>
                    </a:cubicBezTo>
                  </a:path>
                </a:pathLst>
              </a:custGeom>
              <a:grpFill/>
              <a:ln w="7677" cap="flat">
                <a:noFill/>
                <a:prstDash val="solid"/>
                <a:miter/>
              </a:ln>
            </p:spPr>
            <p:txBody>
              <a:bodyPr rtlCol="0" anchor="ctr"/>
              <a:lstStyle/>
              <a:p>
                <a:pPr algn="ctr"/>
                <a:endParaRPr lang="en-CA">
                  <a:solidFill>
                    <a:schemeClr val="tx1"/>
                  </a:solidFill>
                </a:endParaRPr>
              </a:p>
            </p:txBody>
          </p:sp>
          <p:sp>
            <p:nvSpPr>
              <p:cNvPr id="36" name="Freeform: Shape 79">
                <a:extLst>
                  <a:ext uri="{FF2B5EF4-FFF2-40B4-BE49-F238E27FC236}">
                    <a16:creationId xmlns:a16="http://schemas.microsoft.com/office/drawing/2014/main" id="{38ECF229-3E94-D846-9A59-4D192E9B0333}"/>
                  </a:ext>
                </a:extLst>
              </p:cNvPr>
              <p:cNvSpPr/>
              <p:nvPr/>
            </p:nvSpPr>
            <p:spPr>
              <a:xfrm>
                <a:off x="6178707" y="-1011139"/>
                <a:ext cx="324210" cy="324210"/>
              </a:xfrm>
              <a:custGeom>
                <a:avLst/>
                <a:gdLst>
                  <a:gd name="connsiteX0" fmla="*/ 162105 w 324210"/>
                  <a:gd name="connsiteY0" fmla="*/ 0 h 324210"/>
                  <a:gd name="connsiteX1" fmla="*/ 0 w 324210"/>
                  <a:gd name="connsiteY1" fmla="*/ 162105 h 324210"/>
                  <a:gd name="connsiteX2" fmla="*/ 47633 w 324210"/>
                  <a:gd name="connsiteY2" fmla="*/ 276578 h 324210"/>
                  <a:gd name="connsiteX3" fmla="*/ 162105 w 324210"/>
                  <a:gd name="connsiteY3" fmla="*/ 324211 h 324210"/>
                  <a:gd name="connsiteX4" fmla="*/ 276578 w 324210"/>
                  <a:gd name="connsiteY4" fmla="*/ 276578 h 324210"/>
                  <a:gd name="connsiteX5" fmla="*/ 324211 w 324210"/>
                  <a:gd name="connsiteY5" fmla="*/ 162105 h 324210"/>
                  <a:gd name="connsiteX6" fmla="*/ 162105 w 324210"/>
                  <a:gd name="connsiteY6" fmla="*/ 0 h 324210"/>
                  <a:gd name="connsiteX7" fmla="*/ 237396 w 324210"/>
                  <a:gd name="connsiteY7" fmla="*/ 236628 h 324210"/>
                  <a:gd name="connsiteX8" fmla="*/ 162105 w 324210"/>
                  <a:gd name="connsiteY8" fmla="*/ 267359 h 324210"/>
                  <a:gd name="connsiteX9" fmla="*/ 86815 w 324210"/>
                  <a:gd name="connsiteY9" fmla="*/ 236628 h 324210"/>
                  <a:gd name="connsiteX10" fmla="*/ 55316 w 324210"/>
                  <a:gd name="connsiteY10" fmla="*/ 162105 h 324210"/>
                  <a:gd name="connsiteX11" fmla="*/ 161337 w 324210"/>
                  <a:gd name="connsiteY11" fmla="*/ 56084 h 324210"/>
                  <a:gd name="connsiteX12" fmla="*/ 267359 w 324210"/>
                  <a:gd name="connsiteY12" fmla="*/ 162105 h 324210"/>
                  <a:gd name="connsiteX13" fmla="*/ 237396 w 324210"/>
                  <a:gd name="connsiteY13" fmla="*/ 236628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210" h="324210">
                    <a:moveTo>
                      <a:pt x="162105" y="0"/>
                    </a:moveTo>
                    <a:cubicBezTo>
                      <a:pt x="72218" y="0"/>
                      <a:pt x="0" y="72218"/>
                      <a:pt x="0" y="162105"/>
                    </a:cubicBezTo>
                    <a:cubicBezTo>
                      <a:pt x="0" y="206665"/>
                      <a:pt x="18438" y="246615"/>
                      <a:pt x="47633" y="276578"/>
                    </a:cubicBezTo>
                    <a:cubicBezTo>
                      <a:pt x="76827" y="305772"/>
                      <a:pt x="117546" y="324211"/>
                      <a:pt x="162105" y="324211"/>
                    </a:cubicBezTo>
                    <a:cubicBezTo>
                      <a:pt x="206665" y="324211"/>
                      <a:pt x="247384" y="305772"/>
                      <a:pt x="276578" y="276578"/>
                    </a:cubicBezTo>
                    <a:cubicBezTo>
                      <a:pt x="305772" y="247384"/>
                      <a:pt x="324211" y="206665"/>
                      <a:pt x="324211" y="162105"/>
                    </a:cubicBezTo>
                    <a:cubicBezTo>
                      <a:pt x="324211" y="72218"/>
                      <a:pt x="251993" y="0"/>
                      <a:pt x="162105" y="0"/>
                    </a:cubicBezTo>
                    <a:moveTo>
                      <a:pt x="237396" y="236628"/>
                    </a:moveTo>
                    <a:cubicBezTo>
                      <a:pt x="218189" y="255835"/>
                      <a:pt x="191300" y="267359"/>
                      <a:pt x="162105" y="267359"/>
                    </a:cubicBezTo>
                    <a:cubicBezTo>
                      <a:pt x="132911" y="267359"/>
                      <a:pt x="106021" y="255835"/>
                      <a:pt x="86815" y="236628"/>
                    </a:cubicBezTo>
                    <a:cubicBezTo>
                      <a:pt x="67608" y="217421"/>
                      <a:pt x="55316" y="191300"/>
                      <a:pt x="55316" y="162105"/>
                    </a:cubicBezTo>
                    <a:cubicBezTo>
                      <a:pt x="55316" y="103717"/>
                      <a:pt x="102948" y="56084"/>
                      <a:pt x="161337" y="56084"/>
                    </a:cubicBezTo>
                    <a:cubicBezTo>
                      <a:pt x="219726" y="56084"/>
                      <a:pt x="267359" y="103717"/>
                      <a:pt x="267359" y="162105"/>
                    </a:cubicBezTo>
                    <a:cubicBezTo>
                      <a:pt x="268127" y="191300"/>
                      <a:pt x="256603" y="217421"/>
                      <a:pt x="237396" y="236628"/>
                    </a:cubicBezTo>
                  </a:path>
                </a:pathLst>
              </a:custGeom>
              <a:grpFill/>
              <a:ln w="7677" cap="flat">
                <a:noFill/>
                <a:prstDash val="solid"/>
                <a:miter/>
              </a:ln>
            </p:spPr>
            <p:txBody>
              <a:bodyPr rtlCol="0" anchor="ctr"/>
              <a:lstStyle/>
              <a:p>
                <a:pPr algn="ctr"/>
                <a:endParaRPr lang="en-CA">
                  <a:solidFill>
                    <a:schemeClr val="tx1"/>
                  </a:solidFill>
                </a:endParaRPr>
              </a:p>
            </p:txBody>
          </p:sp>
          <p:sp>
            <p:nvSpPr>
              <p:cNvPr id="37" name="Freeform: Shape 80">
                <a:extLst>
                  <a:ext uri="{FF2B5EF4-FFF2-40B4-BE49-F238E27FC236}">
                    <a16:creationId xmlns:a16="http://schemas.microsoft.com/office/drawing/2014/main" id="{76678A32-05F5-3043-89C0-B3AD14DCE7FB}"/>
                  </a:ext>
                </a:extLst>
              </p:cNvPr>
              <p:cNvSpPr/>
              <p:nvPr/>
            </p:nvSpPr>
            <p:spPr>
              <a:xfrm>
                <a:off x="6556697" y="-1155574"/>
                <a:ext cx="56083" cy="467877"/>
              </a:xfrm>
              <a:custGeom>
                <a:avLst/>
                <a:gdLst>
                  <a:gd name="connsiteX0" fmla="*/ 0 w 56083"/>
                  <a:gd name="connsiteY0" fmla="*/ 0 h 467877"/>
                  <a:gd name="connsiteX1" fmla="*/ 56084 w 56083"/>
                  <a:gd name="connsiteY1" fmla="*/ 0 h 467877"/>
                  <a:gd name="connsiteX2" fmla="*/ 56084 w 56083"/>
                  <a:gd name="connsiteY2" fmla="*/ 467878 h 467877"/>
                  <a:gd name="connsiteX3" fmla="*/ 0 w 56083"/>
                  <a:gd name="connsiteY3" fmla="*/ 467878 h 467877"/>
                </a:gdLst>
                <a:ahLst/>
                <a:cxnLst>
                  <a:cxn ang="0">
                    <a:pos x="connsiteX0" y="connsiteY0"/>
                  </a:cxn>
                  <a:cxn ang="0">
                    <a:pos x="connsiteX1" y="connsiteY1"/>
                  </a:cxn>
                  <a:cxn ang="0">
                    <a:pos x="connsiteX2" y="connsiteY2"/>
                  </a:cxn>
                  <a:cxn ang="0">
                    <a:pos x="connsiteX3" y="connsiteY3"/>
                  </a:cxn>
                </a:cxnLst>
                <a:rect l="l" t="t" r="r" b="b"/>
                <a:pathLst>
                  <a:path w="56083" h="467877">
                    <a:moveTo>
                      <a:pt x="0" y="0"/>
                    </a:moveTo>
                    <a:lnTo>
                      <a:pt x="56084" y="0"/>
                    </a:lnTo>
                    <a:lnTo>
                      <a:pt x="56084" y="467878"/>
                    </a:lnTo>
                    <a:lnTo>
                      <a:pt x="0" y="467878"/>
                    </a:lnTo>
                    <a:close/>
                  </a:path>
                </a:pathLst>
              </a:custGeom>
              <a:grpFill/>
              <a:ln w="7677" cap="flat">
                <a:noFill/>
                <a:prstDash val="solid"/>
                <a:miter/>
              </a:ln>
            </p:spPr>
            <p:txBody>
              <a:bodyPr rtlCol="0" anchor="ctr"/>
              <a:lstStyle/>
              <a:p>
                <a:pPr algn="ctr"/>
                <a:endParaRPr lang="en-CA">
                  <a:solidFill>
                    <a:schemeClr val="tx1"/>
                  </a:solidFill>
                </a:endParaRPr>
              </a:p>
            </p:txBody>
          </p:sp>
          <p:sp>
            <p:nvSpPr>
              <p:cNvPr id="38" name="Freeform: Shape 81">
                <a:extLst>
                  <a:ext uri="{FF2B5EF4-FFF2-40B4-BE49-F238E27FC236}">
                    <a16:creationId xmlns:a16="http://schemas.microsoft.com/office/drawing/2014/main" id="{01E717C4-1CD1-3647-9FFF-A149293C3321}"/>
                  </a:ext>
                </a:extLst>
              </p:cNvPr>
              <p:cNvSpPr/>
              <p:nvPr/>
            </p:nvSpPr>
            <p:spPr>
              <a:xfrm>
                <a:off x="5993553" y="-1011139"/>
                <a:ext cx="159032" cy="323442"/>
              </a:xfrm>
              <a:custGeom>
                <a:avLst/>
                <a:gdLst>
                  <a:gd name="connsiteX0" fmla="*/ 159032 w 159032"/>
                  <a:gd name="connsiteY0" fmla="*/ 55316 h 323442"/>
                  <a:gd name="connsiteX1" fmla="*/ 159032 w 159032"/>
                  <a:gd name="connsiteY1" fmla="*/ 0 h 323442"/>
                  <a:gd name="connsiteX2" fmla="*/ 47633 w 159032"/>
                  <a:gd name="connsiteY2" fmla="*/ 46865 h 323442"/>
                  <a:gd name="connsiteX3" fmla="*/ 0 w 159032"/>
                  <a:gd name="connsiteY3" fmla="*/ 161337 h 323442"/>
                  <a:gd name="connsiteX4" fmla="*/ 0 w 159032"/>
                  <a:gd name="connsiteY4" fmla="*/ 323443 h 323442"/>
                  <a:gd name="connsiteX5" fmla="*/ 56084 w 159032"/>
                  <a:gd name="connsiteY5" fmla="*/ 323443 h 323442"/>
                  <a:gd name="connsiteX6" fmla="*/ 56084 w 159032"/>
                  <a:gd name="connsiteY6" fmla="*/ 161337 h 323442"/>
                  <a:gd name="connsiteX7" fmla="*/ 86815 w 159032"/>
                  <a:gd name="connsiteY7" fmla="*/ 86047 h 323442"/>
                  <a:gd name="connsiteX8" fmla="*/ 159032 w 159032"/>
                  <a:gd name="connsiteY8" fmla="*/ 55316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2" h="323442">
                    <a:moveTo>
                      <a:pt x="159032" y="55316"/>
                    </a:moveTo>
                    <a:lnTo>
                      <a:pt x="159032" y="0"/>
                    </a:lnTo>
                    <a:cubicBezTo>
                      <a:pt x="116009" y="768"/>
                      <a:pt x="76827" y="18439"/>
                      <a:pt x="47633" y="46865"/>
                    </a:cubicBezTo>
                    <a:cubicBezTo>
                      <a:pt x="18438" y="76059"/>
                      <a:pt x="0" y="116777"/>
                      <a:pt x="0" y="161337"/>
                    </a:cubicBezTo>
                    <a:lnTo>
                      <a:pt x="0" y="323443"/>
                    </a:lnTo>
                    <a:lnTo>
                      <a:pt x="56084" y="323443"/>
                    </a:lnTo>
                    <a:lnTo>
                      <a:pt x="56084" y="161337"/>
                    </a:lnTo>
                    <a:cubicBezTo>
                      <a:pt x="56084" y="132143"/>
                      <a:pt x="67608" y="105253"/>
                      <a:pt x="86815" y="86047"/>
                    </a:cubicBezTo>
                    <a:cubicBezTo>
                      <a:pt x="106022" y="68376"/>
                      <a:pt x="131375" y="56084"/>
                      <a:pt x="159032" y="55316"/>
                    </a:cubicBezTo>
                  </a:path>
                </a:pathLst>
              </a:custGeom>
              <a:grpFill/>
              <a:ln w="7677" cap="flat">
                <a:noFill/>
                <a:prstDash val="solid"/>
                <a:miter/>
              </a:ln>
            </p:spPr>
            <p:txBody>
              <a:bodyPr rtlCol="0" anchor="ctr"/>
              <a:lstStyle/>
              <a:p>
                <a:pPr algn="ctr"/>
                <a:endParaRPr lang="en-CA">
                  <a:solidFill>
                    <a:schemeClr val="tx1"/>
                  </a:solidFill>
                </a:endParaRPr>
              </a:p>
            </p:txBody>
          </p:sp>
          <p:sp>
            <p:nvSpPr>
              <p:cNvPr id="39" name="Freeform: Shape 82">
                <a:extLst>
                  <a:ext uri="{FF2B5EF4-FFF2-40B4-BE49-F238E27FC236}">
                    <a16:creationId xmlns:a16="http://schemas.microsoft.com/office/drawing/2014/main" id="{5D9170FF-E12A-3048-94B5-0EFF7A54F815}"/>
                  </a:ext>
                </a:extLst>
              </p:cNvPr>
              <p:cNvSpPr/>
              <p:nvPr/>
            </p:nvSpPr>
            <p:spPr>
              <a:xfrm>
                <a:off x="6152586" y="-1014212"/>
                <a:ext cx="3073" cy="3073"/>
              </a:xfrm>
              <a:custGeom>
                <a:avLst/>
                <a:gdLst>
                  <a:gd name="connsiteX0" fmla="*/ 3073 w 3073"/>
                  <a:gd name="connsiteY0" fmla="*/ 3073 h 3073"/>
                  <a:gd name="connsiteX1" fmla="*/ 3073 w 3073"/>
                  <a:gd name="connsiteY1" fmla="*/ 0 h 3073"/>
                  <a:gd name="connsiteX2" fmla="*/ 0 w 3073"/>
                  <a:gd name="connsiteY2" fmla="*/ 0 h 3073"/>
                  <a:gd name="connsiteX3" fmla="*/ 0 w 3073"/>
                  <a:gd name="connsiteY3" fmla="*/ 3073 h 3073"/>
                  <a:gd name="connsiteX4" fmla="*/ 3073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3073" y="3073"/>
                    </a:moveTo>
                    <a:lnTo>
                      <a:pt x="3073" y="0"/>
                    </a:lnTo>
                    <a:cubicBezTo>
                      <a:pt x="2305" y="0"/>
                      <a:pt x="768" y="0"/>
                      <a:pt x="0" y="0"/>
                    </a:cubicBezTo>
                    <a:lnTo>
                      <a:pt x="0" y="3073"/>
                    </a:lnTo>
                    <a:cubicBezTo>
                      <a:pt x="1537" y="3073"/>
                      <a:pt x="2305" y="3073"/>
                      <a:pt x="3073" y="3073"/>
                    </a:cubicBezTo>
                  </a:path>
                </a:pathLst>
              </a:custGeom>
              <a:grpFill/>
              <a:ln w="7677" cap="flat">
                <a:noFill/>
                <a:prstDash val="solid"/>
                <a:miter/>
              </a:ln>
            </p:spPr>
            <p:txBody>
              <a:bodyPr rtlCol="0" anchor="ctr"/>
              <a:lstStyle/>
              <a:p>
                <a:pPr algn="ctr"/>
                <a:endParaRPr lang="en-CA">
                  <a:solidFill>
                    <a:schemeClr val="tx1"/>
                  </a:solidFill>
                </a:endParaRPr>
              </a:p>
            </p:txBody>
          </p:sp>
          <p:grpSp>
            <p:nvGrpSpPr>
              <p:cNvPr id="40" name="Graphic 3">
                <a:extLst>
                  <a:ext uri="{FF2B5EF4-FFF2-40B4-BE49-F238E27FC236}">
                    <a16:creationId xmlns:a16="http://schemas.microsoft.com/office/drawing/2014/main" id="{86BEA23F-C9FA-B24C-B249-AE18236169C9}"/>
                  </a:ext>
                </a:extLst>
              </p:cNvPr>
              <p:cNvGrpSpPr/>
              <p:nvPr/>
            </p:nvGrpSpPr>
            <p:grpSpPr>
              <a:xfrm>
                <a:off x="6699595" y="-1128685"/>
                <a:ext cx="64534" cy="440988"/>
                <a:chOff x="3645110" y="2152838"/>
                <a:chExt cx="64534" cy="440988"/>
              </a:xfrm>
              <a:grpFill/>
            </p:grpSpPr>
            <p:sp>
              <p:nvSpPr>
                <p:cNvPr id="47" name="Freeform: Shape 90">
                  <a:extLst>
                    <a:ext uri="{FF2B5EF4-FFF2-40B4-BE49-F238E27FC236}">
                      <a16:creationId xmlns:a16="http://schemas.microsoft.com/office/drawing/2014/main" id="{DF722889-1969-764C-8BD2-DAB576220A57}"/>
                    </a:ext>
                  </a:extLst>
                </p:cNvPr>
                <p:cNvSpPr/>
                <p:nvPr/>
              </p:nvSpPr>
              <p:spPr>
                <a:xfrm>
                  <a:off x="3645110" y="2152838"/>
                  <a:ext cx="64534" cy="64534"/>
                </a:xfrm>
                <a:custGeom>
                  <a:avLst/>
                  <a:gdLst>
                    <a:gd name="connsiteX0" fmla="*/ 55316 w 64534"/>
                    <a:gd name="connsiteY0" fmla="*/ 9219 h 64534"/>
                    <a:gd name="connsiteX1" fmla="*/ 32268 w 64534"/>
                    <a:gd name="connsiteY1" fmla="*/ 0 h 64534"/>
                    <a:gd name="connsiteX2" fmla="*/ 9219 w 64534"/>
                    <a:gd name="connsiteY2" fmla="*/ 9219 h 64534"/>
                    <a:gd name="connsiteX3" fmla="*/ 0 w 64534"/>
                    <a:gd name="connsiteY3" fmla="*/ 32267 h 64534"/>
                    <a:gd name="connsiteX4" fmla="*/ 9219 w 64534"/>
                    <a:gd name="connsiteY4" fmla="*/ 55316 h 64534"/>
                    <a:gd name="connsiteX5" fmla="*/ 32268 w 64534"/>
                    <a:gd name="connsiteY5" fmla="*/ 64535 h 64534"/>
                    <a:gd name="connsiteX6" fmla="*/ 55316 w 64534"/>
                    <a:gd name="connsiteY6" fmla="*/ 55316 h 64534"/>
                    <a:gd name="connsiteX7" fmla="*/ 64535 w 64534"/>
                    <a:gd name="connsiteY7" fmla="*/ 32267 h 64534"/>
                    <a:gd name="connsiteX8" fmla="*/ 55316 w 64534"/>
                    <a:gd name="connsiteY8" fmla="*/ 921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34" h="64534">
                      <a:moveTo>
                        <a:pt x="55316" y="9219"/>
                      </a:moveTo>
                      <a:cubicBezTo>
                        <a:pt x="49169" y="3073"/>
                        <a:pt x="41487" y="0"/>
                        <a:pt x="32268" y="0"/>
                      </a:cubicBezTo>
                      <a:cubicBezTo>
                        <a:pt x="23048" y="0"/>
                        <a:pt x="15365" y="3841"/>
                        <a:pt x="9219" y="9219"/>
                      </a:cubicBezTo>
                      <a:cubicBezTo>
                        <a:pt x="3073" y="15365"/>
                        <a:pt x="0" y="23048"/>
                        <a:pt x="0" y="32267"/>
                      </a:cubicBezTo>
                      <a:cubicBezTo>
                        <a:pt x="0" y="41487"/>
                        <a:pt x="3841" y="49169"/>
                        <a:pt x="9219" y="55316"/>
                      </a:cubicBezTo>
                      <a:cubicBezTo>
                        <a:pt x="15365" y="61462"/>
                        <a:pt x="23048" y="64535"/>
                        <a:pt x="32268" y="64535"/>
                      </a:cubicBezTo>
                      <a:cubicBezTo>
                        <a:pt x="41487" y="64535"/>
                        <a:pt x="49169" y="60693"/>
                        <a:pt x="55316" y="55316"/>
                      </a:cubicBezTo>
                      <a:cubicBezTo>
                        <a:pt x="61462" y="49169"/>
                        <a:pt x="64535" y="41487"/>
                        <a:pt x="64535" y="32267"/>
                      </a:cubicBezTo>
                      <a:cubicBezTo>
                        <a:pt x="64535" y="23048"/>
                        <a:pt x="61462" y="14597"/>
                        <a:pt x="55316" y="9219"/>
                      </a:cubicBezTo>
                    </a:path>
                  </a:pathLst>
                </a:custGeom>
                <a:grpFill/>
                <a:ln w="7677" cap="flat">
                  <a:noFill/>
                  <a:prstDash val="solid"/>
                  <a:miter/>
                </a:ln>
              </p:spPr>
              <p:txBody>
                <a:bodyPr rtlCol="0" anchor="ctr"/>
                <a:lstStyle/>
                <a:p>
                  <a:pPr algn="ctr"/>
                  <a:endParaRPr lang="en-CA">
                    <a:solidFill>
                      <a:schemeClr val="tx1"/>
                    </a:solidFill>
                  </a:endParaRPr>
                </a:p>
              </p:txBody>
            </p:sp>
            <p:sp>
              <p:nvSpPr>
                <p:cNvPr id="48" name="Freeform: Shape 91">
                  <a:extLst>
                    <a:ext uri="{FF2B5EF4-FFF2-40B4-BE49-F238E27FC236}">
                      <a16:creationId xmlns:a16="http://schemas.microsoft.com/office/drawing/2014/main" id="{E8DE97C7-2ECB-2647-A33D-0A771487F653}"/>
                    </a:ext>
                  </a:extLst>
                </p:cNvPr>
                <p:cNvSpPr/>
                <p:nvPr/>
              </p:nvSpPr>
              <p:spPr>
                <a:xfrm>
                  <a:off x="3649720" y="2270384"/>
                  <a:ext cx="56083" cy="323442"/>
                </a:xfrm>
                <a:custGeom>
                  <a:avLst/>
                  <a:gdLst>
                    <a:gd name="connsiteX0" fmla="*/ 0 w 56083"/>
                    <a:gd name="connsiteY0" fmla="*/ 0 h 323442"/>
                    <a:gd name="connsiteX1" fmla="*/ 56084 w 56083"/>
                    <a:gd name="connsiteY1" fmla="*/ 0 h 323442"/>
                    <a:gd name="connsiteX2" fmla="*/ 56084 w 56083"/>
                    <a:gd name="connsiteY2" fmla="*/ 323443 h 323442"/>
                    <a:gd name="connsiteX3" fmla="*/ 0 w 56083"/>
                    <a:gd name="connsiteY3" fmla="*/ 323443 h 323442"/>
                  </a:gdLst>
                  <a:ahLst/>
                  <a:cxnLst>
                    <a:cxn ang="0">
                      <a:pos x="connsiteX0" y="connsiteY0"/>
                    </a:cxn>
                    <a:cxn ang="0">
                      <a:pos x="connsiteX1" y="connsiteY1"/>
                    </a:cxn>
                    <a:cxn ang="0">
                      <a:pos x="connsiteX2" y="connsiteY2"/>
                    </a:cxn>
                    <a:cxn ang="0">
                      <a:pos x="connsiteX3" y="connsiteY3"/>
                    </a:cxn>
                  </a:cxnLst>
                  <a:rect l="l" t="t" r="r" b="b"/>
                  <a:pathLst>
                    <a:path w="56083" h="323442">
                      <a:moveTo>
                        <a:pt x="0" y="0"/>
                      </a:moveTo>
                      <a:lnTo>
                        <a:pt x="56084" y="0"/>
                      </a:lnTo>
                      <a:lnTo>
                        <a:pt x="56084" y="323443"/>
                      </a:lnTo>
                      <a:lnTo>
                        <a:pt x="0" y="323443"/>
                      </a:lnTo>
                      <a:close/>
                    </a:path>
                  </a:pathLst>
                </a:custGeom>
                <a:grpFill/>
                <a:ln w="7677" cap="flat">
                  <a:noFill/>
                  <a:prstDash val="solid"/>
                  <a:miter/>
                </a:ln>
              </p:spPr>
              <p:txBody>
                <a:bodyPr rtlCol="0" anchor="ctr"/>
                <a:lstStyle/>
                <a:p>
                  <a:pPr algn="ctr"/>
                  <a:endParaRPr lang="en-CA">
                    <a:solidFill>
                      <a:schemeClr val="tx1"/>
                    </a:solidFill>
                  </a:endParaRPr>
                </a:p>
              </p:txBody>
            </p:sp>
          </p:grpSp>
          <p:sp>
            <p:nvSpPr>
              <p:cNvPr id="41" name="Freeform: Shape 84">
                <a:extLst>
                  <a:ext uri="{FF2B5EF4-FFF2-40B4-BE49-F238E27FC236}">
                    <a16:creationId xmlns:a16="http://schemas.microsoft.com/office/drawing/2014/main" id="{30273AFF-E6F6-2745-8BA4-F3E4C4984E92}"/>
                  </a:ext>
                </a:extLst>
              </p:cNvPr>
              <p:cNvSpPr/>
              <p:nvPr/>
            </p:nvSpPr>
            <p:spPr>
              <a:xfrm>
                <a:off x="6844031" y="-1011139"/>
                <a:ext cx="323442" cy="323442"/>
              </a:xfrm>
              <a:custGeom>
                <a:avLst/>
                <a:gdLst>
                  <a:gd name="connsiteX0" fmla="*/ 295785 w 323442"/>
                  <a:gd name="connsiteY0" fmla="*/ 161337 h 323442"/>
                  <a:gd name="connsiteX1" fmla="*/ 228945 w 323442"/>
                  <a:gd name="connsiteY1" fmla="*/ 133679 h 323442"/>
                  <a:gd name="connsiteX2" fmla="*/ 94497 w 323442"/>
                  <a:gd name="connsiteY2" fmla="*/ 133679 h 323442"/>
                  <a:gd name="connsiteX3" fmla="*/ 66840 w 323442"/>
                  <a:gd name="connsiteY3" fmla="*/ 122155 h 323442"/>
                  <a:gd name="connsiteX4" fmla="*/ 55315 w 323442"/>
                  <a:gd name="connsiteY4" fmla="*/ 94497 h 323442"/>
                  <a:gd name="connsiteX5" fmla="*/ 66840 w 323442"/>
                  <a:gd name="connsiteY5" fmla="*/ 66840 h 323442"/>
                  <a:gd name="connsiteX6" fmla="*/ 94497 w 323442"/>
                  <a:gd name="connsiteY6" fmla="*/ 55316 h 323442"/>
                  <a:gd name="connsiteX7" fmla="*/ 291943 w 323442"/>
                  <a:gd name="connsiteY7" fmla="*/ 55316 h 323442"/>
                  <a:gd name="connsiteX8" fmla="*/ 291943 w 323442"/>
                  <a:gd name="connsiteY8" fmla="*/ 0 h 323442"/>
                  <a:gd name="connsiteX9" fmla="*/ 94497 w 323442"/>
                  <a:gd name="connsiteY9" fmla="*/ 0 h 323442"/>
                  <a:gd name="connsiteX10" fmla="*/ 27658 w 323442"/>
                  <a:gd name="connsiteY10" fmla="*/ 27658 h 323442"/>
                  <a:gd name="connsiteX11" fmla="*/ 0 w 323442"/>
                  <a:gd name="connsiteY11" fmla="*/ 94497 h 323442"/>
                  <a:gd name="connsiteX12" fmla="*/ 27658 w 323442"/>
                  <a:gd name="connsiteY12" fmla="*/ 161337 h 323442"/>
                  <a:gd name="connsiteX13" fmla="*/ 94497 w 323442"/>
                  <a:gd name="connsiteY13" fmla="*/ 188995 h 323442"/>
                  <a:gd name="connsiteX14" fmla="*/ 228945 w 323442"/>
                  <a:gd name="connsiteY14" fmla="*/ 188995 h 323442"/>
                  <a:gd name="connsiteX15" fmla="*/ 268127 w 323442"/>
                  <a:gd name="connsiteY15" fmla="*/ 228177 h 323442"/>
                  <a:gd name="connsiteX16" fmla="*/ 256603 w 323442"/>
                  <a:gd name="connsiteY16" fmla="*/ 255835 h 323442"/>
                  <a:gd name="connsiteX17" fmla="*/ 228945 w 323442"/>
                  <a:gd name="connsiteY17" fmla="*/ 267359 h 323442"/>
                  <a:gd name="connsiteX18" fmla="*/ 0 w 323442"/>
                  <a:gd name="connsiteY18" fmla="*/ 267359 h 323442"/>
                  <a:gd name="connsiteX19" fmla="*/ 0 w 323442"/>
                  <a:gd name="connsiteY19" fmla="*/ 323443 h 323442"/>
                  <a:gd name="connsiteX20" fmla="*/ 228945 w 323442"/>
                  <a:gd name="connsiteY20" fmla="*/ 323443 h 323442"/>
                  <a:gd name="connsiteX21" fmla="*/ 295785 w 323442"/>
                  <a:gd name="connsiteY21" fmla="*/ 295785 h 323442"/>
                  <a:gd name="connsiteX22" fmla="*/ 323442 w 323442"/>
                  <a:gd name="connsiteY22" fmla="*/ 228177 h 323442"/>
                  <a:gd name="connsiteX23" fmla="*/ 295785 w 323442"/>
                  <a:gd name="connsiteY23" fmla="*/ 161337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442" h="323442">
                    <a:moveTo>
                      <a:pt x="295785" y="161337"/>
                    </a:moveTo>
                    <a:cubicBezTo>
                      <a:pt x="278883" y="144435"/>
                      <a:pt x="255066" y="133679"/>
                      <a:pt x="228945" y="133679"/>
                    </a:cubicBezTo>
                    <a:lnTo>
                      <a:pt x="94497" y="133679"/>
                    </a:lnTo>
                    <a:cubicBezTo>
                      <a:pt x="83742" y="133679"/>
                      <a:pt x="73754" y="129070"/>
                      <a:pt x="66840" y="122155"/>
                    </a:cubicBezTo>
                    <a:cubicBezTo>
                      <a:pt x="59925" y="115241"/>
                      <a:pt x="55315" y="105253"/>
                      <a:pt x="55315" y="94497"/>
                    </a:cubicBezTo>
                    <a:cubicBezTo>
                      <a:pt x="55315" y="83742"/>
                      <a:pt x="59925" y="73754"/>
                      <a:pt x="66840" y="66840"/>
                    </a:cubicBezTo>
                    <a:cubicBezTo>
                      <a:pt x="73754" y="59925"/>
                      <a:pt x="83742" y="55316"/>
                      <a:pt x="94497" y="55316"/>
                    </a:cubicBezTo>
                    <a:lnTo>
                      <a:pt x="291943" y="55316"/>
                    </a:lnTo>
                    <a:lnTo>
                      <a:pt x="291943" y="0"/>
                    </a:lnTo>
                    <a:lnTo>
                      <a:pt x="94497" y="0"/>
                    </a:lnTo>
                    <a:cubicBezTo>
                      <a:pt x="68376" y="0"/>
                      <a:pt x="44560" y="10756"/>
                      <a:pt x="27658" y="27658"/>
                    </a:cubicBezTo>
                    <a:cubicBezTo>
                      <a:pt x="10756" y="44560"/>
                      <a:pt x="0" y="68376"/>
                      <a:pt x="0" y="94497"/>
                    </a:cubicBezTo>
                    <a:cubicBezTo>
                      <a:pt x="0" y="120619"/>
                      <a:pt x="10756" y="144435"/>
                      <a:pt x="27658" y="161337"/>
                    </a:cubicBezTo>
                    <a:cubicBezTo>
                      <a:pt x="44560" y="178239"/>
                      <a:pt x="68376" y="188995"/>
                      <a:pt x="94497" y="188995"/>
                    </a:cubicBezTo>
                    <a:lnTo>
                      <a:pt x="228945" y="188995"/>
                    </a:lnTo>
                    <a:cubicBezTo>
                      <a:pt x="250457" y="188995"/>
                      <a:pt x="268127" y="207434"/>
                      <a:pt x="268127" y="228177"/>
                    </a:cubicBezTo>
                    <a:cubicBezTo>
                      <a:pt x="268127" y="238933"/>
                      <a:pt x="263517" y="248920"/>
                      <a:pt x="256603" y="255835"/>
                    </a:cubicBezTo>
                    <a:cubicBezTo>
                      <a:pt x="249688" y="262749"/>
                      <a:pt x="239701" y="267359"/>
                      <a:pt x="228945" y="267359"/>
                    </a:cubicBezTo>
                    <a:lnTo>
                      <a:pt x="0" y="267359"/>
                    </a:lnTo>
                    <a:lnTo>
                      <a:pt x="0" y="323443"/>
                    </a:lnTo>
                    <a:lnTo>
                      <a:pt x="228945" y="323443"/>
                    </a:lnTo>
                    <a:cubicBezTo>
                      <a:pt x="255066" y="323443"/>
                      <a:pt x="278883" y="312687"/>
                      <a:pt x="295785" y="295785"/>
                    </a:cubicBezTo>
                    <a:cubicBezTo>
                      <a:pt x="312687" y="278883"/>
                      <a:pt x="323442" y="255066"/>
                      <a:pt x="323442" y="228177"/>
                    </a:cubicBezTo>
                    <a:cubicBezTo>
                      <a:pt x="323442" y="202056"/>
                      <a:pt x="312687" y="178239"/>
                      <a:pt x="295785" y="161337"/>
                    </a:cubicBezTo>
                  </a:path>
                </a:pathLst>
              </a:custGeom>
              <a:grpFill/>
              <a:ln w="7677" cap="flat">
                <a:noFill/>
                <a:prstDash val="solid"/>
                <a:miter/>
              </a:ln>
            </p:spPr>
            <p:txBody>
              <a:bodyPr rtlCol="0" anchor="ctr"/>
              <a:lstStyle/>
              <a:p>
                <a:pPr algn="ctr"/>
                <a:endParaRPr lang="en-CA">
                  <a:solidFill>
                    <a:schemeClr val="tx1"/>
                  </a:solidFill>
                </a:endParaRPr>
              </a:p>
            </p:txBody>
          </p:sp>
          <p:sp>
            <p:nvSpPr>
              <p:cNvPr id="42" name="Freeform: Shape 85">
                <a:extLst>
                  <a:ext uri="{FF2B5EF4-FFF2-40B4-BE49-F238E27FC236}">
                    <a16:creationId xmlns:a16="http://schemas.microsoft.com/office/drawing/2014/main" id="{E3D3E6A7-0439-4D46-B868-244D885CE68F}"/>
                  </a:ext>
                </a:extLst>
              </p:cNvPr>
              <p:cNvSpPr/>
              <p:nvPr/>
            </p:nvSpPr>
            <p:spPr>
              <a:xfrm>
                <a:off x="6152586" y="-1011139"/>
                <a:ext cx="3073" cy="55315"/>
              </a:xfrm>
              <a:custGeom>
                <a:avLst/>
                <a:gdLst>
                  <a:gd name="connsiteX0" fmla="*/ 0 w 3073"/>
                  <a:gd name="connsiteY0" fmla="*/ 55316 h 55315"/>
                  <a:gd name="connsiteX1" fmla="*/ 3073 w 3073"/>
                  <a:gd name="connsiteY1" fmla="*/ 55316 h 55315"/>
                  <a:gd name="connsiteX2" fmla="*/ 3073 w 3073"/>
                  <a:gd name="connsiteY2" fmla="*/ 0 h 55315"/>
                  <a:gd name="connsiteX3" fmla="*/ 0 w 3073"/>
                  <a:gd name="connsiteY3" fmla="*/ 0 h 55315"/>
                  <a:gd name="connsiteX4" fmla="*/ 0 w 3073"/>
                  <a:gd name="connsiteY4" fmla="*/ 55316 h 5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55315">
                    <a:moveTo>
                      <a:pt x="0" y="55316"/>
                    </a:moveTo>
                    <a:cubicBezTo>
                      <a:pt x="768" y="55316"/>
                      <a:pt x="2305" y="55316"/>
                      <a:pt x="3073" y="55316"/>
                    </a:cubicBezTo>
                    <a:lnTo>
                      <a:pt x="3073" y="0"/>
                    </a:lnTo>
                    <a:cubicBezTo>
                      <a:pt x="2305" y="0"/>
                      <a:pt x="768" y="0"/>
                      <a:pt x="0" y="0"/>
                    </a:cubicBezTo>
                    <a:lnTo>
                      <a:pt x="0" y="55316"/>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3" name="Freeform: Shape 86">
                <a:extLst>
                  <a:ext uri="{FF2B5EF4-FFF2-40B4-BE49-F238E27FC236}">
                    <a16:creationId xmlns:a16="http://schemas.microsoft.com/office/drawing/2014/main" id="{7BEC468F-448F-4C4F-A3DA-94DF5BC521EE}"/>
                  </a:ext>
                </a:extLst>
              </p:cNvPr>
              <p:cNvSpPr/>
              <p:nvPr/>
            </p:nvSpPr>
            <p:spPr>
              <a:xfrm>
                <a:off x="4967142" y="-1011907"/>
                <a:ext cx="324210" cy="324210"/>
              </a:xfrm>
              <a:custGeom>
                <a:avLst/>
                <a:gdLst>
                  <a:gd name="connsiteX0" fmla="*/ 305772 w 324210"/>
                  <a:gd name="connsiteY0" fmla="*/ 238164 h 324210"/>
                  <a:gd name="connsiteX1" fmla="*/ 237396 w 324210"/>
                  <a:gd name="connsiteY1" fmla="*/ 238164 h 324210"/>
                  <a:gd name="connsiteX2" fmla="*/ 162874 w 324210"/>
                  <a:gd name="connsiteY2" fmla="*/ 268895 h 324210"/>
                  <a:gd name="connsiteX3" fmla="*/ 61462 w 324210"/>
                  <a:gd name="connsiteY3" fmla="*/ 194373 h 324210"/>
                  <a:gd name="connsiteX4" fmla="*/ 59925 w 324210"/>
                  <a:gd name="connsiteY4" fmla="*/ 190532 h 324210"/>
                  <a:gd name="connsiteX5" fmla="*/ 321138 w 324210"/>
                  <a:gd name="connsiteY5" fmla="*/ 190532 h 324210"/>
                  <a:gd name="connsiteX6" fmla="*/ 324211 w 324210"/>
                  <a:gd name="connsiteY6" fmla="*/ 162106 h 324210"/>
                  <a:gd name="connsiteX7" fmla="*/ 276578 w 324210"/>
                  <a:gd name="connsiteY7" fmla="*/ 47633 h 324210"/>
                  <a:gd name="connsiteX8" fmla="*/ 162105 w 324210"/>
                  <a:gd name="connsiteY8" fmla="*/ 0 h 324210"/>
                  <a:gd name="connsiteX9" fmla="*/ 47633 w 324210"/>
                  <a:gd name="connsiteY9" fmla="*/ 47633 h 324210"/>
                  <a:gd name="connsiteX10" fmla="*/ 0 w 324210"/>
                  <a:gd name="connsiteY10" fmla="*/ 162106 h 324210"/>
                  <a:gd name="connsiteX11" fmla="*/ 162105 w 324210"/>
                  <a:gd name="connsiteY11" fmla="*/ 324211 h 324210"/>
                  <a:gd name="connsiteX12" fmla="*/ 305772 w 324210"/>
                  <a:gd name="connsiteY12" fmla="*/ 238164 h 324210"/>
                  <a:gd name="connsiteX13" fmla="*/ 61462 w 324210"/>
                  <a:gd name="connsiteY13" fmla="*/ 131375 h 324210"/>
                  <a:gd name="connsiteX14" fmla="*/ 162874 w 324210"/>
                  <a:gd name="connsiteY14" fmla="*/ 56852 h 324210"/>
                  <a:gd name="connsiteX15" fmla="*/ 264286 w 324210"/>
                  <a:gd name="connsiteY15" fmla="*/ 130606 h 324210"/>
                  <a:gd name="connsiteX16" fmla="*/ 265822 w 324210"/>
                  <a:gd name="connsiteY16" fmla="*/ 134448 h 324210"/>
                  <a:gd name="connsiteX17" fmla="*/ 60693 w 324210"/>
                  <a:gd name="connsiteY17" fmla="*/ 134448 h 324210"/>
                  <a:gd name="connsiteX18" fmla="*/ 61462 w 324210"/>
                  <a:gd name="connsiteY18" fmla="*/ 131375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0" h="324210">
                    <a:moveTo>
                      <a:pt x="305772" y="238164"/>
                    </a:moveTo>
                    <a:lnTo>
                      <a:pt x="237396" y="238164"/>
                    </a:lnTo>
                    <a:cubicBezTo>
                      <a:pt x="218189" y="256603"/>
                      <a:pt x="192068" y="268895"/>
                      <a:pt x="162874" y="268895"/>
                    </a:cubicBezTo>
                    <a:cubicBezTo>
                      <a:pt x="115241" y="268895"/>
                      <a:pt x="74522" y="237396"/>
                      <a:pt x="61462" y="194373"/>
                    </a:cubicBezTo>
                    <a:lnTo>
                      <a:pt x="59925" y="190532"/>
                    </a:lnTo>
                    <a:lnTo>
                      <a:pt x="321138" y="190532"/>
                    </a:lnTo>
                    <a:cubicBezTo>
                      <a:pt x="322674" y="181312"/>
                      <a:pt x="324211" y="172093"/>
                      <a:pt x="324211" y="162106"/>
                    </a:cubicBezTo>
                    <a:cubicBezTo>
                      <a:pt x="324211" y="117546"/>
                      <a:pt x="306541" y="77596"/>
                      <a:pt x="276578" y="47633"/>
                    </a:cubicBezTo>
                    <a:cubicBezTo>
                      <a:pt x="247384" y="18439"/>
                      <a:pt x="206665" y="0"/>
                      <a:pt x="162105" y="0"/>
                    </a:cubicBezTo>
                    <a:cubicBezTo>
                      <a:pt x="117546" y="0"/>
                      <a:pt x="76827" y="18439"/>
                      <a:pt x="47633" y="47633"/>
                    </a:cubicBezTo>
                    <a:cubicBezTo>
                      <a:pt x="18439" y="76827"/>
                      <a:pt x="0" y="117546"/>
                      <a:pt x="0" y="162106"/>
                    </a:cubicBezTo>
                    <a:cubicBezTo>
                      <a:pt x="0" y="251993"/>
                      <a:pt x="72218" y="324211"/>
                      <a:pt x="162105" y="324211"/>
                    </a:cubicBezTo>
                    <a:cubicBezTo>
                      <a:pt x="225104" y="324211"/>
                      <a:pt x="278883" y="289639"/>
                      <a:pt x="305772" y="238164"/>
                    </a:cubicBezTo>
                    <a:moveTo>
                      <a:pt x="61462" y="131375"/>
                    </a:moveTo>
                    <a:cubicBezTo>
                      <a:pt x="74522" y="88351"/>
                      <a:pt x="115241" y="56852"/>
                      <a:pt x="162874" y="56852"/>
                    </a:cubicBezTo>
                    <a:cubicBezTo>
                      <a:pt x="209738" y="56852"/>
                      <a:pt x="250457" y="88351"/>
                      <a:pt x="264286" y="130606"/>
                    </a:cubicBezTo>
                    <a:lnTo>
                      <a:pt x="265822" y="134448"/>
                    </a:lnTo>
                    <a:lnTo>
                      <a:pt x="60693" y="134448"/>
                    </a:lnTo>
                    <a:lnTo>
                      <a:pt x="61462" y="131375"/>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4" name="Freeform: Shape 87">
                <a:extLst>
                  <a:ext uri="{FF2B5EF4-FFF2-40B4-BE49-F238E27FC236}">
                    <a16:creationId xmlns:a16="http://schemas.microsoft.com/office/drawing/2014/main" id="{3EA667B0-7289-F54A-B688-9B160CA7E996}"/>
                  </a:ext>
                </a:extLst>
              </p:cNvPr>
              <p:cNvSpPr/>
              <p:nvPr/>
            </p:nvSpPr>
            <p:spPr>
              <a:xfrm>
                <a:off x="6152586" y="-955823"/>
                <a:ext cx="3073" cy="3073"/>
              </a:xfrm>
              <a:custGeom>
                <a:avLst/>
                <a:gdLst>
                  <a:gd name="connsiteX0" fmla="*/ 0 w 3073"/>
                  <a:gd name="connsiteY0" fmla="*/ 3073 h 3073"/>
                  <a:gd name="connsiteX1" fmla="*/ 3073 w 3073"/>
                  <a:gd name="connsiteY1" fmla="*/ 3073 h 3073"/>
                  <a:gd name="connsiteX2" fmla="*/ 3073 w 3073"/>
                  <a:gd name="connsiteY2" fmla="*/ 0 h 3073"/>
                  <a:gd name="connsiteX3" fmla="*/ 0 w 3073"/>
                  <a:gd name="connsiteY3" fmla="*/ 0 h 3073"/>
                  <a:gd name="connsiteX4" fmla="*/ 0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0" y="3073"/>
                    </a:moveTo>
                    <a:lnTo>
                      <a:pt x="3073" y="3073"/>
                    </a:lnTo>
                    <a:lnTo>
                      <a:pt x="3073" y="0"/>
                    </a:lnTo>
                    <a:cubicBezTo>
                      <a:pt x="2305" y="0"/>
                      <a:pt x="768" y="0"/>
                      <a:pt x="0" y="0"/>
                    </a:cubicBezTo>
                    <a:lnTo>
                      <a:pt x="0" y="3073"/>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5" name="Freeform: Shape 88">
                <a:extLst>
                  <a:ext uri="{FF2B5EF4-FFF2-40B4-BE49-F238E27FC236}">
                    <a16:creationId xmlns:a16="http://schemas.microsoft.com/office/drawing/2014/main" id="{44EAB6F0-AE40-F946-A8B0-D8DE4C5DD6DD}"/>
                  </a:ext>
                </a:extLst>
              </p:cNvPr>
              <p:cNvSpPr/>
              <p:nvPr/>
            </p:nvSpPr>
            <p:spPr>
              <a:xfrm>
                <a:off x="5350509" y="-1011139"/>
                <a:ext cx="324210" cy="324210"/>
              </a:xfrm>
              <a:custGeom>
                <a:avLst/>
                <a:gdLst>
                  <a:gd name="connsiteX0" fmla="*/ 322674 w 324210"/>
                  <a:gd name="connsiteY0" fmla="*/ 0 h 324210"/>
                  <a:gd name="connsiteX1" fmla="*/ 267359 w 324210"/>
                  <a:gd name="connsiteY1" fmla="*/ 0 h 324210"/>
                  <a:gd name="connsiteX2" fmla="*/ 267359 w 324210"/>
                  <a:gd name="connsiteY2" fmla="*/ 162105 h 324210"/>
                  <a:gd name="connsiteX3" fmla="*/ 161337 w 324210"/>
                  <a:gd name="connsiteY3" fmla="*/ 268127 h 324210"/>
                  <a:gd name="connsiteX4" fmla="*/ 55316 w 324210"/>
                  <a:gd name="connsiteY4" fmla="*/ 162105 h 324210"/>
                  <a:gd name="connsiteX5" fmla="*/ 55316 w 324210"/>
                  <a:gd name="connsiteY5" fmla="*/ 0 h 324210"/>
                  <a:gd name="connsiteX6" fmla="*/ 0 w 324210"/>
                  <a:gd name="connsiteY6" fmla="*/ 0 h 324210"/>
                  <a:gd name="connsiteX7" fmla="*/ 0 w 324210"/>
                  <a:gd name="connsiteY7" fmla="*/ 162105 h 324210"/>
                  <a:gd name="connsiteX8" fmla="*/ 162105 w 324210"/>
                  <a:gd name="connsiteY8" fmla="*/ 324211 h 324210"/>
                  <a:gd name="connsiteX9" fmla="*/ 324211 w 324210"/>
                  <a:gd name="connsiteY9" fmla="*/ 162105 h 324210"/>
                  <a:gd name="connsiteX10" fmla="*/ 324211 w 324210"/>
                  <a:gd name="connsiteY10" fmla="*/ 0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10" h="324210">
                    <a:moveTo>
                      <a:pt x="322674" y="0"/>
                    </a:moveTo>
                    <a:lnTo>
                      <a:pt x="267359" y="0"/>
                    </a:lnTo>
                    <a:lnTo>
                      <a:pt x="267359" y="162105"/>
                    </a:lnTo>
                    <a:cubicBezTo>
                      <a:pt x="267359" y="220494"/>
                      <a:pt x="219726" y="268127"/>
                      <a:pt x="161337" y="268127"/>
                    </a:cubicBezTo>
                    <a:cubicBezTo>
                      <a:pt x="102948" y="268127"/>
                      <a:pt x="55316" y="220494"/>
                      <a:pt x="55316" y="162105"/>
                    </a:cubicBezTo>
                    <a:lnTo>
                      <a:pt x="55316" y="0"/>
                    </a:lnTo>
                    <a:lnTo>
                      <a:pt x="0" y="0"/>
                    </a:lnTo>
                    <a:lnTo>
                      <a:pt x="0" y="162105"/>
                    </a:lnTo>
                    <a:cubicBezTo>
                      <a:pt x="0" y="251993"/>
                      <a:pt x="72218" y="324211"/>
                      <a:pt x="162105" y="324211"/>
                    </a:cubicBezTo>
                    <a:cubicBezTo>
                      <a:pt x="251993" y="324211"/>
                      <a:pt x="324211" y="251993"/>
                      <a:pt x="324211" y="162105"/>
                    </a:cubicBezTo>
                    <a:lnTo>
                      <a:pt x="324211"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6" name="Freeform: Shape 89">
                <a:extLst>
                  <a:ext uri="{FF2B5EF4-FFF2-40B4-BE49-F238E27FC236}">
                    <a16:creationId xmlns:a16="http://schemas.microsoft.com/office/drawing/2014/main" id="{CAE55940-6610-F64A-B8C6-F5DD345B217A}"/>
                  </a:ext>
                </a:extLst>
              </p:cNvPr>
              <p:cNvSpPr/>
              <p:nvPr/>
            </p:nvSpPr>
            <p:spPr>
              <a:xfrm>
                <a:off x="5734646" y="-1155574"/>
                <a:ext cx="208201" cy="467109"/>
              </a:xfrm>
              <a:custGeom>
                <a:avLst/>
                <a:gdLst>
                  <a:gd name="connsiteX0" fmla="*/ 208202 w 208201"/>
                  <a:gd name="connsiteY0" fmla="*/ 143667 h 467109"/>
                  <a:gd name="connsiteX1" fmla="*/ 131374 w 208201"/>
                  <a:gd name="connsiteY1" fmla="*/ 143667 h 467109"/>
                  <a:gd name="connsiteX2" fmla="*/ 131374 w 208201"/>
                  <a:gd name="connsiteY2" fmla="*/ 0 h 467109"/>
                  <a:gd name="connsiteX3" fmla="*/ 76059 w 208201"/>
                  <a:gd name="connsiteY3" fmla="*/ 0 h 467109"/>
                  <a:gd name="connsiteX4" fmla="*/ 76059 w 208201"/>
                  <a:gd name="connsiteY4" fmla="*/ 143667 h 467109"/>
                  <a:gd name="connsiteX5" fmla="*/ 0 w 208201"/>
                  <a:gd name="connsiteY5" fmla="*/ 143667 h 467109"/>
                  <a:gd name="connsiteX6" fmla="*/ 0 w 208201"/>
                  <a:gd name="connsiteY6" fmla="*/ 198982 h 467109"/>
                  <a:gd name="connsiteX7" fmla="*/ 76059 w 208201"/>
                  <a:gd name="connsiteY7" fmla="*/ 198982 h 467109"/>
                  <a:gd name="connsiteX8" fmla="*/ 76059 w 208201"/>
                  <a:gd name="connsiteY8" fmla="*/ 467110 h 467109"/>
                  <a:gd name="connsiteX9" fmla="*/ 131374 w 208201"/>
                  <a:gd name="connsiteY9" fmla="*/ 467110 h 467109"/>
                  <a:gd name="connsiteX10" fmla="*/ 131374 w 208201"/>
                  <a:gd name="connsiteY10" fmla="*/ 198982 h 467109"/>
                  <a:gd name="connsiteX11" fmla="*/ 208202 w 208201"/>
                  <a:gd name="connsiteY11" fmla="*/ 198982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1" h="467109">
                    <a:moveTo>
                      <a:pt x="208202" y="143667"/>
                    </a:moveTo>
                    <a:lnTo>
                      <a:pt x="131374" y="143667"/>
                    </a:lnTo>
                    <a:lnTo>
                      <a:pt x="131374" y="0"/>
                    </a:lnTo>
                    <a:lnTo>
                      <a:pt x="76059" y="0"/>
                    </a:lnTo>
                    <a:lnTo>
                      <a:pt x="76059" y="143667"/>
                    </a:lnTo>
                    <a:lnTo>
                      <a:pt x="0" y="143667"/>
                    </a:lnTo>
                    <a:lnTo>
                      <a:pt x="0" y="198982"/>
                    </a:lnTo>
                    <a:lnTo>
                      <a:pt x="76059" y="198982"/>
                    </a:lnTo>
                    <a:lnTo>
                      <a:pt x="76059" y="467110"/>
                    </a:lnTo>
                    <a:lnTo>
                      <a:pt x="131374" y="467110"/>
                    </a:lnTo>
                    <a:lnTo>
                      <a:pt x="131374" y="198982"/>
                    </a:lnTo>
                    <a:lnTo>
                      <a:pt x="208202" y="198982"/>
                    </a:lnTo>
                    <a:close/>
                  </a:path>
                </a:pathLst>
              </a:custGeom>
              <a:grpFill/>
              <a:ln w="7677" cap="flat">
                <a:noFill/>
                <a:prstDash val="solid"/>
                <a:miter/>
              </a:ln>
            </p:spPr>
            <p:txBody>
              <a:bodyPr rtlCol="0" anchor="ctr"/>
              <a:lstStyle/>
              <a:p>
                <a:pPr algn="ctr"/>
                <a:endParaRPr lang="en-CA">
                  <a:solidFill>
                    <a:schemeClr val="tx1"/>
                  </a:solidFill>
                </a:endParaRPr>
              </a:p>
            </p:txBody>
          </p:sp>
        </p:grpSp>
      </p:grpSp>
      <p:sp>
        <p:nvSpPr>
          <p:cNvPr id="49" name="Rectangle 48">
            <a:hlinkClick r:id="" action="ppaction://noaction"/>
            <a:extLst>
              <a:ext uri="{FF2B5EF4-FFF2-40B4-BE49-F238E27FC236}">
                <a16:creationId xmlns:a16="http://schemas.microsoft.com/office/drawing/2014/main" id="{90DB4CE3-B029-524A-8592-D485A8C22F18}"/>
              </a:ext>
            </a:extLst>
          </p:cNvPr>
          <p:cNvSpPr/>
          <p:nvPr userDrawn="1"/>
        </p:nvSpPr>
        <p:spPr>
          <a:xfrm>
            <a:off x="10643616" y="155448"/>
            <a:ext cx="1371600" cy="81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721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content with subtitle-berry titl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31DD07E-C533-B84E-B406-55FBA83488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2F766BE-79F2-2E42-8644-46814EEFB74C}"/>
              </a:ext>
            </a:extLst>
          </p:cNvPr>
          <p:cNvSpPr>
            <a:spLocks noGrp="1"/>
          </p:cNvSpPr>
          <p:nvPr>
            <p:ph type="title" hasCustomPrompt="1"/>
          </p:nvPr>
        </p:nvSpPr>
        <p:spPr>
          <a:xfrm>
            <a:off x="838200" y="358594"/>
            <a:ext cx="10515598" cy="964591"/>
          </a:xfrm>
        </p:spPr>
        <p:txBody>
          <a:bodyPr anchor="b"/>
          <a:lstStyle>
            <a:lvl1pPr>
              <a:defRPr sz="3000">
                <a:solidFill>
                  <a:schemeClr val="tx2"/>
                </a:solidFill>
              </a:defRPr>
            </a:lvl1pPr>
          </a:lstStyle>
          <a:p>
            <a:r>
              <a:rPr lang="en-US"/>
              <a:t>Slide title on up to two lines – </a:t>
            </a:r>
            <a:br>
              <a:rPr lang="en-US"/>
            </a:br>
            <a:r>
              <a:rPr lang="en-US"/>
              <a:t>Arial Bold 30pt</a:t>
            </a:r>
          </a:p>
        </p:txBody>
      </p:sp>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198" y="2070000"/>
            <a:ext cx="10515600" cy="4058238"/>
          </a:xfrm>
        </p:spPr>
        <p:txBody>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8" name="Text Placeholder 6">
            <a:extLst>
              <a:ext uri="{FF2B5EF4-FFF2-40B4-BE49-F238E27FC236}">
                <a16:creationId xmlns:a16="http://schemas.microsoft.com/office/drawing/2014/main" id="{15FC8CC7-1EC4-5442-A5A2-590CF73DC993}"/>
              </a:ext>
            </a:extLst>
          </p:cNvPr>
          <p:cNvSpPr>
            <a:spLocks noGrp="1"/>
          </p:cNvSpPr>
          <p:nvPr>
            <p:ph type="body" sz="quarter" idx="13" hasCustomPrompt="1"/>
          </p:nvPr>
        </p:nvSpPr>
        <p:spPr>
          <a:xfrm>
            <a:off x="838200" y="1391419"/>
            <a:ext cx="10515598" cy="436995"/>
          </a:xfrm>
        </p:spPr>
        <p:txBody>
          <a:bodyPr/>
          <a:lstStyle>
            <a:lvl1pPr marL="0" marR="0" indent="0" algn="l" defTabSz="914400" rtl="0" eaLnBrk="1" fontAlgn="auto" latinLnBrk="0" hangingPunct="1">
              <a:lnSpc>
                <a:spcPct val="110000"/>
              </a:lnSpc>
              <a:spcBef>
                <a:spcPts val="900"/>
              </a:spcBef>
              <a:spcAft>
                <a:spcPts val="0"/>
              </a:spcAft>
              <a:buClrTx/>
              <a:buSzTx/>
              <a:buFontTx/>
              <a:buNone/>
              <a:tabLst/>
              <a:defRPr sz="2600"/>
            </a:lvl1pPr>
          </a:lstStyle>
          <a:p>
            <a:r>
              <a:rPr lang="en-US" sz="2600">
                <a:latin typeface="Arial" panose="020B0604020202020204" pitchFamily="34" charset="0"/>
                <a:cs typeface="Arial" panose="020B0604020202020204" pitchFamily="34" charset="0"/>
              </a:rPr>
              <a:t>Subtitle on one line – Arial 26pt</a:t>
            </a:r>
          </a:p>
        </p:txBody>
      </p:sp>
      <p:sp>
        <p:nvSpPr>
          <p:cNvPr id="12" name="Text Placeholder 4">
            <a:extLst>
              <a:ext uri="{FF2B5EF4-FFF2-40B4-BE49-F238E27FC236}">
                <a16:creationId xmlns:a16="http://schemas.microsoft.com/office/drawing/2014/main" id="{FF2C6B3A-1202-1445-96FA-CF2DED238D13}"/>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3" name="TextBox 12">
            <a:extLst>
              <a:ext uri="{FF2B5EF4-FFF2-40B4-BE49-F238E27FC236}">
                <a16:creationId xmlns:a16="http://schemas.microsoft.com/office/drawing/2014/main" id="{DDD88802-E62A-0F45-9883-86C47B3D66B0}"/>
              </a:ext>
            </a:extLst>
          </p:cNvPr>
          <p:cNvSpPr txBox="1"/>
          <p:nvPr userDrawn="1"/>
        </p:nvSpPr>
        <p:spPr>
          <a:xfrm>
            <a:off x="838201" y="6591446"/>
            <a:ext cx="2828636" cy="124906"/>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2020 Parexel International Corporation / CONFIDENTIAL</a:t>
            </a:r>
          </a:p>
        </p:txBody>
      </p:sp>
      <p:pic>
        <p:nvPicPr>
          <p:cNvPr id="10" name="Picture 9">
            <a:extLst>
              <a:ext uri="{FF2B5EF4-FFF2-40B4-BE49-F238E27FC236}">
                <a16:creationId xmlns:a16="http://schemas.microsoft.com/office/drawing/2014/main" id="{277DD9CA-D97F-FE43-9211-B7F3952BEC24}"/>
              </a:ext>
            </a:extLst>
          </p:cNvPr>
          <p:cNvPicPr>
            <a:picLocks noChangeAspect="1"/>
          </p:cNvPicPr>
          <p:nvPr userDrawn="1"/>
        </p:nvPicPr>
        <p:blipFill>
          <a:blip r:embed="rId3"/>
          <a:stretch>
            <a:fillRect/>
          </a:stretch>
        </p:blipFill>
        <p:spPr>
          <a:xfrm>
            <a:off x="11017218" y="6413695"/>
            <a:ext cx="900000" cy="302655"/>
          </a:xfrm>
          <a:prstGeom prst="rect">
            <a:avLst/>
          </a:prstGeom>
        </p:spPr>
      </p:pic>
    </p:spTree>
    <p:extLst>
      <p:ext uri="{BB962C8B-B14F-4D97-AF65-F5344CB8AC3E}">
        <p14:creationId xmlns:p14="http://schemas.microsoft.com/office/powerpoint/2010/main" val="2224423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lank + Logo">
    <p:bg>
      <p:bgPr>
        <a:solidFill>
          <a:schemeClr val="bg1"/>
        </a:solidFill>
        <a:effectLst/>
      </p:bgPr>
    </p:bg>
    <p:spTree>
      <p:nvGrpSpPr>
        <p:cNvPr id="1" name=""/>
        <p:cNvGrpSpPr/>
        <p:nvPr/>
      </p:nvGrpSpPr>
      <p:grpSpPr>
        <a:xfrm>
          <a:off x="0" y="0"/>
          <a:ext cx="0" cy="0"/>
          <a:chOff x="0" y="0"/>
          <a:chExt cx="0" cy="0"/>
        </a:xfrm>
      </p:grpSpPr>
      <p:sp>
        <p:nvSpPr>
          <p:cNvPr id="26" name="Footer Placeholder 4">
            <a:extLst>
              <a:ext uri="{FF2B5EF4-FFF2-40B4-BE49-F238E27FC236}">
                <a16:creationId xmlns:a16="http://schemas.microsoft.com/office/drawing/2014/main" id="{E016FDA7-57C6-45CE-AE99-C450873B82BB}"/>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75000"/>
                  </a:schemeClr>
                </a:solidFill>
              </a:defRPr>
            </a:lvl1pPr>
          </a:lstStyle>
          <a:p>
            <a:r>
              <a:rPr lang="de-DE"/>
              <a:t>CONFIDENTIAL</a:t>
            </a:r>
          </a:p>
        </p:txBody>
      </p:sp>
      <p:sp>
        <p:nvSpPr>
          <p:cNvPr id="37" name="Slide Number Placeholder 5">
            <a:extLst>
              <a:ext uri="{FF2B5EF4-FFF2-40B4-BE49-F238E27FC236}">
                <a16:creationId xmlns:a16="http://schemas.microsoft.com/office/drawing/2014/main" id="{21519C42-0644-4DBE-A868-75B11153B9F0}"/>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grpSp>
        <p:nvGrpSpPr>
          <p:cNvPr id="35" name="Group 34">
            <a:extLst>
              <a:ext uri="{FF2B5EF4-FFF2-40B4-BE49-F238E27FC236}">
                <a16:creationId xmlns:a16="http://schemas.microsoft.com/office/drawing/2014/main" id="{8A90EE28-0FB4-B241-9104-0D702983BC87}"/>
              </a:ext>
            </a:extLst>
          </p:cNvPr>
          <p:cNvGrpSpPr/>
          <p:nvPr userDrawn="1"/>
        </p:nvGrpSpPr>
        <p:grpSpPr>
          <a:xfrm>
            <a:off x="10723574" y="225363"/>
            <a:ext cx="1227771" cy="607111"/>
            <a:chOff x="-2708811" y="1538289"/>
            <a:chExt cx="2546094" cy="1258998"/>
          </a:xfrm>
        </p:grpSpPr>
        <p:sp>
          <p:nvSpPr>
            <p:cNvPr id="36" name="Freeform: Shape 54">
              <a:extLst>
                <a:ext uri="{FF2B5EF4-FFF2-40B4-BE49-F238E27FC236}">
                  <a16:creationId xmlns:a16="http://schemas.microsoft.com/office/drawing/2014/main" id="{D2CE0776-FA84-7F4E-9A56-9A939D88B73F}"/>
                </a:ext>
              </a:extLst>
            </p:cNvPr>
            <p:cNvSpPr/>
            <p:nvPr/>
          </p:nvSpPr>
          <p:spPr>
            <a:xfrm>
              <a:off x="-1876464" y="1564866"/>
              <a:ext cx="324140" cy="526986"/>
            </a:xfrm>
            <a:custGeom>
              <a:avLst/>
              <a:gdLst>
                <a:gd name="connsiteX0" fmla="*/ 99004 w 327949"/>
                <a:gd name="connsiteY0" fmla="*/ 491694 h 533180"/>
                <a:gd name="connsiteX1" fmla="*/ 90553 w 327949"/>
                <a:gd name="connsiteY1" fmla="*/ 315760 h 533180"/>
                <a:gd name="connsiteX2" fmla="*/ 90553 w 327949"/>
                <a:gd name="connsiteY2" fmla="*/ 315760 h 533180"/>
                <a:gd name="connsiteX3" fmla="*/ 90553 w 327949"/>
                <a:gd name="connsiteY3" fmla="*/ 315760 h 533180"/>
                <a:gd name="connsiteX4" fmla="*/ 234220 w 327949"/>
                <a:gd name="connsiteY4" fmla="*/ 119850 h 533180"/>
                <a:gd name="connsiteX5" fmla="*/ 318730 w 327949"/>
                <a:gd name="connsiteY5" fmla="*/ 84510 h 533180"/>
                <a:gd name="connsiteX6" fmla="*/ 311816 w 327949"/>
                <a:gd name="connsiteY6" fmla="*/ 50706 h 533180"/>
                <a:gd name="connsiteX7" fmla="*/ 327949 w 327949"/>
                <a:gd name="connsiteY7" fmla="*/ 0 h 533180"/>
                <a:gd name="connsiteX8" fmla="*/ 191965 w 327949"/>
                <a:gd name="connsiteY8" fmla="*/ 51474 h 533180"/>
                <a:gd name="connsiteX9" fmla="*/ 11421 w 327949"/>
                <a:gd name="connsiteY9" fmla="*/ 296553 h 533180"/>
                <a:gd name="connsiteX10" fmla="*/ 11421 w 327949"/>
                <a:gd name="connsiteY10" fmla="*/ 296553 h 533180"/>
                <a:gd name="connsiteX11" fmla="*/ 11421 w 327949"/>
                <a:gd name="connsiteY11" fmla="*/ 296553 h 533180"/>
                <a:gd name="connsiteX12" fmla="*/ 26787 w 327949"/>
                <a:gd name="connsiteY12" fmla="*/ 533181 h 533180"/>
                <a:gd name="connsiteX13" fmla="*/ 99004 w 327949"/>
                <a:gd name="connsiteY13" fmla="*/ 491694 h 5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949" h="533180">
                  <a:moveTo>
                    <a:pt x="99004" y="491694"/>
                  </a:moveTo>
                  <a:cubicBezTo>
                    <a:pt x="80566" y="436379"/>
                    <a:pt x="75956" y="375685"/>
                    <a:pt x="90553" y="315760"/>
                  </a:cubicBezTo>
                  <a:lnTo>
                    <a:pt x="90553" y="315760"/>
                  </a:lnTo>
                  <a:lnTo>
                    <a:pt x="90553" y="315760"/>
                  </a:lnTo>
                  <a:cubicBezTo>
                    <a:pt x="111297" y="230482"/>
                    <a:pt x="165076" y="162105"/>
                    <a:pt x="234220" y="119850"/>
                  </a:cubicBezTo>
                  <a:cubicBezTo>
                    <a:pt x="260341" y="103717"/>
                    <a:pt x="288767" y="92193"/>
                    <a:pt x="318730" y="84510"/>
                  </a:cubicBezTo>
                  <a:cubicBezTo>
                    <a:pt x="314120" y="74522"/>
                    <a:pt x="311816" y="62998"/>
                    <a:pt x="311816" y="50706"/>
                  </a:cubicBezTo>
                  <a:cubicBezTo>
                    <a:pt x="311816" y="31499"/>
                    <a:pt x="317962" y="13829"/>
                    <a:pt x="327949" y="0"/>
                  </a:cubicBezTo>
                  <a:cubicBezTo>
                    <a:pt x="279548" y="8451"/>
                    <a:pt x="233452" y="26121"/>
                    <a:pt x="191965" y="51474"/>
                  </a:cubicBezTo>
                  <a:cubicBezTo>
                    <a:pt x="104382" y="104485"/>
                    <a:pt x="37542" y="189763"/>
                    <a:pt x="11421" y="296553"/>
                  </a:cubicBezTo>
                  <a:lnTo>
                    <a:pt x="11421" y="296553"/>
                  </a:lnTo>
                  <a:lnTo>
                    <a:pt x="11421" y="296553"/>
                  </a:lnTo>
                  <a:cubicBezTo>
                    <a:pt x="-8554" y="378758"/>
                    <a:pt x="-1639" y="460195"/>
                    <a:pt x="26787" y="533181"/>
                  </a:cubicBezTo>
                  <a:cubicBezTo>
                    <a:pt x="42920" y="508596"/>
                    <a:pt x="69042" y="492463"/>
                    <a:pt x="99004" y="491694"/>
                  </a:cubicBezTo>
                </a:path>
              </a:pathLst>
            </a:custGeom>
            <a:solidFill>
              <a:schemeClr val="tx2"/>
            </a:solidFill>
            <a:ln w="7677" cap="flat">
              <a:noFill/>
              <a:prstDash val="solid"/>
              <a:miter/>
            </a:ln>
          </p:spPr>
          <p:txBody>
            <a:bodyPr rtlCol="0" anchor="ctr"/>
            <a:lstStyle/>
            <a:p>
              <a:pPr algn="ctr"/>
              <a:endParaRPr lang="en-CA"/>
            </a:p>
          </p:txBody>
        </p:sp>
        <p:sp>
          <p:nvSpPr>
            <p:cNvPr id="38" name="Freeform: Shape 72">
              <a:extLst>
                <a:ext uri="{FF2B5EF4-FFF2-40B4-BE49-F238E27FC236}">
                  <a16:creationId xmlns:a16="http://schemas.microsoft.com/office/drawing/2014/main" id="{C8CCCDE8-B42E-6B44-A8F1-47B52AA635F3}"/>
                </a:ext>
              </a:extLst>
            </p:cNvPr>
            <p:cNvSpPr/>
            <p:nvPr/>
          </p:nvSpPr>
          <p:spPr>
            <a:xfrm>
              <a:off x="-1408048" y="1564866"/>
              <a:ext cx="323124" cy="525468"/>
            </a:xfrm>
            <a:custGeom>
              <a:avLst/>
              <a:gdLst>
                <a:gd name="connsiteX0" fmla="*/ 9219 w 326921"/>
                <a:gd name="connsiteY0" fmla="*/ 84510 h 531644"/>
                <a:gd name="connsiteX1" fmla="*/ 236628 w 326921"/>
                <a:gd name="connsiteY1" fmla="*/ 466341 h 531644"/>
                <a:gd name="connsiteX2" fmla="*/ 236628 w 326921"/>
                <a:gd name="connsiteY2" fmla="*/ 466341 h 531644"/>
                <a:gd name="connsiteX3" fmla="*/ 236628 w 326921"/>
                <a:gd name="connsiteY3" fmla="*/ 466341 h 531644"/>
                <a:gd name="connsiteX4" fmla="*/ 229713 w 326921"/>
                <a:gd name="connsiteY4" fmla="*/ 490926 h 531644"/>
                <a:gd name="connsiteX5" fmla="*/ 301163 w 326921"/>
                <a:gd name="connsiteY5" fmla="*/ 531644 h 531644"/>
                <a:gd name="connsiteX6" fmla="*/ 315760 w 326921"/>
                <a:gd name="connsiteY6" fmla="*/ 486316 h 531644"/>
                <a:gd name="connsiteX7" fmla="*/ 315760 w 326921"/>
                <a:gd name="connsiteY7" fmla="*/ 486316 h 531644"/>
                <a:gd name="connsiteX8" fmla="*/ 20743 w 326921"/>
                <a:gd name="connsiteY8" fmla="*/ 4610 h 531644"/>
                <a:gd name="connsiteX9" fmla="*/ 20743 w 326921"/>
                <a:gd name="connsiteY9" fmla="*/ 4610 h 531644"/>
                <a:gd name="connsiteX10" fmla="*/ 20743 w 326921"/>
                <a:gd name="connsiteY10" fmla="*/ 4610 h 531644"/>
                <a:gd name="connsiteX11" fmla="*/ 0 w 326921"/>
                <a:gd name="connsiteY11" fmla="*/ 0 h 531644"/>
                <a:gd name="connsiteX12" fmla="*/ 15365 w 326921"/>
                <a:gd name="connsiteY12" fmla="*/ 49938 h 531644"/>
                <a:gd name="connsiteX13" fmla="*/ 9219 w 326921"/>
                <a:gd name="connsiteY13" fmla="*/ 84510 h 53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921" h="531644">
                  <a:moveTo>
                    <a:pt x="9219" y="84510"/>
                  </a:moveTo>
                  <a:cubicBezTo>
                    <a:pt x="175934" y="129070"/>
                    <a:pt x="277346" y="298858"/>
                    <a:pt x="236628" y="466341"/>
                  </a:cubicBezTo>
                  <a:lnTo>
                    <a:pt x="236628" y="466341"/>
                  </a:lnTo>
                  <a:lnTo>
                    <a:pt x="236628" y="466341"/>
                  </a:lnTo>
                  <a:cubicBezTo>
                    <a:pt x="234323" y="474792"/>
                    <a:pt x="232018" y="482475"/>
                    <a:pt x="229713" y="490926"/>
                  </a:cubicBezTo>
                  <a:cubicBezTo>
                    <a:pt x="259676" y="491694"/>
                    <a:pt x="285797" y="507828"/>
                    <a:pt x="301163" y="531644"/>
                  </a:cubicBezTo>
                  <a:cubicBezTo>
                    <a:pt x="306541" y="517047"/>
                    <a:pt x="311918" y="501682"/>
                    <a:pt x="315760" y="486316"/>
                  </a:cubicBezTo>
                  <a:lnTo>
                    <a:pt x="315760" y="486316"/>
                  </a:lnTo>
                  <a:cubicBezTo>
                    <a:pt x="367234" y="272737"/>
                    <a:pt x="235860" y="56852"/>
                    <a:pt x="20743" y="4610"/>
                  </a:cubicBezTo>
                  <a:lnTo>
                    <a:pt x="20743" y="4610"/>
                  </a:lnTo>
                  <a:lnTo>
                    <a:pt x="20743" y="4610"/>
                  </a:lnTo>
                  <a:cubicBezTo>
                    <a:pt x="13829" y="3073"/>
                    <a:pt x="6914" y="1537"/>
                    <a:pt x="0" y="0"/>
                  </a:cubicBezTo>
                  <a:cubicBezTo>
                    <a:pt x="9988" y="14597"/>
                    <a:pt x="15365" y="31499"/>
                    <a:pt x="15365" y="49938"/>
                  </a:cubicBezTo>
                  <a:cubicBezTo>
                    <a:pt x="16134" y="62230"/>
                    <a:pt x="13061" y="73754"/>
                    <a:pt x="9219" y="84510"/>
                  </a:cubicBezTo>
                </a:path>
              </a:pathLst>
            </a:custGeom>
            <a:solidFill>
              <a:schemeClr val="tx2"/>
            </a:solidFill>
            <a:ln w="7677" cap="flat">
              <a:noFill/>
              <a:prstDash val="solid"/>
              <a:miter/>
            </a:ln>
          </p:spPr>
          <p:txBody>
            <a:bodyPr rtlCol="0" anchor="ctr"/>
            <a:lstStyle/>
            <a:p>
              <a:pPr algn="ctr"/>
              <a:endParaRPr lang="en-CA"/>
            </a:p>
          </p:txBody>
        </p:sp>
        <p:sp>
          <p:nvSpPr>
            <p:cNvPr id="39" name="Freeform: Shape 73">
              <a:extLst>
                <a:ext uri="{FF2B5EF4-FFF2-40B4-BE49-F238E27FC236}">
                  <a16:creationId xmlns:a16="http://schemas.microsoft.com/office/drawing/2014/main" id="{E5445F78-8195-2E4D-9EB7-FFBEFE621483}"/>
                </a:ext>
              </a:extLst>
            </p:cNvPr>
            <p:cNvSpPr/>
            <p:nvPr/>
          </p:nvSpPr>
          <p:spPr>
            <a:xfrm>
              <a:off x="-1556121" y="1538289"/>
              <a:ext cx="151917" cy="151869"/>
            </a:xfrm>
            <a:custGeom>
              <a:avLst/>
              <a:gdLst>
                <a:gd name="connsiteX0" fmla="*/ 131374 w 153702"/>
                <a:gd name="connsiteY0" fmla="*/ 22280 h 153654"/>
                <a:gd name="connsiteX1" fmla="*/ 76827 w 153702"/>
                <a:gd name="connsiteY1" fmla="*/ 0 h 153654"/>
                <a:gd name="connsiteX2" fmla="*/ 22280 w 153702"/>
                <a:gd name="connsiteY2" fmla="*/ 22280 h 153654"/>
                <a:gd name="connsiteX3" fmla="*/ 0 w 153702"/>
                <a:gd name="connsiteY3" fmla="*/ 76827 h 153654"/>
                <a:gd name="connsiteX4" fmla="*/ 22280 w 153702"/>
                <a:gd name="connsiteY4" fmla="*/ 131375 h 153654"/>
                <a:gd name="connsiteX5" fmla="*/ 76827 w 153702"/>
                <a:gd name="connsiteY5" fmla="*/ 153654 h 153654"/>
                <a:gd name="connsiteX6" fmla="*/ 131374 w 153702"/>
                <a:gd name="connsiteY6" fmla="*/ 131375 h 153654"/>
                <a:gd name="connsiteX7" fmla="*/ 153654 w 153702"/>
                <a:gd name="connsiteY7" fmla="*/ 76827 h 153654"/>
                <a:gd name="connsiteX8" fmla="*/ 131374 w 153702"/>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 h="153654">
                  <a:moveTo>
                    <a:pt x="131374"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4" y="131375"/>
                  </a:cubicBezTo>
                  <a:cubicBezTo>
                    <a:pt x="145203" y="117546"/>
                    <a:pt x="153654" y="98339"/>
                    <a:pt x="153654" y="76827"/>
                  </a:cubicBezTo>
                  <a:cubicBezTo>
                    <a:pt x="154423" y="55316"/>
                    <a:pt x="145972" y="36109"/>
                    <a:pt x="131374" y="22280"/>
                  </a:cubicBezTo>
                </a:path>
              </a:pathLst>
            </a:custGeom>
            <a:solidFill>
              <a:schemeClr val="tx1"/>
            </a:solidFill>
            <a:ln w="7677" cap="flat">
              <a:noFill/>
              <a:prstDash val="solid"/>
              <a:miter/>
            </a:ln>
          </p:spPr>
          <p:txBody>
            <a:bodyPr rtlCol="0" anchor="ctr"/>
            <a:lstStyle/>
            <a:p>
              <a:pPr algn="ctr"/>
              <a:endParaRPr lang="en-CA"/>
            </a:p>
          </p:txBody>
        </p:sp>
        <p:sp>
          <p:nvSpPr>
            <p:cNvPr id="40" name="Freeform: Shape 74">
              <a:extLst>
                <a:ext uri="{FF2B5EF4-FFF2-40B4-BE49-F238E27FC236}">
                  <a16:creationId xmlns:a16="http://schemas.microsoft.com/office/drawing/2014/main" id="{E93EA746-FA87-2948-B12D-38A8DE716F08}"/>
                </a:ext>
              </a:extLst>
            </p:cNvPr>
            <p:cNvSpPr/>
            <p:nvPr/>
          </p:nvSpPr>
          <p:spPr>
            <a:xfrm>
              <a:off x="-1260734"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4" y="117546"/>
                    <a:pt x="153654" y="98339"/>
                    <a:pt x="153654" y="76827"/>
                  </a:cubicBezTo>
                  <a:cubicBezTo>
                    <a:pt x="153654" y="55316"/>
                    <a:pt x="145204" y="36109"/>
                    <a:pt x="131375" y="22280"/>
                  </a:cubicBezTo>
                </a:path>
              </a:pathLst>
            </a:custGeom>
            <a:solidFill>
              <a:schemeClr val="tx1"/>
            </a:solidFill>
            <a:ln w="7677" cap="flat">
              <a:noFill/>
              <a:prstDash val="solid"/>
              <a:miter/>
            </a:ln>
          </p:spPr>
          <p:txBody>
            <a:bodyPr rtlCol="0" anchor="ctr"/>
            <a:lstStyle/>
            <a:p>
              <a:pPr algn="ctr"/>
              <a:endParaRPr lang="en-CA"/>
            </a:p>
          </p:txBody>
        </p:sp>
        <p:sp>
          <p:nvSpPr>
            <p:cNvPr id="41" name="Freeform: Shape 75">
              <a:extLst>
                <a:ext uri="{FF2B5EF4-FFF2-40B4-BE49-F238E27FC236}">
                  <a16:creationId xmlns:a16="http://schemas.microsoft.com/office/drawing/2014/main" id="{88837030-6D17-154C-BCE3-492A95B9F934}"/>
                </a:ext>
              </a:extLst>
            </p:cNvPr>
            <p:cNvSpPr/>
            <p:nvPr/>
          </p:nvSpPr>
          <p:spPr>
            <a:xfrm>
              <a:off x="-1850748"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3" y="117546"/>
                    <a:pt x="153654" y="98339"/>
                    <a:pt x="153654" y="76827"/>
                  </a:cubicBezTo>
                  <a:cubicBezTo>
                    <a:pt x="153654" y="55316"/>
                    <a:pt x="145203" y="36109"/>
                    <a:pt x="131375" y="22280"/>
                  </a:cubicBezTo>
                </a:path>
              </a:pathLst>
            </a:custGeom>
            <a:solidFill>
              <a:schemeClr val="tx1"/>
            </a:solidFill>
            <a:ln w="7677" cap="flat">
              <a:noFill/>
              <a:prstDash val="solid"/>
              <a:miter/>
            </a:ln>
          </p:spPr>
          <p:txBody>
            <a:bodyPr rtlCol="0" anchor="ctr"/>
            <a:lstStyle/>
            <a:p>
              <a:pPr algn="ctr"/>
              <a:endParaRPr lang="en-CA"/>
            </a:p>
          </p:txBody>
        </p:sp>
        <p:grpSp>
          <p:nvGrpSpPr>
            <p:cNvPr id="42" name="Group 41">
              <a:extLst>
                <a:ext uri="{FF2B5EF4-FFF2-40B4-BE49-F238E27FC236}">
                  <a16:creationId xmlns:a16="http://schemas.microsoft.com/office/drawing/2014/main" id="{89F38B94-E849-F44B-BC3A-EDB502573B2E}"/>
                </a:ext>
              </a:extLst>
            </p:cNvPr>
            <p:cNvGrpSpPr/>
            <p:nvPr/>
          </p:nvGrpSpPr>
          <p:grpSpPr>
            <a:xfrm>
              <a:off x="-2708811" y="2334085"/>
              <a:ext cx="2546094" cy="463202"/>
              <a:chOff x="4591457" y="-1155574"/>
              <a:chExt cx="2576016" cy="468646"/>
            </a:xfrm>
            <a:solidFill>
              <a:schemeClr val="tx1"/>
            </a:solidFill>
          </p:grpSpPr>
          <p:sp>
            <p:nvSpPr>
              <p:cNvPr id="43" name="Freeform: Shape 77">
                <a:extLst>
                  <a:ext uri="{FF2B5EF4-FFF2-40B4-BE49-F238E27FC236}">
                    <a16:creationId xmlns:a16="http://schemas.microsoft.com/office/drawing/2014/main" id="{5E30E1E0-8251-5347-92EA-AEB69F50966C}"/>
                  </a:ext>
                </a:extLst>
              </p:cNvPr>
              <p:cNvSpPr/>
              <p:nvPr/>
            </p:nvSpPr>
            <p:spPr>
              <a:xfrm>
                <a:off x="6152586" y="-1014212"/>
                <a:ext cx="3073" cy="7682"/>
              </a:xfrm>
              <a:custGeom>
                <a:avLst/>
                <a:gdLst>
                  <a:gd name="connsiteX0" fmla="*/ 0 w 3073"/>
                  <a:gd name="connsiteY0" fmla="*/ 0 h 7682"/>
                  <a:gd name="connsiteX1" fmla="*/ 0 w 3073"/>
                  <a:gd name="connsiteY1" fmla="*/ 0 h 7682"/>
                  <a:gd name="connsiteX2" fmla="*/ 3073 w 3073"/>
                  <a:gd name="connsiteY2" fmla="*/ 0 h 7682"/>
                  <a:gd name="connsiteX3" fmla="*/ 0 w 3073"/>
                  <a:gd name="connsiteY3" fmla="*/ 0 h 7682"/>
                </a:gdLst>
                <a:ahLst/>
                <a:cxnLst>
                  <a:cxn ang="0">
                    <a:pos x="connsiteX0" y="connsiteY0"/>
                  </a:cxn>
                  <a:cxn ang="0">
                    <a:pos x="connsiteX1" y="connsiteY1"/>
                  </a:cxn>
                  <a:cxn ang="0">
                    <a:pos x="connsiteX2" y="connsiteY2"/>
                  </a:cxn>
                  <a:cxn ang="0">
                    <a:pos x="connsiteX3" y="connsiteY3"/>
                  </a:cxn>
                </a:cxnLst>
                <a:rect l="l" t="t" r="r" b="b"/>
                <a:pathLst>
                  <a:path w="3073" h="7682">
                    <a:moveTo>
                      <a:pt x="0" y="0"/>
                    </a:moveTo>
                    <a:lnTo>
                      <a:pt x="0" y="0"/>
                    </a:lnTo>
                    <a:cubicBezTo>
                      <a:pt x="768" y="0"/>
                      <a:pt x="2305" y="0"/>
                      <a:pt x="3073" y="0"/>
                    </a:cubicBezTo>
                    <a:lnTo>
                      <a:pt x="0"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4" name="Freeform: Shape 78">
                <a:extLst>
                  <a:ext uri="{FF2B5EF4-FFF2-40B4-BE49-F238E27FC236}">
                    <a16:creationId xmlns:a16="http://schemas.microsoft.com/office/drawing/2014/main" id="{6B6F674E-4398-E749-A7DA-2E5DBBF80EBC}"/>
                  </a:ext>
                </a:extLst>
              </p:cNvPr>
              <p:cNvSpPr/>
              <p:nvPr/>
            </p:nvSpPr>
            <p:spPr>
              <a:xfrm>
                <a:off x="4591457" y="-1011907"/>
                <a:ext cx="323442" cy="324979"/>
              </a:xfrm>
              <a:custGeom>
                <a:avLst/>
                <a:gdLst>
                  <a:gd name="connsiteX0" fmla="*/ 162105 w 323442"/>
                  <a:gd name="connsiteY0" fmla="*/ 56084 h 324979"/>
                  <a:gd name="connsiteX1" fmla="*/ 268127 w 323442"/>
                  <a:gd name="connsiteY1" fmla="*/ 162106 h 324979"/>
                  <a:gd name="connsiteX2" fmla="*/ 268127 w 323442"/>
                  <a:gd name="connsiteY2" fmla="*/ 324211 h 324979"/>
                  <a:gd name="connsiteX3" fmla="*/ 323443 w 323442"/>
                  <a:gd name="connsiteY3" fmla="*/ 324211 h 324979"/>
                  <a:gd name="connsiteX4" fmla="*/ 323443 w 323442"/>
                  <a:gd name="connsiteY4" fmla="*/ 162106 h 324979"/>
                  <a:gd name="connsiteX5" fmla="*/ 161337 w 323442"/>
                  <a:gd name="connsiteY5" fmla="*/ 0 h 324979"/>
                  <a:gd name="connsiteX6" fmla="*/ 0 w 323442"/>
                  <a:gd name="connsiteY6" fmla="*/ 162874 h 324979"/>
                  <a:gd name="connsiteX7" fmla="*/ 0 w 323442"/>
                  <a:gd name="connsiteY7" fmla="*/ 324979 h 324979"/>
                  <a:gd name="connsiteX8" fmla="*/ 55316 w 323442"/>
                  <a:gd name="connsiteY8" fmla="*/ 324979 h 324979"/>
                  <a:gd name="connsiteX9" fmla="*/ 55316 w 323442"/>
                  <a:gd name="connsiteY9" fmla="*/ 162874 h 324979"/>
                  <a:gd name="connsiteX10" fmla="*/ 162105 w 323442"/>
                  <a:gd name="connsiteY10" fmla="*/ 56084 h 3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42" h="324979">
                    <a:moveTo>
                      <a:pt x="162105" y="56084"/>
                    </a:moveTo>
                    <a:cubicBezTo>
                      <a:pt x="220494" y="56084"/>
                      <a:pt x="268127" y="103717"/>
                      <a:pt x="268127" y="162106"/>
                    </a:cubicBezTo>
                    <a:lnTo>
                      <a:pt x="268127" y="324211"/>
                    </a:lnTo>
                    <a:lnTo>
                      <a:pt x="323443" y="324211"/>
                    </a:lnTo>
                    <a:lnTo>
                      <a:pt x="323443" y="162106"/>
                    </a:lnTo>
                    <a:cubicBezTo>
                      <a:pt x="323443" y="72218"/>
                      <a:pt x="251225" y="0"/>
                      <a:pt x="161337" y="0"/>
                    </a:cubicBezTo>
                    <a:cubicBezTo>
                      <a:pt x="72218" y="768"/>
                      <a:pt x="0" y="72986"/>
                      <a:pt x="0" y="162874"/>
                    </a:cubicBezTo>
                    <a:lnTo>
                      <a:pt x="0" y="324979"/>
                    </a:lnTo>
                    <a:lnTo>
                      <a:pt x="55316" y="324979"/>
                    </a:lnTo>
                    <a:lnTo>
                      <a:pt x="55316" y="162874"/>
                    </a:lnTo>
                    <a:cubicBezTo>
                      <a:pt x="55316" y="103717"/>
                      <a:pt x="102948" y="56084"/>
                      <a:pt x="162105" y="56084"/>
                    </a:cubicBezTo>
                  </a:path>
                </a:pathLst>
              </a:custGeom>
              <a:grpFill/>
              <a:ln w="7677" cap="flat">
                <a:noFill/>
                <a:prstDash val="solid"/>
                <a:miter/>
              </a:ln>
            </p:spPr>
            <p:txBody>
              <a:bodyPr rtlCol="0" anchor="ctr"/>
              <a:lstStyle/>
              <a:p>
                <a:pPr algn="ctr"/>
                <a:endParaRPr lang="en-CA">
                  <a:solidFill>
                    <a:schemeClr val="tx1"/>
                  </a:solidFill>
                </a:endParaRPr>
              </a:p>
            </p:txBody>
          </p:sp>
          <p:sp>
            <p:nvSpPr>
              <p:cNvPr id="45" name="Freeform: Shape 79">
                <a:extLst>
                  <a:ext uri="{FF2B5EF4-FFF2-40B4-BE49-F238E27FC236}">
                    <a16:creationId xmlns:a16="http://schemas.microsoft.com/office/drawing/2014/main" id="{E973178B-5A6E-1B4D-9A0C-99BE8791E5FB}"/>
                  </a:ext>
                </a:extLst>
              </p:cNvPr>
              <p:cNvSpPr/>
              <p:nvPr/>
            </p:nvSpPr>
            <p:spPr>
              <a:xfrm>
                <a:off x="6178707" y="-1011139"/>
                <a:ext cx="324210" cy="324210"/>
              </a:xfrm>
              <a:custGeom>
                <a:avLst/>
                <a:gdLst>
                  <a:gd name="connsiteX0" fmla="*/ 162105 w 324210"/>
                  <a:gd name="connsiteY0" fmla="*/ 0 h 324210"/>
                  <a:gd name="connsiteX1" fmla="*/ 0 w 324210"/>
                  <a:gd name="connsiteY1" fmla="*/ 162105 h 324210"/>
                  <a:gd name="connsiteX2" fmla="*/ 47633 w 324210"/>
                  <a:gd name="connsiteY2" fmla="*/ 276578 h 324210"/>
                  <a:gd name="connsiteX3" fmla="*/ 162105 w 324210"/>
                  <a:gd name="connsiteY3" fmla="*/ 324211 h 324210"/>
                  <a:gd name="connsiteX4" fmla="*/ 276578 w 324210"/>
                  <a:gd name="connsiteY4" fmla="*/ 276578 h 324210"/>
                  <a:gd name="connsiteX5" fmla="*/ 324211 w 324210"/>
                  <a:gd name="connsiteY5" fmla="*/ 162105 h 324210"/>
                  <a:gd name="connsiteX6" fmla="*/ 162105 w 324210"/>
                  <a:gd name="connsiteY6" fmla="*/ 0 h 324210"/>
                  <a:gd name="connsiteX7" fmla="*/ 237396 w 324210"/>
                  <a:gd name="connsiteY7" fmla="*/ 236628 h 324210"/>
                  <a:gd name="connsiteX8" fmla="*/ 162105 w 324210"/>
                  <a:gd name="connsiteY8" fmla="*/ 267359 h 324210"/>
                  <a:gd name="connsiteX9" fmla="*/ 86815 w 324210"/>
                  <a:gd name="connsiteY9" fmla="*/ 236628 h 324210"/>
                  <a:gd name="connsiteX10" fmla="*/ 55316 w 324210"/>
                  <a:gd name="connsiteY10" fmla="*/ 162105 h 324210"/>
                  <a:gd name="connsiteX11" fmla="*/ 161337 w 324210"/>
                  <a:gd name="connsiteY11" fmla="*/ 56084 h 324210"/>
                  <a:gd name="connsiteX12" fmla="*/ 267359 w 324210"/>
                  <a:gd name="connsiteY12" fmla="*/ 162105 h 324210"/>
                  <a:gd name="connsiteX13" fmla="*/ 237396 w 324210"/>
                  <a:gd name="connsiteY13" fmla="*/ 236628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210" h="324210">
                    <a:moveTo>
                      <a:pt x="162105" y="0"/>
                    </a:moveTo>
                    <a:cubicBezTo>
                      <a:pt x="72218" y="0"/>
                      <a:pt x="0" y="72218"/>
                      <a:pt x="0" y="162105"/>
                    </a:cubicBezTo>
                    <a:cubicBezTo>
                      <a:pt x="0" y="206665"/>
                      <a:pt x="18438" y="246615"/>
                      <a:pt x="47633" y="276578"/>
                    </a:cubicBezTo>
                    <a:cubicBezTo>
                      <a:pt x="76827" y="305772"/>
                      <a:pt x="117546" y="324211"/>
                      <a:pt x="162105" y="324211"/>
                    </a:cubicBezTo>
                    <a:cubicBezTo>
                      <a:pt x="206665" y="324211"/>
                      <a:pt x="247384" y="305772"/>
                      <a:pt x="276578" y="276578"/>
                    </a:cubicBezTo>
                    <a:cubicBezTo>
                      <a:pt x="305772" y="247384"/>
                      <a:pt x="324211" y="206665"/>
                      <a:pt x="324211" y="162105"/>
                    </a:cubicBezTo>
                    <a:cubicBezTo>
                      <a:pt x="324211" y="72218"/>
                      <a:pt x="251993" y="0"/>
                      <a:pt x="162105" y="0"/>
                    </a:cubicBezTo>
                    <a:moveTo>
                      <a:pt x="237396" y="236628"/>
                    </a:moveTo>
                    <a:cubicBezTo>
                      <a:pt x="218189" y="255835"/>
                      <a:pt x="191300" y="267359"/>
                      <a:pt x="162105" y="267359"/>
                    </a:cubicBezTo>
                    <a:cubicBezTo>
                      <a:pt x="132911" y="267359"/>
                      <a:pt x="106021" y="255835"/>
                      <a:pt x="86815" y="236628"/>
                    </a:cubicBezTo>
                    <a:cubicBezTo>
                      <a:pt x="67608" y="217421"/>
                      <a:pt x="55316" y="191300"/>
                      <a:pt x="55316" y="162105"/>
                    </a:cubicBezTo>
                    <a:cubicBezTo>
                      <a:pt x="55316" y="103717"/>
                      <a:pt x="102948" y="56084"/>
                      <a:pt x="161337" y="56084"/>
                    </a:cubicBezTo>
                    <a:cubicBezTo>
                      <a:pt x="219726" y="56084"/>
                      <a:pt x="267359" y="103717"/>
                      <a:pt x="267359" y="162105"/>
                    </a:cubicBezTo>
                    <a:cubicBezTo>
                      <a:pt x="268127" y="191300"/>
                      <a:pt x="256603" y="217421"/>
                      <a:pt x="237396" y="236628"/>
                    </a:cubicBezTo>
                  </a:path>
                </a:pathLst>
              </a:custGeom>
              <a:grpFill/>
              <a:ln w="7677" cap="flat">
                <a:noFill/>
                <a:prstDash val="solid"/>
                <a:miter/>
              </a:ln>
            </p:spPr>
            <p:txBody>
              <a:bodyPr rtlCol="0" anchor="ctr"/>
              <a:lstStyle/>
              <a:p>
                <a:pPr algn="ctr"/>
                <a:endParaRPr lang="en-CA">
                  <a:solidFill>
                    <a:schemeClr val="tx1"/>
                  </a:solidFill>
                </a:endParaRPr>
              </a:p>
            </p:txBody>
          </p:sp>
          <p:sp>
            <p:nvSpPr>
              <p:cNvPr id="46" name="Freeform: Shape 80">
                <a:extLst>
                  <a:ext uri="{FF2B5EF4-FFF2-40B4-BE49-F238E27FC236}">
                    <a16:creationId xmlns:a16="http://schemas.microsoft.com/office/drawing/2014/main" id="{30E1B41C-E2B3-264A-B829-B0C9D78E3B21}"/>
                  </a:ext>
                </a:extLst>
              </p:cNvPr>
              <p:cNvSpPr/>
              <p:nvPr/>
            </p:nvSpPr>
            <p:spPr>
              <a:xfrm>
                <a:off x="6556697" y="-1155574"/>
                <a:ext cx="56083" cy="467877"/>
              </a:xfrm>
              <a:custGeom>
                <a:avLst/>
                <a:gdLst>
                  <a:gd name="connsiteX0" fmla="*/ 0 w 56083"/>
                  <a:gd name="connsiteY0" fmla="*/ 0 h 467877"/>
                  <a:gd name="connsiteX1" fmla="*/ 56084 w 56083"/>
                  <a:gd name="connsiteY1" fmla="*/ 0 h 467877"/>
                  <a:gd name="connsiteX2" fmla="*/ 56084 w 56083"/>
                  <a:gd name="connsiteY2" fmla="*/ 467878 h 467877"/>
                  <a:gd name="connsiteX3" fmla="*/ 0 w 56083"/>
                  <a:gd name="connsiteY3" fmla="*/ 467878 h 467877"/>
                </a:gdLst>
                <a:ahLst/>
                <a:cxnLst>
                  <a:cxn ang="0">
                    <a:pos x="connsiteX0" y="connsiteY0"/>
                  </a:cxn>
                  <a:cxn ang="0">
                    <a:pos x="connsiteX1" y="connsiteY1"/>
                  </a:cxn>
                  <a:cxn ang="0">
                    <a:pos x="connsiteX2" y="connsiteY2"/>
                  </a:cxn>
                  <a:cxn ang="0">
                    <a:pos x="connsiteX3" y="connsiteY3"/>
                  </a:cxn>
                </a:cxnLst>
                <a:rect l="l" t="t" r="r" b="b"/>
                <a:pathLst>
                  <a:path w="56083" h="467877">
                    <a:moveTo>
                      <a:pt x="0" y="0"/>
                    </a:moveTo>
                    <a:lnTo>
                      <a:pt x="56084" y="0"/>
                    </a:lnTo>
                    <a:lnTo>
                      <a:pt x="56084" y="467878"/>
                    </a:lnTo>
                    <a:lnTo>
                      <a:pt x="0" y="467878"/>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7" name="Freeform: Shape 81">
                <a:extLst>
                  <a:ext uri="{FF2B5EF4-FFF2-40B4-BE49-F238E27FC236}">
                    <a16:creationId xmlns:a16="http://schemas.microsoft.com/office/drawing/2014/main" id="{F307BDAA-6180-3247-A059-D2B608A9F856}"/>
                  </a:ext>
                </a:extLst>
              </p:cNvPr>
              <p:cNvSpPr/>
              <p:nvPr/>
            </p:nvSpPr>
            <p:spPr>
              <a:xfrm>
                <a:off x="5993553" y="-1011139"/>
                <a:ext cx="159032" cy="323442"/>
              </a:xfrm>
              <a:custGeom>
                <a:avLst/>
                <a:gdLst>
                  <a:gd name="connsiteX0" fmla="*/ 159032 w 159032"/>
                  <a:gd name="connsiteY0" fmla="*/ 55316 h 323442"/>
                  <a:gd name="connsiteX1" fmla="*/ 159032 w 159032"/>
                  <a:gd name="connsiteY1" fmla="*/ 0 h 323442"/>
                  <a:gd name="connsiteX2" fmla="*/ 47633 w 159032"/>
                  <a:gd name="connsiteY2" fmla="*/ 46865 h 323442"/>
                  <a:gd name="connsiteX3" fmla="*/ 0 w 159032"/>
                  <a:gd name="connsiteY3" fmla="*/ 161337 h 323442"/>
                  <a:gd name="connsiteX4" fmla="*/ 0 w 159032"/>
                  <a:gd name="connsiteY4" fmla="*/ 323443 h 323442"/>
                  <a:gd name="connsiteX5" fmla="*/ 56084 w 159032"/>
                  <a:gd name="connsiteY5" fmla="*/ 323443 h 323442"/>
                  <a:gd name="connsiteX6" fmla="*/ 56084 w 159032"/>
                  <a:gd name="connsiteY6" fmla="*/ 161337 h 323442"/>
                  <a:gd name="connsiteX7" fmla="*/ 86815 w 159032"/>
                  <a:gd name="connsiteY7" fmla="*/ 86047 h 323442"/>
                  <a:gd name="connsiteX8" fmla="*/ 159032 w 159032"/>
                  <a:gd name="connsiteY8" fmla="*/ 55316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2" h="323442">
                    <a:moveTo>
                      <a:pt x="159032" y="55316"/>
                    </a:moveTo>
                    <a:lnTo>
                      <a:pt x="159032" y="0"/>
                    </a:lnTo>
                    <a:cubicBezTo>
                      <a:pt x="116009" y="768"/>
                      <a:pt x="76827" y="18439"/>
                      <a:pt x="47633" y="46865"/>
                    </a:cubicBezTo>
                    <a:cubicBezTo>
                      <a:pt x="18438" y="76059"/>
                      <a:pt x="0" y="116777"/>
                      <a:pt x="0" y="161337"/>
                    </a:cubicBezTo>
                    <a:lnTo>
                      <a:pt x="0" y="323443"/>
                    </a:lnTo>
                    <a:lnTo>
                      <a:pt x="56084" y="323443"/>
                    </a:lnTo>
                    <a:lnTo>
                      <a:pt x="56084" y="161337"/>
                    </a:lnTo>
                    <a:cubicBezTo>
                      <a:pt x="56084" y="132143"/>
                      <a:pt x="67608" y="105253"/>
                      <a:pt x="86815" y="86047"/>
                    </a:cubicBezTo>
                    <a:cubicBezTo>
                      <a:pt x="106022" y="68376"/>
                      <a:pt x="131375" y="56084"/>
                      <a:pt x="159032" y="55316"/>
                    </a:cubicBezTo>
                  </a:path>
                </a:pathLst>
              </a:custGeom>
              <a:grpFill/>
              <a:ln w="7677" cap="flat">
                <a:noFill/>
                <a:prstDash val="solid"/>
                <a:miter/>
              </a:ln>
            </p:spPr>
            <p:txBody>
              <a:bodyPr rtlCol="0" anchor="ctr"/>
              <a:lstStyle/>
              <a:p>
                <a:pPr algn="ctr"/>
                <a:endParaRPr lang="en-CA">
                  <a:solidFill>
                    <a:schemeClr val="tx1"/>
                  </a:solidFill>
                </a:endParaRPr>
              </a:p>
            </p:txBody>
          </p:sp>
          <p:sp>
            <p:nvSpPr>
              <p:cNvPr id="48" name="Freeform: Shape 82">
                <a:extLst>
                  <a:ext uri="{FF2B5EF4-FFF2-40B4-BE49-F238E27FC236}">
                    <a16:creationId xmlns:a16="http://schemas.microsoft.com/office/drawing/2014/main" id="{1C87E7FD-BF1D-6145-AC96-3F6F2686A4E2}"/>
                  </a:ext>
                </a:extLst>
              </p:cNvPr>
              <p:cNvSpPr/>
              <p:nvPr/>
            </p:nvSpPr>
            <p:spPr>
              <a:xfrm>
                <a:off x="6152586" y="-1014212"/>
                <a:ext cx="3073" cy="3073"/>
              </a:xfrm>
              <a:custGeom>
                <a:avLst/>
                <a:gdLst>
                  <a:gd name="connsiteX0" fmla="*/ 3073 w 3073"/>
                  <a:gd name="connsiteY0" fmla="*/ 3073 h 3073"/>
                  <a:gd name="connsiteX1" fmla="*/ 3073 w 3073"/>
                  <a:gd name="connsiteY1" fmla="*/ 0 h 3073"/>
                  <a:gd name="connsiteX2" fmla="*/ 0 w 3073"/>
                  <a:gd name="connsiteY2" fmla="*/ 0 h 3073"/>
                  <a:gd name="connsiteX3" fmla="*/ 0 w 3073"/>
                  <a:gd name="connsiteY3" fmla="*/ 3073 h 3073"/>
                  <a:gd name="connsiteX4" fmla="*/ 3073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3073" y="3073"/>
                    </a:moveTo>
                    <a:lnTo>
                      <a:pt x="3073" y="0"/>
                    </a:lnTo>
                    <a:cubicBezTo>
                      <a:pt x="2305" y="0"/>
                      <a:pt x="768" y="0"/>
                      <a:pt x="0" y="0"/>
                    </a:cubicBezTo>
                    <a:lnTo>
                      <a:pt x="0" y="3073"/>
                    </a:lnTo>
                    <a:cubicBezTo>
                      <a:pt x="1537" y="3073"/>
                      <a:pt x="2305" y="3073"/>
                      <a:pt x="3073" y="3073"/>
                    </a:cubicBezTo>
                  </a:path>
                </a:pathLst>
              </a:custGeom>
              <a:grpFill/>
              <a:ln w="7677" cap="flat">
                <a:noFill/>
                <a:prstDash val="solid"/>
                <a:miter/>
              </a:ln>
            </p:spPr>
            <p:txBody>
              <a:bodyPr rtlCol="0" anchor="ctr"/>
              <a:lstStyle/>
              <a:p>
                <a:pPr algn="ctr"/>
                <a:endParaRPr lang="en-CA">
                  <a:solidFill>
                    <a:schemeClr val="tx1"/>
                  </a:solidFill>
                </a:endParaRPr>
              </a:p>
            </p:txBody>
          </p:sp>
          <p:grpSp>
            <p:nvGrpSpPr>
              <p:cNvPr id="49" name="Graphic 3">
                <a:extLst>
                  <a:ext uri="{FF2B5EF4-FFF2-40B4-BE49-F238E27FC236}">
                    <a16:creationId xmlns:a16="http://schemas.microsoft.com/office/drawing/2014/main" id="{F62EBBDE-4F8E-EB42-8878-2CAAC88ED355}"/>
                  </a:ext>
                </a:extLst>
              </p:cNvPr>
              <p:cNvGrpSpPr/>
              <p:nvPr/>
            </p:nvGrpSpPr>
            <p:grpSpPr>
              <a:xfrm>
                <a:off x="6699595" y="-1128685"/>
                <a:ext cx="64534" cy="440988"/>
                <a:chOff x="3645110" y="2152838"/>
                <a:chExt cx="64534" cy="440988"/>
              </a:xfrm>
              <a:grpFill/>
            </p:grpSpPr>
            <p:sp>
              <p:nvSpPr>
                <p:cNvPr id="56" name="Freeform: Shape 90">
                  <a:extLst>
                    <a:ext uri="{FF2B5EF4-FFF2-40B4-BE49-F238E27FC236}">
                      <a16:creationId xmlns:a16="http://schemas.microsoft.com/office/drawing/2014/main" id="{C73FC723-79B6-4C43-B784-7622B5A204D0}"/>
                    </a:ext>
                  </a:extLst>
                </p:cNvPr>
                <p:cNvSpPr/>
                <p:nvPr/>
              </p:nvSpPr>
              <p:spPr>
                <a:xfrm>
                  <a:off x="3645110" y="2152838"/>
                  <a:ext cx="64534" cy="64534"/>
                </a:xfrm>
                <a:custGeom>
                  <a:avLst/>
                  <a:gdLst>
                    <a:gd name="connsiteX0" fmla="*/ 55316 w 64534"/>
                    <a:gd name="connsiteY0" fmla="*/ 9219 h 64534"/>
                    <a:gd name="connsiteX1" fmla="*/ 32268 w 64534"/>
                    <a:gd name="connsiteY1" fmla="*/ 0 h 64534"/>
                    <a:gd name="connsiteX2" fmla="*/ 9219 w 64534"/>
                    <a:gd name="connsiteY2" fmla="*/ 9219 h 64534"/>
                    <a:gd name="connsiteX3" fmla="*/ 0 w 64534"/>
                    <a:gd name="connsiteY3" fmla="*/ 32267 h 64534"/>
                    <a:gd name="connsiteX4" fmla="*/ 9219 w 64534"/>
                    <a:gd name="connsiteY4" fmla="*/ 55316 h 64534"/>
                    <a:gd name="connsiteX5" fmla="*/ 32268 w 64534"/>
                    <a:gd name="connsiteY5" fmla="*/ 64535 h 64534"/>
                    <a:gd name="connsiteX6" fmla="*/ 55316 w 64534"/>
                    <a:gd name="connsiteY6" fmla="*/ 55316 h 64534"/>
                    <a:gd name="connsiteX7" fmla="*/ 64535 w 64534"/>
                    <a:gd name="connsiteY7" fmla="*/ 32267 h 64534"/>
                    <a:gd name="connsiteX8" fmla="*/ 55316 w 64534"/>
                    <a:gd name="connsiteY8" fmla="*/ 921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34" h="64534">
                      <a:moveTo>
                        <a:pt x="55316" y="9219"/>
                      </a:moveTo>
                      <a:cubicBezTo>
                        <a:pt x="49169" y="3073"/>
                        <a:pt x="41487" y="0"/>
                        <a:pt x="32268" y="0"/>
                      </a:cubicBezTo>
                      <a:cubicBezTo>
                        <a:pt x="23048" y="0"/>
                        <a:pt x="15365" y="3841"/>
                        <a:pt x="9219" y="9219"/>
                      </a:cubicBezTo>
                      <a:cubicBezTo>
                        <a:pt x="3073" y="15365"/>
                        <a:pt x="0" y="23048"/>
                        <a:pt x="0" y="32267"/>
                      </a:cubicBezTo>
                      <a:cubicBezTo>
                        <a:pt x="0" y="41487"/>
                        <a:pt x="3841" y="49169"/>
                        <a:pt x="9219" y="55316"/>
                      </a:cubicBezTo>
                      <a:cubicBezTo>
                        <a:pt x="15365" y="61462"/>
                        <a:pt x="23048" y="64535"/>
                        <a:pt x="32268" y="64535"/>
                      </a:cubicBezTo>
                      <a:cubicBezTo>
                        <a:pt x="41487" y="64535"/>
                        <a:pt x="49169" y="60693"/>
                        <a:pt x="55316" y="55316"/>
                      </a:cubicBezTo>
                      <a:cubicBezTo>
                        <a:pt x="61462" y="49169"/>
                        <a:pt x="64535" y="41487"/>
                        <a:pt x="64535" y="32267"/>
                      </a:cubicBezTo>
                      <a:cubicBezTo>
                        <a:pt x="64535" y="23048"/>
                        <a:pt x="61462" y="14597"/>
                        <a:pt x="55316" y="9219"/>
                      </a:cubicBezTo>
                    </a:path>
                  </a:pathLst>
                </a:custGeom>
                <a:grpFill/>
                <a:ln w="7677" cap="flat">
                  <a:noFill/>
                  <a:prstDash val="solid"/>
                  <a:miter/>
                </a:ln>
              </p:spPr>
              <p:txBody>
                <a:bodyPr rtlCol="0" anchor="ctr"/>
                <a:lstStyle/>
                <a:p>
                  <a:pPr algn="ctr"/>
                  <a:endParaRPr lang="en-CA">
                    <a:solidFill>
                      <a:schemeClr val="tx1"/>
                    </a:solidFill>
                  </a:endParaRPr>
                </a:p>
              </p:txBody>
            </p:sp>
            <p:sp>
              <p:nvSpPr>
                <p:cNvPr id="57" name="Freeform: Shape 91">
                  <a:extLst>
                    <a:ext uri="{FF2B5EF4-FFF2-40B4-BE49-F238E27FC236}">
                      <a16:creationId xmlns:a16="http://schemas.microsoft.com/office/drawing/2014/main" id="{3AD6815C-5884-F54A-830E-A0BA6EA25179}"/>
                    </a:ext>
                  </a:extLst>
                </p:cNvPr>
                <p:cNvSpPr/>
                <p:nvPr/>
              </p:nvSpPr>
              <p:spPr>
                <a:xfrm>
                  <a:off x="3649720" y="2270384"/>
                  <a:ext cx="56083" cy="323442"/>
                </a:xfrm>
                <a:custGeom>
                  <a:avLst/>
                  <a:gdLst>
                    <a:gd name="connsiteX0" fmla="*/ 0 w 56083"/>
                    <a:gd name="connsiteY0" fmla="*/ 0 h 323442"/>
                    <a:gd name="connsiteX1" fmla="*/ 56084 w 56083"/>
                    <a:gd name="connsiteY1" fmla="*/ 0 h 323442"/>
                    <a:gd name="connsiteX2" fmla="*/ 56084 w 56083"/>
                    <a:gd name="connsiteY2" fmla="*/ 323443 h 323442"/>
                    <a:gd name="connsiteX3" fmla="*/ 0 w 56083"/>
                    <a:gd name="connsiteY3" fmla="*/ 323443 h 323442"/>
                  </a:gdLst>
                  <a:ahLst/>
                  <a:cxnLst>
                    <a:cxn ang="0">
                      <a:pos x="connsiteX0" y="connsiteY0"/>
                    </a:cxn>
                    <a:cxn ang="0">
                      <a:pos x="connsiteX1" y="connsiteY1"/>
                    </a:cxn>
                    <a:cxn ang="0">
                      <a:pos x="connsiteX2" y="connsiteY2"/>
                    </a:cxn>
                    <a:cxn ang="0">
                      <a:pos x="connsiteX3" y="connsiteY3"/>
                    </a:cxn>
                  </a:cxnLst>
                  <a:rect l="l" t="t" r="r" b="b"/>
                  <a:pathLst>
                    <a:path w="56083" h="323442">
                      <a:moveTo>
                        <a:pt x="0" y="0"/>
                      </a:moveTo>
                      <a:lnTo>
                        <a:pt x="56084" y="0"/>
                      </a:lnTo>
                      <a:lnTo>
                        <a:pt x="56084" y="323443"/>
                      </a:lnTo>
                      <a:lnTo>
                        <a:pt x="0" y="323443"/>
                      </a:lnTo>
                      <a:close/>
                    </a:path>
                  </a:pathLst>
                </a:custGeom>
                <a:grpFill/>
                <a:ln w="7677" cap="flat">
                  <a:noFill/>
                  <a:prstDash val="solid"/>
                  <a:miter/>
                </a:ln>
              </p:spPr>
              <p:txBody>
                <a:bodyPr rtlCol="0" anchor="ctr"/>
                <a:lstStyle/>
                <a:p>
                  <a:pPr algn="ctr"/>
                  <a:endParaRPr lang="en-CA">
                    <a:solidFill>
                      <a:schemeClr val="tx1"/>
                    </a:solidFill>
                  </a:endParaRPr>
                </a:p>
              </p:txBody>
            </p:sp>
          </p:grpSp>
          <p:sp>
            <p:nvSpPr>
              <p:cNvPr id="50" name="Freeform: Shape 84">
                <a:extLst>
                  <a:ext uri="{FF2B5EF4-FFF2-40B4-BE49-F238E27FC236}">
                    <a16:creationId xmlns:a16="http://schemas.microsoft.com/office/drawing/2014/main" id="{E9581B27-3274-F041-AEF9-012FD7ADD0B5}"/>
                  </a:ext>
                </a:extLst>
              </p:cNvPr>
              <p:cNvSpPr/>
              <p:nvPr/>
            </p:nvSpPr>
            <p:spPr>
              <a:xfrm>
                <a:off x="6844031" y="-1011139"/>
                <a:ext cx="323442" cy="323442"/>
              </a:xfrm>
              <a:custGeom>
                <a:avLst/>
                <a:gdLst>
                  <a:gd name="connsiteX0" fmla="*/ 295785 w 323442"/>
                  <a:gd name="connsiteY0" fmla="*/ 161337 h 323442"/>
                  <a:gd name="connsiteX1" fmla="*/ 228945 w 323442"/>
                  <a:gd name="connsiteY1" fmla="*/ 133679 h 323442"/>
                  <a:gd name="connsiteX2" fmla="*/ 94497 w 323442"/>
                  <a:gd name="connsiteY2" fmla="*/ 133679 h 323442"/>
                  <a:gd name="connsiteX3" fmla="*/ 66840 w 323442"/>
                  <a:gd name="connsiteY3" fmla="*/ 122155 h 323442"/>
                  <a:gd name="connsiteX4" fmla="*/ 55315 w 323442"/>
                  <a:gd name="connsiteY4" fmla="*/ 94497 h 323442"/>
                  <a:gd name="connsiteX5" fmla="*/ 66840 w 323442"/>
                  <a:gd name="connsiteY5" fmla="*/ 66840 h 323442"/>
                  <a:gd name="connsiteX6" fmla="*/ 94497 w 323442"/>
                  <a:gd name="connsiteY6" fmla="*/ 55316 h 323442"/>
                  <a:gd name="connsiteX7" fmla="*/ 291943 w 323442"/>
                  <a:gd name="connsiteY7" fmla="*/ 55316 h 323442"/>
                  <a:gd name="connsiteX8" fmla="*/ 291943 w 323442"/>
                  <a:gd name="connsiteY8" fmla="*/ 0 h 323442"/>
                  <a:gd name="connsiteX9" fmla="*/ 94497 w 323442"/>
                  <a:gd name="connsiteY9" fmla="*/ 0 h 323442"/>
                  <a:gd name="connsiteX10" fmla="*/ 27658 w 323442"/>
                  <a:gd name="connsiteY10" fmla="*/ 27658 h 323442"/>
                  <a:gd name="connsiteX11" fmla="*/ 0 w 323442"/>
                  <a:gd name="connsiteY11" fmla="*/ 94497 h 323442"/>
                  <a:gd name="connsiteX12" fmla="*/ 27658 w 323442"/>
                  <a:gd name="connsiteY12" fmla="*/ 161337 h 323442"/>
                  <a:gd name="connsiteX13" fmla="*/ 94497 w 323442"/>
                  <a:gd name="connsiteY13" fmla="*/ 188995 h 323442"/>
                  <a:gd name="connsiteX14" fmla="*/ 228945 w 323442"/>
                  <a:gd name="connsiteY14" fmla="*/ 188995 h 323442"/>
                  <a:gd name="connsiteX15" fmla="*/ 268127 w 323442"/>
                  <a:gd name="connsiteY15" fmla="*/ 228177 h 323442"/>
                  <a:gd name="connsiteX16" fmla="*/ 256603 w 323442"/>
                  <a:gd name="connsiteY16" fmla="*/ 255835 h 323442"/>
                  <a:gd name="connsiteX17" fmla="*/ 228945 w 323442"/>
                  <a:gd name="connsiteY17" fmla="*/ 267359 h 323442"/>
                  <a:gd name="connsiteX18" fmla="*/ 0 w 323442"/>
                  <a:gd name="connsiteY18" fmla="*/ 267359 h 323442"/>
                  <a:gd name="connsiteX19" fmla="*/ 0 w 323442"/>
                  <a:gd name="connsiteY19" fmla="*/ 323443 h 323442"/>
                  <a:gd name="connsiteX20" fmla="*/ 228945 w 323442"/>
                  <a:gd name="connsiteY20" fmla="*/ 323443 h 323442"/>
                  <a:gd name="connsiteX21" fmla="*/ 295785 w 323442"/>
                  <a:gd name="connsiteY21" fmla="*/ 295785 h 323442"/>
                  <a:gd name="connsiteX22" fmla="*/ 323442 w 323442"/>
                  <a:gd name="connsiteY22" fmla="*/ 228177 h 323442"/>
                  <a:gd name="connsiteX23" fmla="*/ 295785 w 323442"/>
                  <a:gd name="connsiteY23" fmla="*/ 161337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442" h="323442">
                    <a:moveTo>
                      <a:pt x="295785" y="161337"/>
                    </a:moveTo>
                    <a:cubicBezTo>
                      <a:pt x="278883" y="144435"/>
                      <a:pt x="255066" y="133679"/>
                      <a:pt x="228945" y="133679"/>
                    </a:cubicBezTo>
                    <a:lnTo>
                      <a:pt x="94497" y="133679"/>
                    </a:lnTo>
                    <a:cubicBezTo>
                      <a:pt x="83742" y="133679"/>
                      <a:pt x="73754" y="129070"/>
                      <a:pt x="66840" y="122155"/>
                    </a:cubicBezTo>
                    <a:cubicBezTo>
                      <a:pt x="59925" y="115241"/>
                      <a:pt x="55315" y="105253"/>
                      <a:pt x="55315" y="94497"/>
                    </a:cubicBezTo>
                    <a:cubicBezTo>
                      <a:pt x="55315" y="83742"/>
                      <a:pt x="59925" y="73754"/>
                      <a:pt x="66840" y="66840"/>
                    </a:cubicBezTo>
                    <a:cubicBezTo>
                      <a:pt x="73754" y="59925"/>
                      <a:pt x="83742" y="55316"/>
                      <a:pt x="94497" y="55316"/>
                    </a:cubicBezTo>
                    <a:lnTo>
                      <a:pt x="291943" y="55316"/>
                    </a:lnTo>
                    <a:lnTo>
                      <a:pt x="291943" y="0"/>
                    </a:lnTo>
                    <a:lnTo>
                      <a:pt x="94497" y="0"/>
                    </a:lnTo>
                    <a:cubicBezTo>
                      <a:pt x="68376" y="0"/>
                      <a:pt x="44560" y="10756"/>
                      <a:pt x="27658" y="27658"/>
                    </a:cubicBezTo>
                    <a:cubicBezTo>
                      <a:pt x="10756" y="44560"/>
                      <a:pt x="0" y="68376"/>
                      <a:pt x="0" y="94497"/>
                    </a:cubicBezTo>
                    <a:cubicBezTo>
                      <a:pt x="0" y="120619"/>
                      <a:pt x="10756" y="144435"/>
                      <a:pt x="27658" y="161337"/>
                    </a:cubicBezTo>
                    <a:cubicBezTo>
                      <a:pt x="44560" y="178239"/>
                      <a:pt x="68376" y="188995"/>
                      <a:pt x="94497" y="188995"/>
                    </a:cubicBezTo>
                    <a:lnTo>
                      <a:pt x="228945" y="188995"/>
                    </a:lnTo>
                    <a:cubicBezTo>
                      <a:pt x="250457" y="188995"/>
                      <a:pt x="268127" y="207434"/>
                      <a:pt x="268127" y="228177"/>
                    </a:cubicBezTo>
                    <a:cubicBezTo>
                      <a:pt x="268127" y="238933"/>
                      <a:pt x="263517" y="248920"/>
                      <a:pt x="256603" y="255835"/>
                    </a:cubicBezTo>
                    <a:cubicBezTo>
                      <a:pt x="249688" y="262749"/>
                      <a:pt x="239701" y="267359"/>
                      <a:pt x="228945" y="267359"/>
                    </a:cubicBezTo>
                    <a:lnTo>
                      <a:pt x="0" y="267359"/>
                    </a:lnTo>
                    <a:lnTo>
                      <a:pt x="0" y="323443"/>
                    </a:lnTo>
                    <a:lnTo>
                      <a:pt x="228945" y="323443"/>
                    </a:lnTo>
                    <a:cubicBezTo>
                      <a:pt x="255066" y="323443"/>
                      <a:pt x="278883" y="312687"/>
                      <a:pt x="295785" y="295785"/>
                    </a:cubicBezTo>
                    <a:cubicBezTo>
                      <a:pt x="312687" y="278883"/>
                      <a:pt x="323442" y="255066"/>
                      <a:pt x="323442" y="228177"/>
                    </a:cubicBezTo>
                    <a:cubicBezTo>
                      <a:pt x="323442" y="202056"/>
                      <a:pt x="312687" y="178239"/>
                      <a:pt x="295785" y="161337"/>
                    </a:cubicBezTo>
                  </a:path>
                </a:pathLst>
              </a:custGeom>
              <a:grpFill/>
              <a:ln w="7677" cap="flat">
                <a:noFill/>
                <a:prstDash val="solid"/>
                <a:miter/>
              </a:ln>
            </p:spPr>
            <p:txBody>
              <a:bodyPr rtlCol="0" anchor="ctr"/>
              <a:lstStyle/>
              <a:p>
                <a:pPr algn="ctr"/>
                <a:endParaRPr lang="en-CA">
                  <a:solidFill>
                    <a:schemeClr val="tx1"/>
                  </a:solidFill>
                </a:endParaRPr>
              </a:p>
            </p:txBody>
          </p:sp>
          <p:sp>
            <p:nvSpPr>
              <p:cNvPr id="51" name="Freeform: Shape 85">
                <a:extLst>
                  <a:ext uri="{FF2B5EF4-FFF2-40B4-BE49-F238E27FC236}">
                    <a16:creationId xmlns:a16="http://schemas.microsoft.com/office/drawing/2014/main" id="{20084C29-CC28-BA41-9483-C27E402D6917}"/>
                  </a:ext>
                </a:extLst>
              </p:cNvPr>
              <p:cNvSpPr/>
              <p:nvPr/>
            </p:nvSpPr>
            <p:spPr>
              <a:xfrm>
                <a:off x="6152586" y="-1011139"/>
                <a:ext cx="3073" cy="55315"/>
              </a:xfrm>
              <a:custGeom>
                <a:avLst/>
                <a:gdLst>
                  <a:gd name="connsiteX0" fmla="*/ 0 w 3073"/>
                  <a:gd name="connsiteY0" fmla="*/ 55316 h 55315"/>
                  <a:gd name="connsiteX1" fmla="*/ 3073 w 3073"/>
                  <a:gd name="connsiteY1" fmla="*/ 55316 h 55315"/>
                  <a:gd name="connsiteX2" fmla="*/ 3073 w 3073"/>
                  <a:gd name="connsiteY2" fmla="*/ 0 h 55315"/>
                  <a:gd name="connsiteX3" fmla="*/ 0 w 3073"/>
                  <a:gd name="connsiteY3" fmla="*/ 0 h 55315"/>
                  <a:gd name="connsiteX4" fmla="*/ 0 w 3073"/>
                  <a:gd name="connsiteY4" fmla="*/ 55316 h 5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55315">
                    <a:moveTo>
                      <a:pt x="0" y="55316"/>
                    </a:moveTo>
                    <a:cubicBezTo>
                      <a:pt x="768" y="55316"/>
                      <a:pt x="2305" y="55316"/>
                      <a:pt x="3073" y="55316"/>
                    </a:cubicBezTo>
                    <a:lnTo>
                      <a:pt x="3073" y="0"/>
                    </a:lnTo>
                    <a:cubicBezTo>
                      <a:pt x="2305" y="0"/>
                      <a:pt x="768" y="0"/>
                      <a:pt x="0" y="0"/>
                    </a:cubicBezTo>
                    <a:lnTo>
                      <a:pt x="0" y="55316"/>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2" name="Freeform: Shape 86">
                <a:extLst>
                  <a:ext uri="{FF2B5EF4-FFF2-40B4-BE49-F238E27FC236}">
                    <a16:creationId xmlns:a16="http://schemas.microsoft.com/office/drawing/2014/main" id="{DB83EAD8-D030-4B42-8CFA-AC39252A16C1}"/>
                  </a:ext>
                </a:extLst>
              </p:cNvPr>
              <p:cNvSpPr/>
              <p:nvPr/>
            </p:nvSpPr>
            <p:spPr>
              <a:xfrm>
                <a:off x="4967142" y="-1011907"/>
                <a:ext cx="324210" cy="324210"/>
              </a:xfrm>
              <a:custGeom>
                <a:avLst/>
                <a:gdLst>
                  <a:gd name="connsiteX0" fmla="*/ 305772 w 324210"/>
                  <a:gd name="connsiteY0" fmla="*/ 238164 h 324210"/>
                  <a:gd name="connsiteX1" fmla="*/ 237396 w 324210"/>
                  <a:gd name="connsiteY1" fmla="*/ 238164 h 324210"/>
                  <a:gd name="connsiteX2" fmla="*/ 162874 w 324210"/>
                  <a:gd name="connsiteY2" fmla="*/ 268895 h 324210"/>
                  <a:gd name="connsiteX3" fmla="*/ 61462 w 324210"/>
                  <a:gd name="connsiteY3" fmla="*/ 194373 h 324210"/>
                  <a:gd name="connsiteX4" fmla="*/ 59925 w 324210"/>
                  <a:gd name="connsiteY4" fmla="*/ 190532 h 324210"/>
                  <a:gd name="connsiteX5" fmla="*/ 321138 w 324210"/>
                  <a:gd name="connsiteY5" fmla="*/ 190532 h 324210"/>
                  <a:gd name="connsiteX6" fmla="*/ 324211 w 324210"/>
                  <a:gd name="connsiteY6" fmla="*/ 162106 h 324210"/>
                  <a:gd name="connsiteX7" fmla="*/ 276578 w 324210"/>
                  <a:gd name="connsiteY7" fmla="*/ 47633 h 324210"/>
                  <a:gd name="connsiteX8" fmla="*/ 162105 w 324210"/>
                  <a:gd name="connsiteY8" fmla="*/ 0 h 324210"/>
                  <a:gd name="connsiteX9" fmla="*/ 47633 w 324210"/>
                  <a:gd name="connsiteY9" fmla="*/ 47633 h 324210"/>
                  <a:gd name="connsiteX10" fmla="*/ 0 w 324210"/>
                  <a:gd name="connsiteY10" fmla="*/ 162106 h 324210"/>
                  <a:gd name="connsiteX11" fmla="*/ 162105 w 324210"/>
                  <a:gd name="connsiteY11" fmla="*/ 324211 h 324210"/>
                  <a:gd name="connsiteX12" fmla="*/ 305772 w 324210"/>
                  <a:gd name="connsiteY12" fmla="*/ 238164 h 324210"/>
                  <a:gd name="connsiteX13" fmla="*/ 61462 w 324210"/>
                  <a:gd name="connsiteY13" fmla="*/ 131375 h 324210"/>
                  <a:gd name="connsiteX14" fmla="*/ 162874 w 324210"/>
                  <a:gd name="connsiteY14" fmla="*/ 56852 h 324210"/>
                  <a:gd name="connsiteX15" fmla="*/ 264286 w 324210"/>
                  <a:gd name="connsiteY15" fmla="*/ 130606 h 324210"/>
                  <a:gd name="connsiteX16" fmla="*/ 265822 w 324210"/>
                  <a:gd name="connsiteY16" fmla="*/ 134448 h 324210"/>
                  <a:gd name="connsiteX17" fmla="*/ 60693 w 324210"/>
                  <a:gd name="connsiteY17" fmla="*/ 134448 h 324210"/>
                  <a:gd name="connsiteX18" fmla="*/ 61462 w 324210"/>
                  <a:gd name="connsiteY18" fmla="*/ 131375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0" h="324210">
                    <a:moveTo>
                      <a:pt x="305772" y="238164"/>
                    </a:moveTo>
                    <a:lnTo>
                      <a:pt x="237396" y="238164"/>
                    </a:lnTo>
                    <a:cubicBezTo>
                      <a:pt x="218189" y="256603"/>
                      <a:pt x="192068" y="268895"/>
                      <a:pt x="162874" y="268895"/>
                    </a:cubicBezTo>
                    <a:cubicBezTo>
                      <a:pt x="115241" y="268895"/>
                      <a:pt x="74522" y="237396"/>
                      <a:pt x="61462" y="194373"/>
                    </a:cubicBezTo>
                    <a:lnTo>
                      <a:pt x="59925" y="190532"/>
                    </a:lnTo>
                    <a:lnTo>
                      <a:pt x="321138" y="190532"/>
                    </a:lnTo>
                    <a:cubicBezTo>
                      <a:pt x="322674" y="181312"/>
                      <a:pt x="324211" y="172093"/>
                      <a:pt x="324211" y="162106"/>
                    </a:cubicBezTo>
                    <a:cubicBezTo>
                      <a:pt x="324211" y="117546"/>
                      <a:pt x="306541" y="77596"/>
                      <a:pt x="276578" y="47633"/>
                    </a:cubicBezTo>
                    <a:cubicBezTo>
                      <a:pt x="247384" y="18439"/>
                      <a:pt x="206665" y="0"/>
                      <a:pt x="162105" y="0"/>
                    </a:cubicBezTo>
                    <a:cubicBezTo>
                      <a:pt x="117546" y="0"/>
                      <a:pt x="76827" y="18439"/>
                      <a:pt x="47633" y="47633"/>
                    </a:cubicBezTo>
                    <a:cubicBezTo>
                      <a:pt x="18439" y="76827"/>
                      <a:pt x="0" y="117546"/>
                      <a:pt x="0" y="162106"/>
                    </a:cubicBezTo>
                    <a:cubicBezTo>
                      <a:pt x="0" y="251993"/>
                      <a:pt x="72218" y="324211"/>
                      <a:pt x="162105" y="324211"/>
                    </a:cubicBezTo>
                    <a:cubicBezTo>
                      <a:pt x="225104" y="324211"/>
                      <a:pt x="278883" y="289639"/>
                      <a:pt x="305772" y="238164"/>
                    </a:cubicBezTo>
                    <a:moveTo>
                      <a:pt x="61462" y="131375"/>
                    </a:moveTo>
                    <a:cubicBezTo>
                      <a:pt x="74522" y="88351"/>
                      <a:pt x="115241" y="56852"/>
                      <a:pt x="162874" y="56852"/>
                    </a:cubicBezTo>
                    <a:cubicBezTo>
                      <a:pt x="209738" y="56852"/>
                      <a:pt x="250457" y="88351"/>
                      <a:pt x="264286" y="130606"/>
                    </a:cubicBezTo>
                    <a:lnTo>
                      <a:pt x="265822" y="134448"/>
                    </a:lnTo>
                    <a:lnTo>
                      <a:pt x="60693" y="134448"/>
                    </a:lnTo>
                    <a:lnTo>
                      <a:pt x="61462" y="131375"/>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3" name="Freeform: Shape 87">
                <a:extLst>
                  <a:ext uri="{FF2B5EF4-FFF2-40B4-BE49-F238E27FC236}">
                    <a16:creationId xmlns:a16="http://schemas.microsoft.com/office/drawing/2014/main" id="{9D9BEFAD-987D-4141-BA77-27F1E71CC696}"/>
                  </a:ext>
                </a:extLst>
              </p:cNvPr>
              <p:cNvSpPr/>
              <p:nvPr/>
            </p:nvSpPr>
            <p:spPr>
              <a:xfrm>
                <a:off x="6152586" y="-955823"/>
                <a:ext cx="3073" cy="3073"/>
              </a:xfrm>
              <a:custGeom>
                <a:avLst/>
                <a:gdLst>
                  <a:gd name="connsiteX0" fmla="*/ 0 w 3073"/>
                  <a:gd name="connsiteY0" fmla="*/ 3073 h 3073"/>
                  <a:gd name="connsiteX1" fmla="*/ 3073 w 3073"/>
                  <a:gd name="connsiteY1" fmla="*/ 3073 h 3073"/>
                  <a:gd name="connsiteX2" fmla="*/ 3073 w 3073"/>
                  <a:gd name="connsiteY2" fmla="*/ 0 h 3073"/>
                  <a:gd name="connsiteX3" fmla="*/ 0 w 3073"/>
                  <a:gd name="connsiteY3" fmla="*/ 0 h 3073"/>
                  <a:gd name="connsiteX4" fmla="*/ 0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0" y="3073"/>
                    </a:moveTo>
                    <a:lnTo>
                      <a:pt x="3073" y="3073"/>
                    </a:lnTo>
                    <a:lnTo>
                      <a:pt x="3073" y="0"/>
                    </a:lnTo>
                    <a:cubicBezTo>
                      <a:pt x="2305" y="0"/>
                      <a:pt x="768" y="0"/>
                      <a:pt x="0" y="0"/>
                    </a:cubicBezTo>
                    <a:lnTo>
                      <a:pt x="0" y="3073"/>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4" name="Freeform: Shape 88">
                <a:extLst>
                  <a:ext uri="{FF2B5EF4-FFF2-40B4-BE49-F238E27FC236}">
                    <a16:creationId xmlns:a16="http://schemas.microsoft.com/office/drawing/2014/main" id="{F9B138BE-2FF5-544F-A4A1-28D8763637BA}"/>
                  </a:ext>
                </a:extLst>
              </p:cNvPr>
              <p:cNvSpPr/>
              <p:nvPr/>
            </p:nvSpPr>
            <p:spPr>
              <a:xfrm>
                <a:off x="5350509" y="-1011139"/>
                <a:ext cx="324210" cy="324210"/>
              </a:xfrm>
              <a:custGeom>
                <a:avLst/>
                <a:gdLst>
                  <a:gd name="connsiteX0" fmla="*/ 322674 w 324210"/>
                  <a:gd name="connsiteY0" fmla="*/ 0 h 324210"/>
                  <a:gd name="connsiteX1" fmla="*/ 267359 w 324210"/>
                  <a:gd name="connsiteY1" fmla="*/ 0 h 324210"/>
                  <a:gd name="connsiteX2" fmla="*/ 267359 w 324210"/>
                  <a:gd name="connsiteY2" fmla="*/ 162105 h 324210"/>
                  <a:gd name="connsiteX3" fmla="*/ 161337 w 324210"/>
                  <a:gd name="connsiteY3" fmla="*/ 268127 h 324210"/>
                  <a:gd name="connsiteX4" fmla="*/ 55316 w 324210"/>
                  <a:gd name="connsiteY4" fmla="*/ 162105 h 324210"/>
                  <a:gd name="connsiteX5" fmla="*/ 55316 w 324210"/>
                  <a:gd name="connsiteY5" fmla="*/ 0 h 324210"/>
                  <a:gd name="connsiteX6" fmla="*/ 0 w 324210"/>
                  <a:gd name="connsiteY6" fmla="*/ 0 h 324210"/>
                  <a:gd name="connsiteX7" fmla="*/ 0 w 324210"/>
                  <a:gd name="connsiteY7" fmla="*/ 162105 h 324210"/>
                  <a:gd name="connsiteX8" fmla="*/ 162105 w 324210"/>
                  <a:gd name="connsiteY8" fmla="*/ 324211 h 324210"/>
                  <a:gd name="connsiteX9" fmla="*/ 324211 w 324210"/>
                  <a:gd name="connsiteY9" fmla="*/ 162105 h 324210"/>
                  <a:gd name="connsiteX10" fmla="*/ 324211 w 324210"/>
                  <a:gd name="connsiteY10" fmla="*/ 0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10" h="324210">
                    <a:moveTo>
                      <a:pt x="322674" y="0"/>
                    </a:moveTo>
                    <a:lnTo>
                      <a:pt x="267359" y="0"/>
                    </a:lnTo>
                    <a:lnTo>
                      <a:pt x="267359" y="162105"/>
                    </a:lnTo>
                    <a:cubicBezTo>
                      <a:pt x="267359" y="220494"/>
                      <a:pt x="219726" y="268127"/>
                      <a:pt x="161337" y="268127"/>
                    </a:cubicBezTo>
                    <a:cubicBezTo>
                      <a:pt x="102948" y="268127"/>
                      <a:pt x="55316" y="220494"/>
                      <a:pt x="55316" y="162105"/>
                    </a:cubicBezTo>
                    <a:lnTo>
                      <a:pt x="55316" y="0"/>
                    </a:lnTo>
                    <a:lnTo>
                      <a:pt x="0" y="0"/>
                    </a:lnTo>
                    <a:lnTo>
                      <a:pt x="0" y="162105"/>
                    </a:lnTo>
                    <a:cubicBezTo>
                      <a:pt x="0" y="251993"/>
                      <a:pt x="72218" y="324211"/>
                      <a:pt x="162105" y="324211"/>
                    </a:cubicBezTo>
                    <a:cubicBezTo>
                      <a:pt x="251993" y="324211"/>
                      <a:pt x="324211" y="251993"/>
                      <a:pt x="324211" y="162105"/>
                    </a:cubicBezTo>
                    <a:lnTo>
                      <a:pt x="324211"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5" name="Freeform: Shape 89">
                <a:extLst>
                  <a:ext uri="{FF2B5EF4-FFF2-40B4-BE49-F238E27FC236}">
                    <a16:creationId xmlns:a16="http://schemas.microsoft.com/office/drawing/2014/main" id="{030319BF-6666-9C4C-8D34-AACC8D9BF125}"/>
                  </a:ext>
                </a:extLst>
              </p:cNvPr>
              <p:cNvSpPr/>
              <p:nvPr/>
            </p:nvSpPr>
            <p:spPr>
              <a:xfrm>
                <a:off x="5734646" y="-1155574"/>
                <a:ext cx="208201" cy="467109"/>
              </a:xfrm>
              <a:custGeom>
                <a:avLst/>
                <a:gdLst>
                  <a:gd name="connsiteX0" fmla="*/ 208202 w 208201"/>
                  <a:gd name="connsiteY0" fmla="*/ 143667 h 467109"/>
                  <a:gd name="connsiteX1" fmla="*/ 131374 w 208201"/>
                  <a:gd name="connsiteY1" fmla="*/ 143667 h 467109"/>
                  <a:gd name="connsiteX2" fmla="*/ 131374 w 208201"/>
                  <a:gd name="connsiteY2" fmla="*/ 0 h 467109"/>
                  <a:gd name="connsiteX3" fmla="*/ 76059 w 208201"/>
                  <a:gd name="connsiteY3" fmla="*/ 0 h 467109"/>
                  <a:gd name="connsiteX4" fmla="*/ 76059 w 208201"/>
                  <a:gd name="connsiteY4" fmla="*/ 143667 h 467109"/>
                  <a:gd name="connsiteX5" fmla="*/ 0 w 208201"/>
                  <a:gd name="connsiteY5" fmla="*/ 143667 h 467109"/>
                  <a:gd name="connsiteX6" fmla="*/ 0 w 208201"/>
                  <a:gd name="connsiteY6" fmla="*/ 198982 h 467109"/>
                  <a:gd name="connsiteX7" fmla="*/ 76059 w 208201"/>
                  <a:gd name="connsiteY7" fmla="*/ 198982 h 467109"/>
                  <a:gd name="connsiteX8" fmla="*/ 76059 w 208201"/>
                  <a:gd name="connsiteY8" fmla="*/ 467110 h 467109"/>
                  <a:gd name="connsiteX9" fmla="*/ 131374 w 208201"/>
                  <a:gd name="connsiteY9" fmla="*/ 467110 h 467109"/>
                  <a:gd name="connsiteX10" fmla="*/ 131374 w 208201"/>
                  <a:gd name="connsiteY10" fmla="*/ 198982 h 467109"/>
                  <a:gd name="connsiteX11" fmla="*/ 208202 w 208201"/>
                  <a:gd name="connsiteY11" fmla="*/ 198982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1" h="467109">
                    <a:moveTo>
                      <a:pt x="208202" y="143667"/>
                    </a:moveTo>
                    <a:lnTo>
                      <a:pt x="131374" y="143667"/>
                    </a:lnTo>
                    <a:lnTo>
                      <a:pt x="131374" y="0"/>
                    </a:lnTo>
                    <a:lnTo>
                      <a:pt x="76059" y="0"/>
                    </a:lnTo>
                    <a:lnTo>
                      <a:pt x="76059" y="143667"/>
                    </a:lnTo>
                    <a:lnTo>
                      <a:pt x="0" y="143667"/>
                    </a:lnTo>
                    <a:lnTo>
                      <a:pt x="0" y="198982"/>
                    </a:lnTo>
                    <a:lnTo>
                      <a:pt x="76059" y="198982"/>
                    </a:lnTo>
                    <a:lnTo>
                      <a:pt x="76059" y="467110"/>
                    </a:lnTo>
                    <a:lnTo>
                      <a:pt x="131374" y="467110"/>
                    </a:lnTo>
                    <a:lnTo>
                      <a:pt x="131374" y="198982"/>
                    </a:lnTo>
                    <a:lnTo>
                      <a:pt x="208202" y="198982"/>
                    </a:lnTo>
                    <a:close/>
                  </a:path>
                </a:pathLst>
              </a:custGeom>
              <a:grpFill/>
              <a:ln w="7677" cap="flat">
                <a:noFill/>
                <a:prstDash val="solid"/>
                <a:miter/>
              </a:ln>
            </p:spPr>
            <p:txBody>
              <a:bodyPr rtlCol="0" anchor="ctr"/>
              <a:lstStyle/>
              <a:p>
                <a:pPr algn="ctr"/>
                <a:endParaRPr lang="en-CA">
                  <a:solidFill>
                    <a:schemeClr val="tx1"/>
                  </a:solidFill>
                </a:endParaRPr>
              </a:p>
            </p:txBody>
          </p:sp>
        </p:grpSp>
      </p:grpSp>
      <p:sp>
        <p:nvSpPr>
          <p:cNvPr id="2" name="Rectangle 1">
            <a:hlinkClick r:id="" action="ppaction://noaction"/>
            <a:extLst>
              <a:ext uri="{FF2B5EF4-FFF2-40B4-BE49-F238E27FC236}">
                <a16:creationId xmlns:a16="http://schemas.microsoft.com/office/drawing/2014/main" id="{1FEF9535-4750-1040-B0C8-EEE4079782A8}"/>
              </a:ext>
            </a:extLst>
          </p:cNvPr>
          <p:cNvSpPr/>
          <p:nvPr userDrawn="1"/>
        </p:nvSpPr>
        <p:spPr>
          <a:xfrm>
            <a:off x="10643616" y="155448"/>
            <a:ext cx="1371600" cy="81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3208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4182-278A-844D-A495-06780E34C93A}"/>
              </a:ext>
            </a:extLst>
          </p:cNvPr>
          <p:cNvSpPr>
            <a:spLocks noGrp="1"/>
          </p:cNvSpPr>
          <p:nvPr>
            <p:ph type="title" hasCustomPrompt="1"/>
          </p:nvPr>
        </p:nvSpPr>
        <p:spPr>
          <a:xfrm>
            <a:off x="374005" y="202715"/>
            <a:ext cx="5008824" cy="606924"/>
          </a:xfrm>
        </p:spPr>
        <p:txBody>
          <a:bodyPr>
            <a:normAutofit/>
          </a:bodyPr>
          <a:lstStyle>
            <a:lvl1pPr>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a:t>CLICK TO EDIT MASTER TITLE STYLE</a:t>
            </a:r>
            <a:endParaRPr lang="de-DE"/>
          </a:p>
        </p:txBody>
      </p:sp>
      <p:sp>
        <p:nvSpPr>
          <p:cNvPr id="5" name="Footer Placeholder 4">
            <a:extLst>
              <a:ext uri="{FF2B5EF4-FFF2-40B4-BE49-F238E27FC236}">
                <a16:creationId xmlns:a16="http://schemas.microsoft.com/office/drawing/2014/main" id="{896A6154-459E-C540-BAFD-0759DFCCE6F5}"/>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75000"/>
                  </a:schemeClr>
                </a:solidFill>
              </a:defRPr>
            </a:lvl1pPr>
          </a:lstStyle>
          <a:p>
            <a:r>
              <a:rPr lang="de-DE"/>
              <a:t>CONFIDENTIAL</a:t>
            </a:r>
          </a:p>
        </p:txBody>
      </p:sp>
      <p:sp>
        <p:nvSpPr>
          <p:cNvPr id="6" name="Slide Number Placeholder 5">
            <a:extLst>
              <a:ext uri="{FF2B5EF4-FFF2-40B4-BE49-F238E27FC236}">
                <a16:creationId xmlns:a16="http://schemas.microsoft.com/office/drawing/2014/main" id="{36C6D8C6-5895-7746-AD4B-FBB647046F08}"/>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grpSp>
        <p:nvGrpSpPr>
          <p:cNvPr id="27" name="Group 26">
            <a:extLst>
              <a:ext uri="{FF2B5EF4-FFF2-40B4-BE49-F238E27FC236}">
                <a16:creationId xmlns:a16="http://schemas.microsoft.com/office/drawing/2014/main" id="{3A2BE2C3-70F2-B04E-84F0-55BA4CCEABC8}"/>
              </a:ext>
            </a:extLst>
          </p:cNvPr>
          <p:cNvGrpSpPr/>
          <p:nvPr userDrawn="1"/>
        </p:nvGrpSpPr>
        <p:grpSpPr>
          <a:xfrm>
            <a:off x="10723574" y="225363"/>
            <a:ext cx="1227771" cy="607111"/>
            <a:chOff x="-2708811" y="1538289"/>
            <a:chExt cx="2546094" cy="1258998"/>
          </a:xfrm>
        </p:grpSpPr>
        <p:sp>
          <p:nvSpPr>
            <p:cNvPr id="28" name="Freeform: Shape 54">
              <a:extLst>
                <a:ext uri="{FF2B5EF4-FFF2-40B4-BE49-F238E27FC236}">
                  <a16:creationId xmlns:a16="http://schemas.microsoft.com/office/drawing/2014/main" id="{06346D90-CB7F-714F-8F20-EACFB2A24870}"/>
                </a:ext>
              </a:extLst>
            </p:cNvPr>
            <p:cNvSpPr/>
            <p:nvPr/>
          </p:nvSpPr>
          <p:spPr>
            <a:xfrm>
              <a:off x="-1876464" y="1564866"/>
              <a:ext cx="324140" cy="526986"/>
            </a:xfrm>
            <a:custGeom>
              <a:avLst/>
              <a:gdLst>
                <a:gd name="connsiteX0" fmla="*/ 99004 w 327949"/>
                <a:gd name="connsiteY0" fmla="*/ 491694 h 533180"/>
                <a:gd name="connsiteX1" fmla="*/ 90553 w 327949"/>
                <a:gd name="connsiteY1" fmla="*/ 315760 h 533180"/>
                <a:gd name="connsiteX2" fmla="*/ 90553 w 327949"/>
                <a:gd name="connsiteY2" fmla="*/ 315760 h 533180"/>
                <a:gd name="connsiteX3" fmla="*/ 90553 w 327949"/>
                <a:gd name="connsiteY3" fmla="*/ 315760 h 533180"/>
                <a:gd name="connsiteX4" fmla="*/ 234220 w 327949"/>
                <a:gd name="connsiteY4" fmla="*/ 119850 h 533180"/>
                <a:gd name="connsiteX5" fmla="*/ 318730 w 327949"/>
                <a:gd name="connsiteY5" fmla="*/ 84510 h 533180"/>
                <a:gd name="connsiteX6" fmla="*/ 311816 w 327949"/>
                <a:gd name="connsiteY6" fmla="*/ 50706 h 533180"/>
                <a:gd name="connsiteX7" fmla="*/ 327949 w 327949"/>
                <a:gd name="connsiteY7" fmla="*/ 0 h 533180"/>
                <a:gd name="connsiteX8" fmla="*/ 191965 w 327949"/>
                <a:gd name="connsiteY8" fmla="*/ 51474 h 533180"/>
                <a:gd name="connsiteX9" fmla="*/ 11421 w 327949"/>
                <a:gd name="connsiteY9" fmla="*/ 296553 h 533180"/>
                <a:gd name="connsiteX10" fmla="*/ 11421 w 327949"/>
                <a:gd name="connsiteY10" fmla="*/ 296553 h 533180"/>
                <a:gd name="connsiteX11" fmla="*/ 11421 w 327949"/>
                <a:gd name="connsiteY11" fmla="*/ 296553 h 533180"/>
                <a:gd name="connsiteX12" fmla="*/ 26787 w 327949"/>
                <a:gd name="connsiteY12" fmla="*/ 533181 h 533180"/>
                <a:gd name="connsiteX13" fmla="*/ 99004 w 327949"/>
                <a:gd name="connsiteY13" fmla="*/ 491694 h 5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949" h="533180">
                  <a:moveTo>
                    <a:pt x="99004" y="491694"/>
                  </a:moveTo>
                  <a:cubicBezTo>
                    <a:pt x="80566" y="436379"/>
                    <a:pt x="75956" y="375685"/>
                    <a:pt x="90553" y="315760"/>
                  </a:cubicBezTo>
                  <a:lnTo>
                    <a:pt x="90553" y="315760"/>
                  </a:lnTo>
                  <a:lnTo>
                    <a:pt x="90553" y="315760"/>
                  </a:lnTo>
                  <a:cubicBezTo>
                    <a:pt x="111297" y="230482"/>
                    <a:pt x="165076" y="162105"/>
                    <a:pt x="234220" y="119850"/>
                  </a:cubicBezTo>
                  <a:cubicBezTo>
                    <a:pt x="260341" y="103717"/>
                    <a:pt x="288767" y="92193"/>
                    <a:pt x="318730" y="84510"/>
                  </a:cubicBezTo>
                  <a:cubicBezTo>
                    <a:pt x="314120" y="74522"/>
                    <a:pt x="311816" y="62998"/>
                    <a:pt x="311816" y="50706"/>
                  </a:cubicBezTo>
                  <a:cubicBezTo>
                    <a:pt x="311816" y="31499"/>
                    <a:pt x="317962" y="13829"/>
                    <a:pt x="327949" y="0"/>
                  </a:cubicBezTo>
                  <a:cubicBezTo>
                    <a:pt x="279548" y="8451"/>
                    <a:pt x="233452" y="26121"/>
                    <a:pt x="191965" y="51474"/>
                  </a:cubicBezTo>
                  <a:cubicBezTo>
                    <a:pt x="104382" y="104485"/>
                    <a:pt x="37542" y="189763"/>
                    <a:pt x="11421" y="296553"/>
                  </a:cubicBezTo>
                  <a:lnTo>
                    <a:pt x="11421" y="296553"/>
                  </a:lnTo>
                  <a:lnTo>
                    <a:pt x="11421" y="296553"/>
                  </a:lnTo>
                  <a:cubicBezTo>
                    <a:pt x="-8554" y="378758"/>
                    <a:pt x="-1639" y="460195"/>
                    <a:pt x="26787" y="533181"/>
                  </a:cubicBezTo>
                  <a:cubicBezTo>
                    <a:pt x="42920" y="508596"/>
                    <a:pt x="69042" y="492463"/>
                    <a:pt x="99004" y="491694"/>
                  </a:cubicBezTo>
                </a:path>
              </a:pathLst>
            </a:custGeom>
            <a:solidFill>
              <a:schemeClr val="tx2"/>
            </a:solidFill>
            <a:ln w="7677" cap="flat">
              <a:noFill/>
              <a:prstDash val="solid"/>
              <a:miter/>
            </a:ln>
          </p:spPr>
          <p:txBody>
            <a:bodyPr rtlCol="0" anchor="ctr"/>
            <a:lstStyle/>
            <a:p>
              <a:pPr algn="ctr"/>
              <a:endParaRPr lang="en-CA"/>
            </a:p>
          </p:txBody>
        </p:sp>
        <p:sp>
          <p:nvSpPr>
            <p:cNvPr id="29" name="Freeform: Shape 72">
              <a:extLst>
                <a:ext uri="{FF2B5EF4-FFF2-40B4-BE49-F238E27FC236}">
                  <a16:creationId xmlns:a16="http://schemas.microsoft.com/office/drawing/2014/main" id="{BEEC6770-032F-3040-AFE9-5BBE6712D295}"/>
                </a:ext>
              </a:extLst>
            </p:cNvPr>
            <p:cNvSpPr/>
            <p:nvPr/>
          </p:nvSpPr>
          <p:spPr>
            <a:xfrm>
              <a:off x="-1408048" y="1564866"/>
              <a:ext cx="323124" cy="525468"/>
            </a:xfrm>
            <a:custGeom>
              <a:avLst/>
              <a:gdLst>
                <a:gd name="connsiteX0" fmla="*/ 9219 w 326921"/>
                <a:gd name="connsiteY0" fmla="*/ 84510 h 531644"/>
                <a:gd name="connsiteX1" fmla="*/ 236628 w 326921"/>
                <a:gd name="connsiteY1" fmla="*/ 466341 h 531644"/>
                <a:gd name="connsiteX2" fmla="*/ 236628 w 326921"/>
                <a:gd name="connsiteY2" fmla="*/ 466341 h 531644"/>
                <a:gd name="connsiteX3" fmla="*/ 236628 w 326921"/>
                <a:gd name="connsiteY3" fmla="*/ 466341 h 531644"/>
                <a:gd name="connsiteX4" fmla="*/ 229713 w 326921"/>
                <a:gd name="connsiteY4" fmla="*/ 490926 h 531644"/>
                <a:gd name="connsiteX5" fmla="*/ 301163 w 326921"/>
                <a:gd name="connsiteY5" fmla="*/ 531644 h 531644"/>
                <a:gd name="connsiteX6" fmla="*/ 315760 w 326921"/>
                <a:gd name="connsiteY6" fmla="*/ 486316 h 531644"/>
                <a:gd name="connsiteX7" fmla="*/ 315760 w 326921"/>
                <a:gd name="connsiteY7" fmla="*/ 486316 h 531644"/>
                <a:gd name="connsiteX8" fmla="*/ 20743 w 326921"/>
                <a:gd name="connsiteY8" fmla="*/ 4610 h 531644"/>
                <a:gd name="connsiteX9" fmla="*/ 20743 w 326921"/>
                <a:gd name="connsiteY9" fmla="*/ 4610 h 531644"/>
                <a:gd name="connsiteX10" fmla="*/ 20743 w 326921"/>
                <a:gd name="connsiteY10" fmla="*/ 4610 h 531644"/>
                <a:gd name="connsiteX11" fmla="*/ 0 w 326921"/>
                <a:gd name="connsiteY11" fmla="*/ 0 h 531644"/>
                <a:gd name="connsiteX12" fmla="*/ 15365 w 326921"/>
                <a:gd name="connsiteY12" fmla="*/ 49938 h 531644"/>
                <a:gd name="connsiteX13" fmla="*/ 9219 w 326921"/>
                <a:gd name="connsiteY13" fmla="*/ 84510 h 53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921" h="531644">
                  <a:moveTo>
                    <a:pt x="9219" y="84510"/>
                  </a:moveTo>
                  <a:cubicBezTo>
                    <a:pt x="175934" y="129070"/>
                    <a:pt x="277346" y="298858"/>
                    <a:pt x="236628" y="466341"/>
                  </a:cubicBezTo>
                  <a:lnTo>
                    <a:pt x="236628" y="466341"/>
                  </a:lnTo>
                  <a:lnTo>
                    <a:pt x="236628" y="466341"/>
                  </a:lnTo>
                  <a:cubicBezTo>
                    <a:pt x="234323" y="474792"/>
                    <a:pt x="232018" y="482475"/>
                    <a:pt x="229713" y="490926"/>
                  </a:cubicBezTo>
                  <a:cubicBezTo>
                    <a:pt x="259676" y="491694"/>
                    <a:pt x="285797" y="507828"/>
                    <a:pt x="301163" y="531644"/>
                  </a:cubicBezTo>
                  <a:cubicBezTo>
                    <a:pt x="306541" y="517047"/>
                    <a:pt x="311918" y="501682"/>
                    <a:pt x="315760" y="486316"/>
                  </a:cubicBezTo>
                  <a:lnTo>
                    <a:pt x="315760" y="486316"/>
                  </a:lnTo>
                  <a:cubicBezTo>
                    <a:pt x="367234" y="272737"/>
                    <a:pt x="235860" y="56852"/>
                    <a:pt x="20743" y="4610"/>
                  </a:cubicBezTo>
                  <a:lnTo>
                    <a:pt x="20743" y="4610"/>
                  </a:lnTo>
                  <a:lnTo>
                    <a:pt x="20743" y="4610"/>
                  </a:lnTo>
                  <a:cubicBezTo>
                    <a:pt x="13829" y="3073"/>
                    <a:pt x="6914" y="1537"/>
                    <a:pt x="0" y="0"/>
                  </a:cubicBezTo>
                  <a:cubicBezTo>
                    <a:pt x="9988" y="14597"/>
                    <a:pt x="15365" y="31499"/>
                    <a:pt x="15365" y="49938"/>
                  </a:cubicBezTo>
                  <a:cubicBezTo>
                    <a:pt x="16134" y="62230"/>
                    <a:pt x="13061" y="73754"/>
                    <a:pt x="9219" y="84510"/>
                  </a:cubicBezTo>
                </a:path>
              </a:pathLst>
            </a:custGeom>
            <a:solidFill>
              <a:schemeClr val="tx2"/>
            </a:solidFill>
            <a:ln w="7677" cap="flat">
              <a:noFill/>
              <a:prstDash val="solid"/>
              <a:miter/>
            </a:ln>
          </p:spPr>
          <p:txBody>
            <a:bodyPr rtlCol="0" anchor="ctr"/>
            <a:lstStyle/>
            <a:p>
              <a:pPr algn="ctr"/>
              <a:endParaRPr lang="en-CA"/>
            </a:p>
          </p:txBody>
        </p:sp>
        <p:sp>
          <p:nvSpPr>
            <p:cNvPr id="30" name="Freeform: Shape 73">
              <a:extLst>
                <a:ext uri="{FF2B5EF4-FFF2-40B4-BE49-F238E27FC236}">
                  <a16:creationId xmlns:a16="http://schemas.microsoft.com/office/drawing/2014/main" id="{01E44FB3-5192-6843-9B63-31A0A5FC5D09}"/>
                </a:ext>
              </a:extLst>
            </p:cNvPr>
            <p:cNvSpPr/>
            <p:nvPr/>
          </p:nvSpPr>
          <p:spPr>
            <a:xfrm>
              <a:off x="-1556121" y="1538289"/>
              <a:ext cx="151917" cy="151869"/>
            </a:xfrm>
            <a:custGeom>
              <a:avLst/>
              <a:gdLst>
                <a:gd name="connsiteX0" fmla="*/ 131374 w 153702"/>
                <a:gd name="connsiteY0" fmla="*/ 22280 h 153654"/>
                <a:gd name="connsiteX1" fmla="*/ 76827 w 153702"/>
                <a:gd name="connsiteY1" fmla="*/ 0 h 153654"/>
                <a:gd name="connsiteX2" fmla="*/ 22280 w 153702"/>
                <a:gd name="connsiteY2" fmla="*/ 22280 h 153654"/>
                <a:gd name="connsiteX3" fmla="*/ 0 w 153702"/>
                <a:gd name="connsiteY3" fmla="*/ 76827 h 153654"/>
                <a:gd name="connsiteX4" fmla="*/ 22280 w 153702"/>
                <a:gd name="connsiteY4" fmla="*/ 131375 h 153654"/>
                <a:gd name="connsiteX5" fmla="*/ 76827 w 153702"/>
                <a:gd name="connsiteY5" fmla="*/ 153654 h 153654"/>
                <a:gd name="connsiteX6" fmla="*/ 131374 w 153702"/>
                <a:gd name="connsiteY6" fmla="*/ 131375 h 153654"/>
                <a:gd name="connsiteX7" fmla="*/ 153654 w 153702"/>
                <a:gd name="connsiteY7" fmla="*/ 76827 h 153654"/>
                <a:gd name="connsiteX8" fmla="*/ 131374 w 153702"/>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 h="153654">
                  <a:moveTo>
                    <a:pt x="131374"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4" y="131375"/>
                  </a:cubicBezTo>
                  <a:cubicBezTo>
                    <a:pt x="145203" y="117546"/>
                    <a:pt x="153654" y="98339"/>
                    <a:pt x="153654" y="76827"/>
                  </a:cubicBezTo>
                  <a:cubicBezTo>
                    <a:pt x="154423" y="55316"/>
                    <a:pt x="145972" y="36109"/>
                    <a:pt x="131374" y="22280"/>
                  </a:cubicBezTo>
                </a:path>
              </a:pathLst>
            </a:custGeom>
            <a:solidFill>
              <a:schemeClr val="tx1"/>
            </a:solidFill>
            <a:ln w="7677" cap="flat">
              <a:noFill/>
              <a:prstDash val="solid"/>
              <a:miter/>
            </a:ln>
          </p:spPr>
          <p:txBody>
            <a:bodyPr rtlCol="0" anchor="ctr"/>
            <a:lstStyle/>
            <a:p>
              <a:pPr algn="ctr"/>
              <a:endParaRPr lang="en-CA"/>
            </a:p>
          </p:txBody>
        </p:sp>
        <p:sp>
          <p:nvSpPr>
            <p:cNvPr id="31" name="Freeform: Shape 74">
              <a:extLst>
                <a:ext uri="{FF2B5EF4-FFF2-40B4-BE49-F238E27FC236}">
                  <a16:creationId xmlns:a16="http://schemas.microsoft.com/office/drawing/2014/main" id="{602EAD3D-53A4-D34A-AF57-AA429EBD1F22}"/>
                </a:ext>
              </a:extLst>
            </p:cNvPr>
            <p:cNvSpPr/>
            <p:nvPr/>
          </p:nvSpPr>
          <p:spPr>
            <a:xfrm>
              <a:off x="-1260734"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4" y="117546"/>
                    <a:pt x="153654" y="98339"/>
                    <a:pt x="153654" y="76827"/>
                  </a:cubicBezTo>
                  <a:cubicBezTo>
                    <a:pt x="153654" y="55316"/>
                    <a:pt x="145204" y="36109"/>
                    <a:pt x="131375" y="22280"/>
                  </a:cubicBezTo>
                </a:path>
              </a:pathLst>
            </a:custGeom>
            <a:solidFill>
              <a:schemeClr val="tx1"/>
            </a:solidFill>
            <a:ln w="7677" cap="flat">
              <a:noFill/>
              <a:prstDash val="solid"/>
              <a:miter/>
            </a:ln>
          </p:spPr>
          <p:txBody>
            <a:bodyPr rtlCol="0" anchor="ctr"/>
            <a:lstStyle/>
            <a:p>
              <a:pPr algn="ctr"/>
              <a:endParaRPr lang="en-CA"/>
            </a:p>
          </p:txBody>
        </p:sp>
        <p:sp>
          <p:nvSpPr>
            <p:cNvPr id="32" name="Freeform: Shape 75">
              <a:extLst>
                <a:ext uri="{FF2B5EF4-FFF2-40B4-BE49-F238E27FC236}">
                  <a16:creationId xmlns:a16="http://schemas.microsoft.com/office/drawing/2014/main" id="{D9341F1E-6FFF-084C-B9B0-E26A4690A092}"/>
                </a:ext>
              </a:extLst>
            </p:cNvPr>
            <p:cNvSpPr/>
            <p:nvPr/>
          </p:nvSpPr>
          <p:spPr>
            <a:xfrm>
              <a:off x="-1850748"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3" y="117546"/>
                    <a:pt x="153654" y="98339"/>
                    <a:pt x="153654" y="76827"/>
                  </a:cubicBezTo>
                  <a:cubicBezTo>
                    <a:pt x="153654" y="55316"/>
                    <a:pt x="145203" y="36109"/>
                    <a:pt x="131375" y="22280"/>
                  </a:cubicBezTo>
                </a:path>
              </a:pathLst>
            </a:custGeom>
            <a:solidFill>
              <a:schemeClr val="tx1"/>
            </a:solidFill>
            <a:ln w="7677" cap="flat">
              <a:noFill/>
              <a:prstDash val="solid"/>
              <a:miter/>
            </a:ln>
          </p:spPr>
          <p:txBody>
            <a:bodyPr rtlCol="0" anchor="ctr"/>
            <a:lstStyle/>
            <a:p>
              <a:pPr algn="ctr"/>
              <a:endParaRPr lang="en-CA"/>
            </a:p>
          </p:txBody>
        </p:sp>
        <p:grpSp>
          <p:nvGrpSpPr>
            <p:cNvPr id="33" name="Group 32">
              <a:extLst>
                <a:ext uri="{FF2B5EF4-FFF2-40B4-BE49-F238E27FC236}">
                  <a16:creationId xmlns:a16="http://schemas.microsoft.com/office/drawing/2014/main" id="{73AB0EC8-DE88-4E43-995B-27FC41015779}"/>
                </a:ext>
              </a:extLst>
            </p:cNvPr>
            <p:cNvGrpSpPr/>
            <p:nvPr/>
          </p:nvGrpSpPr>
          <p:grpSpPr>
            <a:xfrm>
              <a:off x="-2708811" y="2334085"/>
              <a:ext cx="2546094" cy="463202"/>
              <a:chOff x="4591457" y="-1155574"/>
              <a:chExt cx="2576016" cy="468646"/>
            </a:xfrm>
            <a:solidFill>
              <a:schemeClr val="tx1"/>
            </a:solidFill>
          </p:grpSpPr>
          <p:sp>
            <p:nvSpPr>
              <p:cNvPr id="34" name="Freeform: Shape 77">
                <a:extLst>
                  <a:ext uri="{FF2B5EF4-FFF2-40B4-BE49-F238E27FC236}">
                    <a16:creationId xmlns:a16="http://schemas.microsoft.com/office/drawing/2014/main" id="{D6EDAF37-2D42-7C42-9442-CB71A9DD9A22}"/>
                  </a:ext>
                </a:extLst>
              </p:cNvPr>
              <p:cNvSpPr/>
              <p:nvPr/>
            </p:nvSpPr>
            <p:spPr>
              <a:xfrm>
                <a:off x="6152586" y="-1014212"/>
                <a:ext cx="3073" cy="7682"/>
              </a:xfrm>
              <a:custGeom>
                <a:avLst/>
                <a:gdLst>
                  <a:gd name="connsiteX0" fmla="*/ 0 w 3073"/>
                  <a:gd name="connsiteY0" fmla="*/ 0 h 7682"/>
                  <a:gd name="connsiteX1" fmla="*/ 0 w 3073"/>
                  <a:gd name="connsiteY1" fmla="*/ 0 h 7682"/>
                  <a:gd name="connsiteX2" fmla="*/ 3073 w 3073"/>
                  <a:gd name="connsiteY2" fmla="*/ 0 h 7682"/>
                  <a:gd name="connsiteX3" fmla="*/ 0 w 3073"/>
                  <a:gd name="connsiteY3" fmla="*/ 0 h 7682"/>
                </a:gdLst>
                <a:ahLst/>
                <a:cxnLst>
                  <a:cxn ang="0">
                    <a:pos x="connsiteX0" y="connsiteY0"/>
                  </a:cxn>
                  <a:cxn ang="0">
                    <a:pos x="connsiteX1" y="connsiteY1"/>
                  </a:cxn>
                  <a:cxn ang="0">
                    <a:pos x="connsiteX2" y="connsiteY2"/>
                  </a:cxn>
                  <a:cxn ang="0">
                    <a:pos x="connsiteX3" y="connsiteY3"/>
                  </a:cxn>
                </a:cxnLst>
                <a:rect l="l" t="t" r="r" b="b"/>
                <a:pathLst>
                  <a:path w="3073" h="7682">
                    <a:moveTo>
                      <a:pt x="0" y="0"/>
                    </a:moveTo>
                    <a:lnTo>
                      <a:pt x="0" y="0"/>
                    </a:lnTo>
                    <a:cubicBezTo>
                      <a:pt x="768" y="0"/>
                      <a:pt x="2305" y="0"/>
                      <a:pt x="3073" y="0"/>
                    </a:cubicBezTo>
                    <a:lnTo>
                      <a:pt x="0"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35" name="Freeform: Shape 78">
                <a:extLst>
                  <a:ext uri="{FF2B5EF4-FFF2-40B4-BE49-F238E27FC236}">
                    <a16:creationId xmlns:a16="http://schemas.microsoft.com/office/drawing/2014/main" id="{1AC01755-C536-4E45-A0C7-F1B5712EA38E}"/>
                  </a:ext>
                </a:extLst>
              </p:cNvPr>
              <p:cNvSpPr/>
              <p:nvPr/>
            </p:nvSpPr>
            <p:spPr>
              <a:xfrm>
                <a:off x="4591457" y="-1011907"/>
                <a:ext cx="323442" cy="324979"/>
              </a:xfrm>
              <a:custGeom>
                <a:avLst/>
                <a:gdLst>
                  <a:gd name="connsiteX0" fmla="*/ 162105 w 323442"/>
                  <a:gd name="connsiteY0" fmla="*/ 56084 h 324979"/>
                  <a:gd name="connsiteX1" fmla="*/ 268127 w 323442"/>
                  <a:gd name="connsiteY1" fmla="*/ 162106 h 324979"/>
                  <a:gd name="connsiteX2" fmla="*/ 268127 w 323442"/>
                  <a:gd name="connsiteY2" fmla="*/ 324211 h 324979"/>
                  <a:gd name="connsiteX3" fmla="*/ 323443 w 323442"/>
                  <a:gd name="connsiteY3" fmla="*/ 324211 h 324979"/>
                  <a:gd name="connsiteX4" fmla="*/ 323443 w 323442"/>
                  <a:gd name="connsiteY4" fmla="*/ 162106 h 324979"/>
                  <a:gd name="connsiteX5" fmla="*/ 161337 w 323442"/>
                  <a:gd name="connsiteY5" fmla="*/ 0 h 324979"/>
                  <a:gd name="connsiteX6" fmla="*/ 0 w 323442"/>
                  <a:gd name="connsiteY6" fmla="*/ 162874 h 324979"/>
                  <a:gd name="connsiteX7" fmla="*/ 0 w 323442"/>
                  <a:gd name="connsiteY7" fmla="*/ 324979 h 324979"/>
                  <a:gd name="connsiteX8" fmla="*/ 55316 w 323442"/>
                  <a:gd name="connsiteY8" fmla="*/ 324979 h 324979"/>
                  <a:gd name="connsiteX9" fmla="*/ 55316 w 323442"/>
                  <a:gd name="connsiteY9" fmla="*/ 162874 h 324979"/>
                  <a:gd name="connsiteX10" fmla="*/ 162105 w 323442"/>
                  <a:gd name="connsiteY10" fmla="*/ 56084 h 3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42" h="324979">
                    <a:moveTo>
                      <a:pt x="162105" y="56084"/>
                    </a:moveTo>
                    <a:cubicBezTo>
                      <a:pt x="220494" y="56084"/>
                      <a:pt x="268127" y="103717"/>
                      <a:pt x="268127" y="162106"/>
                    </a:cubicBezTo>
                    <a:lnTo>
                      <a:pt x="268127" y="324211"/>
                    </a:lnTo>
                    <a:lnTo>
                      <a:pt x="323443" y="324211"/>
                    </a:lnTo>
                    <a:lnTo>
                      <a:pt x="323443" y="162106"/>
                    </a:lnTo>
                    <a:cubicBezTo>
                      <a:pt x="323443" y="72218"/>
                      <a:pt x="251225" y="0"/>
                      <a:pt x="161337" y="0"/>
                    </a:cubicBezTo>
                    <a:cubicBezTo>
                      <a:pt x="72218" y="768"/>
                      <a:pt x="0" y="72986"/>
                      <a:pt x="0" y="162874"/>
                    </a:cubicBezTo>
                    <a:lnTo>
                      <a:pt x="0" y="324979"/>
                    </a:lnTo>
                    <a:lnTo>
                      <a:pt x="55316" y="324979"/>
                    </a:lnTo>
                    <a:lnTo>
                      <a:pt x="55316" y="162874"/>
                    </a:lnTo>
                    <a:cubicBezTo>
                      <a:pt x="55316" y="103717"/>
                      <a:pt x="102948" y="56084"/>
                      <a:pt x="162105" y="56084"/>
                    </a:cubicBezTo>
                  </a:path>
                </a:pathLst>
              </a:custGeom>
              <a:grpFill/>
              <a:ln w="7677" cap="flat">
                <a:noFill/>
                <a:prstDash val="solid"/>
                <a:miter/>
              </a:ln>
            </p:spPr>
            <p:txBody>
              <a:bodyPr rtlCol="0" anchor="ctr"/>
              <a:lstStyle/>
              <a:p>
                <a:pPr algn="ctr"/>
                <a:endParaRPr lang="en-CA">
                  <a:solidFill>
                    <a:schemeClr val="tx1"/>
                  </a:solidFill>
                </a:endParaRPr>
              </a:p>
            </p:txBody>
          </p:sp>
          <p:sp>
            <p:nvSpPr>
              <p:cNvPr id="36" name="Freeform: Shape 79">
                <a:extLst>
                  <a:ext uri="{FF2B5EF4-FFF2-40B4-BE49-F238E27FC236}">
                    <a16:creationId xmlns:a16="http://schemas.microsoft.com/office/drawing/2014/main" id="{38ECF229-3E94-D846-9A59-4D192E9B0333}"/>
                  </a:ext>
                </a:extLst>
              </p:cNvPr>
              <p:cNvSpPr/>
              <p:nvPr/>
            </p:nvSpPr>
            <p:spPr>
              <a:xfrm>
                <a:off x="6178707" y="-1011139"/>
                <a:ext cx="324210" cy="324210"/>
              </a:xfrm>
              <a:custGeom>
                <a:avLst/>
                <a:gdLst>
                  <a:gd name="connsiteX0" fmla="*/ 162105 w 324210"/>
                  <a:gd name="connsiteY0" fmla="*/ 0 h 324210"/>
                  <a:gd name="connsiteX1" fmla="*/ 0 w 324210"/>
                  <a:gd name="connsiteY1" fmla="*/ 162105 h 324210"/>
                  <a:gd name="connsiteX2" fmla="*/ 47633 w 324210"/>
                  <a:gd name="connsiteY2" fmla="*/ 276578 h 324210"/>
                  <a:gd name="connsiteX3" fmla="*/ 162105 w 324210"/>
                  <a:gd name="connsiteY3" fmla="*/ 324211 h 324210"/>
                  <a:gd name="connsiteX4" fmla="*/ 276578 w 324210"/>
                  <a:gd name="connsiteY4" fmla="*/ 276578 h 324210"/>
                  <a:gd name="connsiteX5" fmla="*/ 324211 w 324210"/>
                  <a:gd name="connsiteY5" fmla="*/ 162105 h 324210"/>
                  <a:gd name="connsiteX6" fmla="*/ 162105 w 324210"/>
                  <a:gd name="connsiteY6" fmla="*/ 0 h 324210"/>
                  <a:gd name="connsiteX7" fmla="*/ 237396 w 324210"/>
                  <a:gd name="connsiteY7" fmla="*/ 236628 h 324210"/>
                  <a:gd name="connsiteX8" fmla="*/ 162105 w 324210"/>
                  <a:gd name="connsiteY8" fmla="*/ 267359 h 324210"/>
                  <a:gd name="connsiteX9" fmla="*/ 86815 w 324210"/>
                  <a:gd name="connsiteY9" fmla="*/ 236628 h 324210"/>
                  <a:gd name="connsiteX10" fmla="*/ 55316 w 324210"/>
                  <a:gd name="connsiteY10" fmla="*/ 162105 h 324210"/>
                  <a:gd name="connsiteX11" fmla="*/ 161337 w 324210"/>
                  <a:gd name="connsiteY11" fmla="*/ 56084 h 324210"/>
                  <a:gd name="connsiteX12" fmla="*/ 267359 w 324210"/>
                  <a:gd name="connsiteY12" fmla="*/ 162105 h 324210"/>
                  <a:gd name="connsiteX13" fmla="*/ 237396 w 324210"/>
                  <a:gd name="connsiteY13" fmla="*/ 236628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210" h="324210">
                    <a:moveTo>
                      <a:pt x="162105" y="0"/>
                    </a:moveTo>
                    <a:cubicBezTo>
                      <a:pt x="72218" y="0"/>
                      <a:pt x="0" y="72218"/>
                      <a:pt x="0" y="162105"/>
                    </a:cubicBezTo>
                    <a:cubicBezTo>
                      <a:pt x="0" y="206665"/>
                      <a:pt x="18438" y="246615"/>
                      <a:pt x="47633" y="276578"/>
                    </a:cubicBezTo>
                    <a:cubicBezTo>
                      <a:pt x="76827" y="305772"/>
                      <a:pt x="117546" y="324211"/>
                      <a:pt x="162105" y="324211"/>
                    </a:cubicBezTo>
                    <a:cubicBezTo>
                      <a:pt x="206665" y="324211"/>
                      <a:pt x="247384" y="305772"/>
                      <a:pt x="276578" y="276578"/>
                    </a:cubicBezTo>
                    <a:cubicBezTo>
                      <a:pt x="305772" y="247384"/>
                      <a:pt x="324211" y="206665"/>
                      <a:pt x="324211" y="162105"/>
                    </a:cubicBezTo>
                    <a:cubicBezTo>
                      <a:pt x="324211" y="72218"/>
                      <a:pt x="251993" y="0"/>
                      <a:pt x="162105" y="0"/>
                    </a:cubicBezTo>
                    <a:moveTo>
                      <a:pt x="237396" y="236628"/>
                    </a:moveTo>
                    <a:cubicBezTo>
                      <a:pt x="218189" y="255835"/>
                      <a:pt x="191300" y="267359"/>
                      <a:pt x="162105" y="267359"/>
                    </a:cubicBezTo>
                    <a:cubicBezTo>
                      <a:pt x="132911" y="267359"/>
                      <a:pt x="106021" y="255835"/>
                      <a:pt x="86815" y="236628"/>
                    </a:cubicBezTo>
                    <a:cubicBezTo>
                      <a:pt x="67608" y="217421"/>
                      <a:pt x="55316" y="191300"/>
                      <a:pt x="55316" y="162105"/>
                    </a:cubicBezTo>
                    <a:cubicBezTo>
                      <a:pt x="55316" y="103717"/>
                      <a:pt x="102948" y="56084"/>
                      <a:pt x="161337" y="56084"/>
                    </a:cubicBezTo>
                    <a:cubicBezTo>
                      <a:pt x="219726" y="56084"/>
                      <a:pt x="267359" y="103717"/>
                      <a:pt x="267359" y="162105"/>
                    </a:cubicBezTo>
                    <a:cubicBezTo>
                      <a:pt x="268127" y="191300"/>
                      <a:pt x="256603" y="217421"/>
                      <a:pt x="237396" y="236628"/>
                    </a:cubicBezTo>
                  </a:path>
                </a:pathLst>
              </a:custGeom>
              <a:grpFill/>
              <a:ln w="7677" cap="flat">
                <a:noFill/>
                <a:prstDash val="solid"/>
                <a:miter/>
              </a:ln>
            </p:spPr>
            <p:txBody>
              <a:bodyPr rtlCol="0" anchor="ctr"/>
              <a:lstStyle/>
              <a:p>
                <a:pPr algn="ctr"/>
                <a:endParaRPr lang="en-CA">
                  <a:solidFill>
                    <a:schemeClr val="tx1"/>
                  </a:solidFill>
                </a:endParaRPr>
              </a:p>
            </p:txBody>
          </p:sp>
          <p:sp>
            <p:nvSpPr>
              <p:cNvPr id="37" name="Freeform: Shape 80">
                <a:extLst>
                  <a:ext uri="{FF2B5EF4-FFF2-40B4-BE49-F238E27FC236}">
                    <a16:creationId xmlns:a16="http://schemas.microsoft.com/office/drawing/2014/main" id="{76678A32-05F5-3043-89C0-B3AD14DCE7FB}"/>
                  </a:ext>
                </a:extLst>
              </p:cNvPr>
              <p:cNvSpPr/>
              <p:nvPr/>
            </p:nvSpPr>
            <p:spPr>
              <a:xfrm>
                <a:off x="6556697" y="-1155574"/>
                <a:ext cx="56083" cy="467877"/>
              </a:xfrm>
              <a:custGeom>
                <a:avLst/>
                <a:gdLst>
                  <a:gd name="connsiteX0" fmla="*/ 0 w 56083"/>
                  <a:gd name="connsiteY0" fmla="*/ 0 h 467877"/>
                  <a:gd name="connsiteX1" fmla="*/ 56084 w 56083"/>
                  <a:gd name="connsiteY1" fmla="*/ 0 h 467877"/>
                  <a:gd name="connsiteX2" fmla="*/ 56084 w 56083"/>
                  <a:gd name="connsiteY2" fmla="*/ 467878 h 467877"/>
                  <a:gd name="connsiteX3" fmla="*/ 0 w 56083"/>
                  <a:gd name="connsiteY3" fmla="*/ 467878 h 467877"/>
                </a:gdLst>
                <a:ahLst/>
                <a:cxnLst>
                  <a:cxn ang="0">
                    <a:pos x="connsiteX0" y="connsiteY0"/>
                  </a:cxn>
                  <a:cxn ang="0">
                    <a:pos x="connsiteX1" y="connsiteY1"/>
                  </a:cxn>
                  <a:cxn ang="0">
                    <a:pos x="connsiteX2" y="connsiteY2"/>
                  </a:cxn>
                  <a:cxn ang="0">
                    <a:pos x="connsiteX3" y="connsiteY3"/>
                  </a:cxn>
                </a:cxnLst>
                <a:rect l="l" t="t" r="r" b="b"/>
                <a:pathLst>
                  <a:path w="56083" h="467877">
                    <a:moveTo>
                      <a:pt x="0" y="0"/>
                    </a:moveTo>
                    <a:lnTo>
                      <a:pt x="56084" y="0"/>
                    </a:lnTo>
                    <a:lnTo>
                      <a:pt x="56084" y="467878"/>
                    </a:lnTo>
                    <a:lnTo>
                      <a:pt x="0" y="467878"/>
                    </a:lnTo>
                    <a:close/>
                  </a:path>
                </a:pathLst>
              </a:custGeom>
              <a:grpFill/>
              <a:ln w="7677" cap="flat">
                <a:noFill/>
                <a:prstDash val="solid"/>
                <a:miter/>
              </a:ln>
            </p:spPr>
            <p:txBody>
              <a:bodyPr rtlCol="0" anchor="ctr"/>
              <a:lstStyle/>
              <a:p>
                <a:pPr algn="ctr"/>
                <a:endParaRPr lang="en-CA">
                  <a:solidFill>
                    <a:schemeClr val="tx1"/>
                  </a:solidFill>
                </a:endParaRPr>
              </a:p>
            </p:txBody>
          </p:sp>
          <p:sp>
            <p:nvSpPr>
              <p:cNvPr id="38" name="Freeform: Shape 81">
                <a:extLst>
                  <a:ext uri="{FF2B5EF4-FFF2-40B4-BE49-F238E27FC236}">
                    <a16:creationId xmlns:a16="http://schemas.microsoft.com/office/drawing/2014/main" id="{01E717C4-1CD1-3647-9FFF-A149293C3321}"/>
                  </a:ext>
                </a:extLst>
              </p:cNvPr>
              <p:cNvSpPr/>
              <p:nvPr/>
            </p:nvSpPr>
            <p:spPr>
              <a:xfrm>
                <a:off x="5993553" y="-1011139"/>
                <a:ext cx="159032" cy="323442"/>
              </a:xfrm>
              <a:custGeom>
                <a:avLst/>
                <a:gdLst>
                  <a:gd name="connsiteX0" fmla="*/ 159032 w 159032"/>
                  <a:gd name="connsiteY0" fmla="*/ 55316 h 323442"/>
                  <a:gd name="connsiteX1" fmla="*/ 159032 w 159032"/>
                  <a:gd name="connsiteY1" fmla="*/ 0 h 323442"/>
                  <a:gd name="connsiteX2" fmla="*/ 47633 w 159032"/>
                  <a:gd name="connsiteY2" fmla="*/ 46865 h 323442"/>
                  <a:gd name="connsiteX3" fmla="*/ 0 w 159032"/>
                  <a:gd name="connsiteY3" fmla="*/ 161337 h 323442"/>
                  <a:gd name="connsiteX4" fmla="*/ 0 w 159032"/>
                  <a:gd name="connsiteY4" fmla="*/ 323443 h 323442"/>
                  <a:gd name="connsiteX5" fmla="*/ 56084 w 159032"/>
                  <a:gd name="connsiteY5" fmla="*/ 323443 h 323442"/>
                  <a:gd name="connsiteX6" fmla="*/ 56084 w 159032"/>
                  <a:gd name="connsiteY6" fmla="*/ 161337 h 323442"/>
                  <a:gd name="connsiteX7" fmla="*/ 86815 w 159032"/>
                  <a:gd name="connsiteY7" fmla="*/ 86047 h 323442"/>
                  <a:gd name="connsiteX8" fmla="*/ 159032 w 159032"/>
                  <a:gd name="connsiteY8" fmla="*/ 55316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2" h="323442">
                    <a:moveTo>
                      <a:pt x="159032" y="55316"/>
                    </a:moveTo>
                    <a:lnTo>
                      <a:pt x="159032" y="0"/>
                    </a:lnTo>
                    <a:cubicBezTo>
                      <a:pt x="116009" y="768"/>
                      <a:pt x="76827" y="18439"/>
                      <a:pt x="47633" y="46865"/>
                    </a:cubicBezTo>
                    <a:cubicBezTo>
                      <a:pt x="18438" y="76059"/>
                      <a:pt x="0" y="116777"/>
                      <a:pt x="0" y="161337"/>
                    </a:cubicBezTo>
                    <a:lnTo>
                      <a:pt x="0" y="323443"/>
                    </a:lnTo>
                    <a:lnTo>
                      <a:pt x="56084" y="323443"/>
                    </a:lnTo>
                    <a:lnTo>
                      <a:pt x="56084" y="161337"/>
                    </a:lnTo>
                    <a:cubicBezTo>
                      <a:pt x="56084" y="132143"/>
                      <a:pt x="67608" y="105253"/>
                      <a:pt x="86815" y="86047"/>
                    </a:cubicBezTo>
                    <a:cubicBezTo>
                      <a:pt x="106022" y="68376"/>
                      <a:pt x="131375" y="56084"/>
                      <a:pt x="159032" y="55316"/>
                    </a:cubicBezTo>
                  </a:path>
                </a:pathLst>
              </a:custGeom>
              <a:grpFill/>
              <a:ln w="7677" cap="flat">
                <a:noFill/>
                <a:prstDash val="solid"/>
                <a:miter/>
              </a:ln>
            </p:spPr>
            <p:txBody>
              <a:bodyPr rtlCol="0" anchor="ctr"/>
              <a:lstStyle/>
              <a:p>
                <a:pPr algn="ctr"/>
                <a:endParaRPr lang="en-CA">
                  <a:solidFill>
                    <a:schemeClr val="tx1"/>
                  </a:solidFill>
                </a:endParaRPr>
              </a:p>
            </p:txBody>
          </p:sp>
          <p:sp>
            <p:nvSpPr>
              <p:cNvPr id="39" name="Freeform: Shape 82">
                <a:extLst>
                  <a:ext uri="{FF2B5EF4-FFF2-40B4-BE49-F238E27FC236}">
                    <a16:creationId xmlns:a16="http://schemas.microsoft.com/office/drawing/2014/main" id="{5D9170FF-E12A-3048-94B5-0EFF7A54F815}"/>
                  </a:ext>
                </a:extLst>
              </p:cNvPr>
              <p:cNvSpPr/>
              <p:nvPr/>
            </p:nvSpPr>
            <p:spPr>
              <a:xfrm>
                <a:off x="6152586" y="-1014212"/>
                <a:ext cx="3073" cy="3073"/>
              </a:xfrm>
              <a:custGeom>
                <a:avLst/>
                <a:gdLst>
                  <a:gd name="connsiteX0" fmla="*/ 3073 w 3073"/>
                  <a:gd name="connsiteY0" fmla="*/ 3073 h 3073"/>
                  <a:gd name="connsiteX1" fmla="*/ 3073 w 3073"/>
                  <a:gd name="connsiteY1" fmla="*/ 0 h 3073"/>
                  <a:gd name="connsiteX2" fmla="*/ 0 w 3073"/>
                  <a:gd name="connsiteY2" fmla="*/ 0 h 3073"/>
                  <a:gd name="connsiteX3" fmla="*/ 0 w 3073"/>
                  <a:gd name="connsiteY3" fmla="*/ 3073 h 3073"/>
                  <a:gd name="connsiteX4" fmla="*/ 3073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3073" y="3073"/>
                    </a:moveTo>
                    <a:lnTo>
                      <a:pt x="3073" y="0"/>
                    </a:lnTo>
                    <a:cubicBezTo>
                      <a:pt x="2305" y="0"/>
                      <a:pt x="768" y="0"/>
                      <a:pt x="0" y="0"/>
                    </a:cubicBezTo>
                    <a:lnTo>
                      <a:pt x="0" y="3073"/>
                    </a:lnTo>
                    <a:cubicBezTo>
                      <a:pt x="1537" y="3073"/>
                      <a:pt x="2305" y="3073"/>
                      <a:pt x="3073" y="3073"/>
                    </a:cubicBezTo>
                  </a:path>
                </a:pathLst>
              </a:custGeom>
              <a:grpFill/>
              <a:ln w="7677" cap="flat">
                <a:noFill/>
                <a:prstDash val="solid"/>
                <a:miter/>
              </a:ln>
            </p:spPr>
            <p:txBody>
              <a:bodyPr rtlCol="0" anchor="ctr"/>
              <a:lstStyle/>
              <a:p>
                <a:pPr algn="ctr"/>
                <a:endParaRPr lang="en-CA">
                  <a:solidFill>
                    <a:schemeClr val="tx1"/>
                  </a:solidFill>
                </a:endParaRPr>
              </a:p>
            </p:txBody>
          </p:sp>
          <p:grpSp>
            <p:nvGrpSpPr>
              <p:cNvPr id="40" name="Graphic 3">
                <a:extLst>
                  <a:ext uri="{FF2B5EF4-FFF2-40B4-BE49-F238E27FC236}">
                    <a16:creationId xmlns:a16="http://schemas.microsoft.com/office/drawing/2014/main" id="{86BEA23F-C9FA-B24C-B249-AE18236169C9}"/>
                  </a:ext>
                </a:extLst>
              </p:cNvPr>
              <p:cNvGrpSpPr/>
              <p:nvPr/>
            </p:nvGrpSpPr>
            <p:grpSpPr>
              <a:xfrm>
                <a:off x="6699595" y="-1128685"/>
                <a:ext cx="64534" cy="440988"/>
                <a:chOff x="3645110" y="2152838"/>
                <a:chExt cx="64534" cy="440988"/>
              </a:xfrm>
              <a:grpFill/>
            </p:grpSpPr>
            <p:sp>
              <p:nvSpPr>
                <p:cNvPr id="47" name="Freeform: Shape 90">
                  <a:extLst>
                    <a:ext uri="{FF2B5EF4-FFF2-40B4-BE49-F238E27FC236}">
                      <a16:creationId xmlns:a16="http://schemas.microsoft.com/office/drawing/2014/main" id="{DF722889-1969-764C-8BD2-DAB576220A57}"/>
                    </a:ext>
                  </a:extLst>
                </p:cNvPr>
                <p:cNvSpPr/>
                <p:nvPr/>
              </p:nvSpPr>
              <p:spPr>
                <a:xfrm>
                  <a:off x="3645110" y="2152838"/>
                  <a:ext cx="64534" cy="64534"/>
                </a:xfrm>
                <a:custGeom>
                  <a:avLst/>
                  <a:gdLst>
                    <a:gd name="connsiteX0" fmla="*/ 55316 w 64534"/>
                    <a:gd name="connsiteY0" fmla="*/ 9219 h 64534"/>
                    <a:gd name="connsiteX1" fmla="*/ 32268 w 64534"/>
                    <a:gd name="connsiteY1" fmla="*/ 0 h 64534"/>
                    <a:gd name="connsiteX2" fmla="*/ 9219 w 64534"/>
                    <a:gd name="connsiteY2" fmla="*/ 9219 h 64534"/>
                    <a:gd name="connsiteX3" fmla="*/ 0 w 64534"/>
                    <a:gd name="connsiteY3" fmla="*/ 32267 h 64534"/>
                    <a:gd name="connsiteX4" fmla="*/ 9219 w 64534"/>
                    <a:gd name="connsiteY4" fmla="*/ 55316 h 64534"/>
                    <a:gd name="connsiteX5" fmla="*/ 32268 w 64534"/>
                    <a:gd name="connsiteY5" fmla="*/ 64535 h 64534"/>
                    <a:gd name="connsiteX6" fmla="*/ 55316 w 64534"/>
                    <a:gd name="connsiteY6" fmla="*/ 55316 h 64534"/>
                    <a:gd name="connsiteX7" fmla="*/ 64535 w 64534"/>
                    <a:gd name="connsiteY7" fmla="*/ 32267 h 64534"/>
                    <a:gd name="connsiteX8" fmla="*/ 55316 w 64534"/>
                    <a:gd name="connsiteY8" fmla="*/ 921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34" h="64534">
                      <a:moveTo>
                        <a:pt x="55316" y="9219"/>
                      </a:moveTo>
                      <a:cubicBezTo>
                        <a:pt x="49169" y="3073"/>
                        <a:pt x="41487" y="0"/>
                        <a:pt x="32268" y="0"/>
                      </a:cubicBezTo>
                      <a:cubicBezTo>
                        <a:pt x="23048" y="0"/>
                        <a:pt x="15365" y="3841"/>
                        <a:pt x="9219" y="9219"/>
                      </a:cubicBezTo>
                      <a:cubicBezTo>
                        <a:pt x="3073" y="15365"/>
                        <a:pt x="0" y="23048"/>
                        <a:pt x="0" y="32267"/>
                      </a:cubicBezTo>
                      <a:cubicBezTo>
                        <a:pt x="0" y="41487"/>
                        <a:pt x="3841" y="49169"/>
                        <a:pt x="9219" y="55316"/>
                      </a:cubicBezTo>
                      <a:cubicBezTo>
                        <a:pt x="15365" y="61462"/>
                        <a:pt x="23048" y="64535"/>
                        <a:pt x="32268" y="64535"/>
                      </a:cubicBezTo>
                      <a:cubicBezTo>
                        <a:pt x="41487" y="64535"/>
                        <a:pt x="49169" y="60693"/>
                        <a:pt x="55316" y="55316"/>
                      </a:cubicBezTo>
                      <a:cubicBezTo>
                        <a:pt x="61462" y="49169"/>
                        <a:pt x="64535" y="41487"/>
                        <a:pt x="64535" y="32267"/>
                      </a:cubicBezTo>
                      <a:cubicBezTo>
                        <a:pt x="64535" y="23048"/>
                        <a:pt x="61462" y="14597"/>
                        <a:pt x="55316" y="9219"/>
                      </a:cubicBezTo>
                    </a:path>
                  </a:pathLst>
                </a:custGeom>
                <a:grpFill/>
                <a:ln w="7677" cap="flat">
                  <a:noFill/>
                  <a:prstDash val="solid"/>
                  <a:miter/>
                </a:ln>
              </p:spPr>
              <p:txBody>
                <a:bodyPr rtlCol="0" anchor="ctr"/>
                <a:lstStyle/>
                <a:p>
                  <a:pPr algn="ctr"/>
                  <a:endParaRPr lang="en-CA">
                    <a:solidFill>
                      <a:schemeClr val="tx1"/>
                    </a:solidFill>
                  </a:endParaRPr>
                </a:p>
              </p:txBody>
            </p:sp>
            <p:sp>
              <p:nvSpPr>
                <p:cNvPr id="48" name="Freeform: Shape 91">
                  <a:extLst>
                    <a:ext uri="{FF2B5EF4-FFF2-40B4-BE49-F238E27FC236}">
                      <a16:creationId xmlns:a16="http://schemas.microsoft.com/office/drawing/2014/main" id="{E8DE97C7-2ECB-2647-A33D-0A771487F653}"/>
                    </a:ext>
                  </a:extLst>
                </p:cNvPr>
                <p:cNvSpPr/>
                <p:nvPr/>
              </p:nvSpPr>
              <p:spPr>
                <a:xfrm>
                  <a:off x="3649720" y="2270384"/>
                  <a:ext cx="56083" cy="323442"/>
                </a:xfrm>
                <a:custGeom>
                  <a:avLst/>
                  <a:gdLst>
                    <a:gd name="connsiteX0" fmla="*/ 0 w 56083"/>
                    <a:gd name="connsiteY0" fmla="*/ 0 h 323442"/>
                    <a:gd name="connsiteX1" fmla="*/ 56084 w 56083"/>
                    <a:gd name="connsiteY1" fmla="*/ 0 h 323442"/>
                    <a:gd name="connsiteX2" fmla="*/ 56084 w 56083"/>
                    <a:gd name="connsiteY2" fmla="*/ 323443 h 323442"/>
                    <a:gd name="connsiteX3" fmla="*/ 0 w 56083"/>
                    <a:gd name="connsiteY3" fmla="*/ 323443 h 323442"/>
                  </a:gdLst>
                  <a:ahLst/>
                  <a:cxnLst>
                    <a:cxn ang="0">
                      <a:pos x="connsiteX0" y="connsiteY0"/>
                    </a:cxn>
                    <a:cxn ang="0">
                      <a:pos x="connsiteX1" y="connsiteY1"/>
                    </a:cxn>
                    <a:cxn ang="0">
                      <a:pos x="connsiteX2" y="connsiteY2"/>
                    </a:cxn>
                    <a:cxn ang="0">
                      <a:pos x="connsiteX3" y="connsiteY3"/>
                    </a:cxn>
                  </a:cxnLst>
                  <a:rect l="l" t="t" r="r" b="b"/>
                  <a:pathLst>
                    <a:path w="56083" h="323442">
                      <a:moveTo>
                        <a:pt x="0" y="0"/>
                      </a:moveTo>
                      <a:lnTo>
                        <a:pt x="56084" y="0"/>
                      </a:lnTo>
                      <a:lnTo>
                        <a:pt x="56084" y="323443"/>
                      </a:lnTo>
                      <a:lnTo>
                        <a:pt x="0" y="323443"/>
                      </a:lnTo>
                      <a:close/>
                    </a:path>
                  </a:pathLst>
                </a:custGeom>
                <a:grpFill/>
                <a:ln w="7677" cap="flat">
                  <a:noFill/>
                  <a:prstDash val="solid"/>
                  <a:miter/>
                </a:ln>
              </p:spPr>
              <p:txBody>
                <a:bodyPr rtlCol="0" anchor="ctr"/>
                <a:lstStyle/>
                <a:p>
                  <a:pPr algn="ctr"/>
                  <a:endParaRPr lang="en-CA">
                    <a:solidFill>
                      <a:schemeClr val="tx1"/>
                    </a:solidFill>
                  </a:endParaRPr>
                </a:p>
              </p:txBody>
            </p:sp>
          </p:grpSp>
          <p:sp>
            <p:nvSpPr>
              <p:cNvPr id="41" name="Freeform: Shape 84">
                <a:extLst>
                  <a:ext uri="{FF2B5EF4-FFF2-40B4-BE49-F238E27FC236}">
                    <a16:creationId xmlns:a16="http://schemas.microsoft.com/office/drawing/2014/main" id="{30273AFF-E6F6-2745-8BA4-F3E4C4984E92}"/>
                  </a:ext>
                </a:extLst>
              </p:cNvPr>
              <p:cNvSpPr/>
              <p:nvPr/>
            </p:nvSpPr>
            <p:spPr>
              <a:xfrm>
                <a:off x="6844031" y="-1011139"/>
                <a:ext cx="323442" cy="323442"/>
              </a:xfrm>
              <a:custGeom>
                <a:avLst/>
                <a:gdLst>
                  <a:gd name="connsiteX0" fmla="*/ 295785 w 323442"/>
                  <a:gd name="connsiteY0" fmla="*/ 161337 h 323442"/>
                  <a:gd name="connsiteX1" fmla="*/ 228945 w 323442"/>
                  <a:gd name="connsiteY1" fmla="*/ 133679 h 323442"/>
                  <a:gd name="connsiteX2" fmla="*/ 94497 w 323442"/>
                  <a:gd name="connsiteY2" fmla="*/ 133679 h 323442"/>
                  <a:gd name="connsiteX3" fmla="*/ 66840 w 323442"/>
                  <a:gd name="connsiteY3" fmla="*/ 122155 h 323442"/>
                  <a:gd name="connsiteX4" fmla="*/ 55315 w 323442"/>
                  <a:gd name="connsiteY4" fmla="*/ 94497 h 323442"/>
                  <a:gd name="connsiteX5" fmla="*/ 66840 w 323442"/>
                  <a:gd name="connsiteY5" fmla="*/ 66840 h 323442"/>
                  <a:gd name="connsiteX6" fmla="*/ 94497 w 323442"/>
                  <a:gd name="connsiteY6" fmla="*/ 55316 h 323442"/>
                  <a:gd name="connsiteX7" fmla="*/ 291943 w 323442"/>
                  <a:gd name="connsiteY7" fmla="*/ 55316 h 323442"/>
                  <a:gd name="connsiteX8" fmla="*/ 291943 w 323442"/>
                  <a:gd name="connsiteY8" fmla="*/ 0 h 323442"/>
                  <a:gd name="connsiteX9" fmla="*/ 94497 w 323442"/>
                  <a:gd name="connsiteY9" fmla="*/ 0 h 323442"/>
                  <a:gd name="connsiteX10" fmla="*/ 27658 w 323442"/>
                  <a:gd name="connsiteY10" fmla="*/ 27658 h 323442"/>
                  <a:gd name="connsiteX11" fmla="*/ 0 w 323442"/>
                  <a:gd name="connsiteY11" fmla="*/ 94497 h 323442"/>
                  <a:gd name="connsiteX12" fmla="*/ 27658 w 323442"/>
                  <a:gd name="connsiteY12" fmla="*/ 161337 h 323442"/>
                  <a:gd name="connsiteX13" fmla="*/ 94497 w 323442"/>
                  <a:gd name="connsiteY13" fmla="*/ 188995 h 323442"/>
                  <a:gd name="connsiteX14" fmla="*/ 228945 w 323442"/>
                  <a:gd name="connsiteY14" fmla="*/ 188995 h 323442"/>
                  <a:gd name="connsiteX15" fmla="*/ 268127 w 323442"/>
                  <a:gd name="connsiteY15" fmla="*/ 228177 h 323442"/>
                  <a:gd name="connsiteX16" fmla="*/ 256603 w 323442"/>
                  <a:gd name="connsiteY16" fmla="*/ 255835 h 323442"/>
                  <a:gd name="connsiteX17" fmla="*/ 228945 w 323442"/>
                  <a:gd name="connsiteY17" fmla="*/ 267359 h 323442"/>
                  <a:gd name="connsiteX18" fmla="*/ 0 w 323442"/>
                  <a:gd name="connsiteY18" fmla="*/ 267359 h 323442"/>
                  <a:gd name="connsiteX19" fmla="*/ 0 w 323442"/>
                  <a:gd name="connsiteY19" fmla="*/ 323443 h 323442"/>
                  <a:gd name="connsiteX20" fmla="*/ 228945 w 323442"/>
                  <a:gd name="connsiteY20" fmla="*/ 323443 h 323442"/>
                  <a:gd name="connsiteX21" fmla="*/ 295785 w 323442"/>
                  <a:gd name="connsiteY21" fmla="*/ 295785 h 323442"/>
                  <a:gd name="connsiteX22" fmla="*/ 323442 w 323442"/>
                  <a:gd name="connsiteY22" fmla="*/ 228177 h 323442"/>
                  <a:gd name="connsiteX23" fmla="*/ 295785 w 323442"/>
                  <a:gd name="connsiteY23" fmla="*/ 161337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442" h="323442">
                    <a:moveTo>
                      <a:pt x="295785" y="161337"/>
                    </a:moveTo>
                    <a:cubicBezTo>
                      <a:pt x="278883" y="144435"/>
                      <a:pt x="255066" y="133679"/>
                      <a:pt x="228945" y="133679"/>
                    </a:cubicBezTo>
                    <a:lnTo>
                      <a:pt x="94497" y="133679"/>
                    </a:lnTo>
                    <a:cubicBezTo>
                      <a:pt x="83742" y="133679"/>
                      <a:pt x="73754" y="129070"/>
                      <a:pt x="66840" y="122155"/>
                    </a:cubicBezTo>
                    <a:cubicBezTo>
                      <a:pt x="59925" y="115241"/>
                      <a:pt x="55315" y="105253"/>
                      <a:pt x="55315" y="94497"/>
                    </a:cubicBezTo>
                    <a:cubicBezTo>
                      <a:pt x="55315" y="83742"/>
                      <a:pt x="59925" y="73754"/>
                      <a:pt x="66840" y="66840"/>
                    </a:cubicBezTo>
                    <a:cubicBezTo>
                      <a:pt x="73754" y="59925"/>
                      <a:pt x="83742" y="55316"/>
                      <a:pt x="94497" y="55316"/>
                    </a:cubicBezTo>
                    <a:lnTo>
                      <a:pt x="291943" y="55316"/>
                    </a:lnTo>
                    <a:lnTo>
                      <a:pt x="291943" y="0"/>
                    </a:lnTo>
                    <a:lnTo>
                      <a:pt x="94497" y="0"/>
                    </a:lnTo>
                    <a:cubicBezTo>
                      <a:pt x="68376" y="0"/>
                      <a:pt x="44560" y="10756"/>
                      <a:pt x="27658" y="27658"/>
                    </a:cubicBezTo>
                    <a:cubicBezTo>
                      <a:pt x="10756" y="44560"/>
                      <a:pt x="0" y="68376"/>
                      <a:pt x="0" y="94497"/>
                    </a:cubicBezTo>
                    <a:cubicBezTo>
                      <a:pt x="0" y="120619"/>
                      <a:pt x="10756" y="144435"/>
                      <a:pt x="27658" y="161337"/>
                    </a:cubicBezTo>
                    <a:cubicBezTo>
                      <a:pt x="44560" y="178239"/>
                      <a:pt x="68376" y="188995"/>
                      <a:pt x="94497" y="188995"/>
                    </a:cubicBezTo>
                    <a:lnTo>
                      <a:pt x="228945" y="188995"/>
                    </a:lnTo>
                    <a:cubicBezTo>
                      <a:pt x="250457" y="188995"/>
                      <a:pt x="268127" y="207434"/>
                      <a:pt x="268127" y="228177"/>
                    </a:cubicBezTo>
                    <a:cubicBezTo>
                      <a:pt x="268127" y="238933"/>
                      <a:pt x="263517" y="248920"/>
                      <a:pt x="256603" y="255835"/>
                    </a:cubicBezTo>
                    <a:cubicBezTo>
                      <a:pt x="249688" y="262749"/>
                      <a:pt x="239701" y="267359"/>
                      <a:pt x="228945" y="267359"/>
                    </a:cubicBezTo>
                    <a:lnTo>
                      <a:pt x="0" y="267359"/>
                    </a:lnTo>
                    <a:lnTo>
                      <a:pt x="0" y="323443"/>
                    </a:lnTo>
                    <a:lnTo>
                      <a:pt x="228945" y="323443"/>
                    </a:lnTo>
                    <a:cubicBezTo>
                      <a:pt x="255066" y="323443"/>
                      <a:pt x="278883" y="312687"/>
                      <a:pt x="295785" y="295785"/>
                    </a:cubicBezTo>
                    <a:cubicBezTo>
                      <a:pt x="312687" y="278883"/>
                      <a:pt x="323442" y="255066"/>
                      <a:pt x="323442" y="228177"/>
                    </a:cubicBezTo>
                    <a:cubicBezTo>
                      <a:pt x="323442" y="202056"/>
                      <a:pt x="312687" y="178239"/>
                      <a:pt x="295785" y="161337"/>
                    </a:cubicBezTo>
                  </a:path>
                </a:pathLst>
              </a:custGeom>
              <a:grpFill/>
              <a:ln w="7677" cap="flat">
                <a:noFill/>
                <a:prstDash val="solid"/>
                <a:miter/>
              </a:ln>
            </p:spPr>
            <p:txBody>
              <a:bodyPr rtlCol="0" anchor="ctr"/>
              <a:lstStyle/>
              <a:p>
                <a:pPr algn="ctr"/>
                <a:endParaRPr lang="en-CA">
                  <a:solidFill>
                    <a:schemeClr val="tx1"/>
                  </a:solidFill>
                </a:endParaRPr>
              </a:p>
            </p:txBody>
          </p:sp>
          <p:sp>
            <p:nvSpPr>
              <p:cNvPr id="42" name="Freeform: Shape 85">
                <a:extLst>
                  <a:ext uri="{FF2B5EF4-FFF2-40B4-BE49-F238E27FC236}">
                    <a16:creationId xmlns:a16="http://schemas.microsoft.com/office/drawing/2014/main" id="{E3D3E6A7-0439-4D46-B868-244D885CE68F}"/>
                  </a:ext>
                </a:extLst>
              </p:cNvPr>
              <p:cNvSpPr/>
              <p:nvPr/>
            </p:nvSpPr>
            <p:spPr>
              <a:xfrm>
                <a:off x="6152586" y="-1011139"/>
                <a:ext cx="3073" cy="55315"/>
              </a:xfrm>
              <a:custGeom>
                <a:avLst/>
                <a:gdLst>
                  <a:gd name="connsiteX0" fmla="*/ 0 w 3073"/>
                  <a:gd name="connsiteY0" fmla="*/ 55316 h 55315"/>
                  <a:gd name="connsiteX1" fmla="*/ 3073 w 3073"/>
                  <a:gd name="connsiteY1" fmla="*/ 55316 h 55315"/>
                  <a:gd name="connsiteX2" fmla="*/ 3073 w 3073"/>
                  <a:gd name="connsiteY2" fmla="*/ 0 h 55315"/>
                  <a:gd name="connsiteX3" fmla="*/ 0 w 3073"/>
                  <a:gd name="connsiteY3" fmla="*/ 0 h 55315"/>
                  <a:gd name="connsiteX4" fmla="*/ 0 w 3073"/>
                  <a:gd name="connsiteY4" fmla="*/ 55316 h 5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55315">
                    <a:moveTo>
                      <a:pt x="0" y="55316"/>
                    </a:moveTo>
                    <a:cubicBezTo>
                      <a:pt x="768" y="55316"/>
                      <a:pt x="2305" y="55316"/>
                      <a:pt x="3073" y="55316"/>
                    </a:cubicBezTo>
                    <a:lnTo>
                      <a:pt x="3073" y="0"/>
                    </a:lnTo>
                    <a:cubicBezTo>
                      <a:pt x="2305" y="0"/>
                      <a:pt x="768" y="0"/>
                      <a:pt x="0" y="0"/>
                    </a:cubicBezTo>
                    <a:lnTo>
                      <a:pt x="0" y="55316"/>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3" name="Freeform: Shape 86">
                <a:extLst>
                  <a:ext uri="{FF2B5EF4-FFF2-40B4-BE49-F238E27FC236}">
                    <a16:creationId xmlns:a16="http://schemas.microsoft.com/office/drawing/2014/main" id="{7BEC468F-448F-4C4F-A3DA-94DF5BC521EE}"/>
                  </a:ext>
                </a:extLst>
              </p:cNvPr>
              <p:cNvSpPr/>
              <p:nvPr/>
            </p:nvSpPr>
            <p:spPr>
              <a:xfrm>
                <a:off x="4967142" y="-1011907"/>
                <a:ext cx="324210" cy="324210"/>
              </a:xfrm>
              <a:custGeom>
                <a:avLst/>
                <a:gdLst>
                  <a:gd name="connsiteX0" fmla="*/ 305772 w 324210"/>
                  <a:gd name="connsiteY0" fmla="*/ 238164 h 324210"/>
                  <a:gd name="connsiteX1" fmla="*/ 237396 w 324210"/>
                  <a:gd name="connsiteY1" fmla="*/ 238164 h 324210"/>
                  <a:gd name="connsiteX2" fmla="*/ 162874 w 324210"/>
                  <a:gd name="connsiteY2" fmla="*/ 268895 h 324210"/>
                  <a:gd name="connsiteX3" fmla="*/ 61462 w 324210"/>
                  <a:gd name="connsiteY3" fmla="*/ 194373 h 324210"/>
                  <a:gd name="connsiteX4" fmla="*/ 59925 w 324210"/>
                  <a:gd name="connsiteY4" fmla="*/ 190532 h 324210"/>
                  <a:gd name="connsiteX5" fmla="*/ 321138 w 324210"/>
                  <a:gd name="connsiteY5" fmla="*/ 190532 h 324210"/>
                  <a:gd name="connsiteX6" fmla="*/ 324211 w 324210"/>
                  <a:gd name="connsiteY6" fmla="*/ 162106 h 324210"/>
                  <a:gd name="connsiteX7" fmla="*/ 276578 w 324210"/>
                  <a:gd name="connsiteY7" fmla="*/ 47633 h 324210"/>
                  <a:gd name="connsiteX8" fmla="*/ 162105 w 324210"/>
                  <a:gd name="connsiteY8" fmla="*/ 0 h 324210"/>
                  <a:gd name="connsiteX9" fmla="*/ 47633 w 324210"/>
                  <a:gd name="connsiteY9" fmla="*/ 47633 h 324210"/>
                  <a:gd name="connsiteX10" fmla="*/ 0 w 324210"/>
                  <a:gd name="connsiteY10" fmla="*/ 162106 h 324210"/>
                  <a:gd name="connsiteX11" fmla="*/ 162105 w 324210"/>
                  <a:gd name="connsiteY11" fmla="*/ 324211 h 324210"/>
                  <a:gd name="connsiteX12" fmla="*/ 305772 w 324210"/>
                  <a:gd name="connsiteY12" fmla="*/ 238164 h 324210"/>
                  <a:gd name="connsiteX13" fmla="*/ 61462 w 324210"/>
                  <a:gd name="connsiteY13" fmla="*/ 131375 h 324210"/>
                  <a:gd name="connsiteX14" fmla="*/ 162874 w 324210"/>
                  <a:gd name="connsiteY14" fmla="*/ 56852 h 324210"/>
                  <a:gd name="connsiteX15" fmla="*/ 264286 w 324210"/>
                  <a:gd name="connsiteY15" fmla="*/ 130606 h 324210"/>
                  <a:gd name="connsiteX16" fmla="*/ 265822 w 324210"/>
                  <a:gd name="connsiteY16" fmla="*/ 134448 h 324210"/>
                  <a:gd name="connsiteX17" fmla="*/ 60693 w 324210"/>
                  <a:gd name="connsiteY17" fmla="*/ 134448 h 324210"/>
                  <a:gd name="connsiteX18" fmla="*/ 61462 w 324210"/>
                  <a:gd name="connsiteY18" fmla="*/ 131375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0" h="324210">
                    <a:moveTo>
                      <a:pt x="305772" y="238164"/>
                    </a:moveTo>
                    <a:lnTo>
                      <a:pt x="237396" y="238164"/>
                    </a:lnTo>
                    <a:cubicBezTo>
                      <a:pt x="218189" y="256603"/>
                      <a:pt x="192068" y="268895"/>
                      <a:pt x="162874" y="268895"/>
                    </a:cubicBezTo>
                    <a:cubicBezTo>
                      <a:pt x="115241" y="268895"/>
                      <a:pt x="74522" y="237396"/>
                      <a:pt x="61462" y="194373"/>
                    </a:cubicBezTo>
                    <a:lnTo>
                      <a:pt x="59925" y="190532"/>
                    </a:lnTo>
                    <a:lnTo>
                      <a:pt x="321138" y="190532"/>
                    </a:lnTo>
                    <a:cubicBezTo>
                      <a:pt x="322674" y="181312"/>
                      <a:pt x="324211" y="172093"/>
                      <a:pt x="324211" y="162106"/>
                    </a:cubicBezTo>
                    <a:cubicBezTo>
                      <a:pt x="324211" y="117546"/>
                      <a:pt x="306541" y="77596"/>
                      <a:pt x="276578" y="47633"/>
                    </a:cubicBezTo>
                    <a:cubicBezTo>
                      <a:pt x="247384" y="18439"/>
                      <a:pt x="206665" y="0"/>
                      <a:pt x="162105" y="0"/>
                    </a:cubicBezTo>
                    <a:cubicBezTo>
                      <a:pt x="117546" y="0"/>
                      <a:pt x="76827" y="18439"/>
                      <a:pt x="47633" y="47633"/>
                    </a:cubicBezTo>
                    <a:cubicBezTo>
                      <a:pt x="18439" y="76827"/>
                      <a:pt x="0" y="117546"/>
                      <a:pt x="0" y="162106"/>
                    </a:cubicBezTo>
                    <a:cubicBezTo>
                      <a:pt x="0" y="251993"/>
                      <a:pt x="72218" y="324211"/>
                      <a:pt x="162105" y="324211"/>
                    </a:cubicBezTo>
                    <a:cubicBezTo>
                      <a:pt x="225104" y="324211"/>
                      <a:pt x="278883" y="289639"/>
                      <a:pt x="305772" y="238164"/>
                    </a:cubicBezTo>
                    <a:moveTo>
                      <a:pt x="61462" y="131375"/>
                    </a:moveTo>
                    <a:cubicBezTo>
                      <a:pt x="74522" y="88351"/>
                      <a:pt x="115241" y="56852"/>
                      <a:pt x="162874" y="56852"/>
                    </a:cubicBezTo>
                    <a:cubicBezTo>
                      <a:pt x="209738" y="56852"/>
                      <a:pt x="250457" y="88351"/>
                      <a:pt x="264286" y="130606"/>
                    </a:cubicBezTo>
                    <a:lnTo>
                      <a:pt x="265822" y="134448"/>
                    </a:lnTo>
                    <a:lnTo>
                      <a:pt x="60693" y="134448"/>
                    </a:lnTo>
                    <a:lnTo>
                      <a:pt x="61462" y="131375"/>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4" name="Freeform: Shape 87">
                <a:extLst>
                  <a:ext uri="{FF2B5EF4-FFF2-40B4-BE49-F238E27FC236}">
                    <a16:creationId xmlns:a16="http://schemas.microsoft.com/office/drawing/2014/main" id="{3EA667B0-7289-F54A-B688-9B160CA7E996}"/>
                  </a:ext>
                </a:extLst>
              </p:cNvPr>
              <p:cNvSpPr/>
              <p:nvPr/>
            </p:nvSpPr>
            <p:spPr>
              <a:xfrm>
                <a:off x="6152586" y="-955823"/>
                <a:ext cx="3073" cy="3073"/>
              </a:xfrm>
              <a:custGeom>
                <a:avLst/>
                <a:gdLst>
                  <a:gd name="connsiteX0" fmla="*/ 0 w 3073"/>
                  <a:gd name="connsiteY0" fmla="*/ 3073 h 3073"/>
                  <a:gd name="connsiteX1" fmla="*/ 3073 w 3073"/>
                  <a:gd name="connsiteY1" fmla="*/ 3073 h 3073"/>
                  <a:gd name="connsiteX2" fmla="*/ 3073 w 3073"/>
                  <a:gd name="connsiteY2" fmla="*/ 0 h 3073"/>
                  <a:gd name="connsiteX3" fmla="*/ 0 w 3073"/>
                  <a:gd name="connsiteY3" fmla="*/ 0 h 3073"/>
                  <a:gd name="connsiteX4" fmla="*/ 0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0" y="3073"/>
                    </a:moveTo>
                    <a:lnTo>
                      <a:pt x="3073" y="3073"/>
                    </a:lnTo>
                    <a:lnTo>
                      <a:pt x="3073" y="0"/>
                    </a:lnTo>
                    <a:cubicBezTo>
                      <a:pt x="2305" y="0"/>
                      <a:pt x="768" y="0"/>
                      <a:pt x="0" y="0"/>
                    </a:cubicBezTo>
                    <a:lnTo>
                      <a:pt x="0" y="3073"/>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5" name="Freeform: Shape 88">
                <a:extLst>
                  <a:ext uri="{FF2B5EF4-FFF2-40B4-BE49-F238E27FC236}">
                    <a16:creationId xmlns:a16="http://schemas.microsoft.com/office/drawing/2014/main" id="{44EAB6F0-AE40-F946-A8B0-D8DE4C5DD6DD}"/>
                  </a:ext>
                </a:extLst>
              </p:cNvPr>
              <p:cNvSpPr/>
              <p:nvPr/>
            </p:nvSpPr>
            <p:spPr>
              <a:xfrm>
                <a:off x="5350509" y="-1011139"/>
                <a:ext cx="324210" cy="324210"/>
              </a:xfrm>
              <a:custGeom>
                <a:avLst/>
                <a:gdLst>
                  <a:gd name="connsiteX0" fmla="*/ 322674 w 324210"/>
                  <a:gd name="connsiteY0" fmla="*/ 0 h 324210"/>
                  <a:gd name="connsiteX1" fmla="*/ 267359 w 324210"/>
                  <a:gd name="connsiteY1" fmla="*/ 0 h 324210"/>
                  <a:gd name="connsiteX2" fmla="*/ 267359 w 324210"/>
                  <a:gd name="connsiteY2" fmla="*/ 162105 h 324210"/>
                  <a:gd name="connsiteX3" fmla="*/ 161337 w 324210"/>
                  <a:gd name="connsiteY3" fmla="*/ 268127 h 324210"/>
                  <a:gd name="connsiteX4" fmla="*/ 55316 w 324210"/>
                  <a:gd name="connsiteY4" fmla="*/ 162105 h 324210"/>
                  <a:gd name="connsiteX5" fmla="*/ 55316 w 324210"/>
                  <a:gd name="connsiteY5" fmla="*/ 0 h 324210"/>
                  <a:gd name="connsiteX6" fmla="*/ 0 w 324210"/>
                  <a:gd name="connsiteY6" fmla="*/ 0 h 324210"/>
                  <a:gd name="connsiteX7" fmla="*/ 0 w 324210"/>
                  <a:gd name="connsiteY7" fmla="*/ 162105 h 324210"/>
                  <a:gd name="connsiteX8" fmla="*/ 162105 w 324210"/>
                  <a:gd name="connsiteY8" fmla="*/ 324211 h 324210"/>
                  <a:gd name="connsiteX9" fmla="*/ 324211 w 324210"/>
                  <a:gd name="connsiteY9" fmla="*/ 162105 h 324210"/>
                  <a:gd name="connsiteX10" fmla="*/ 324211 w 324210"/>
                  <a:gd name="connsiteY10" fmla="*/ 0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10" h="324210">
                    <a:moveTo>
                      <a:pt x="322674" y="0"/>
                    </a:moveTo>
                    <a:lnTo>
                      <a:pt x="267359" y="0"/>
                    </a:lnTo>
                    <a:lnTo>
                      <a:pt x="267359" y="162105"/>
                    </a:lnTo>
                    <a:cubicBezTo>
                      <a:pt x="267359" y="220494"/>
                      <a:pt x="219726" y="268127"/>
                      <a:pt x="161337" y="268127"/>
                    </a:cubicBezTo>
                    <a:cubicBezTo>
                      <a:pt x="102948" y="268127"/>
                      <a:pt x="55316" y="220494"/>
                      <a:pt x="55316" y="162105"/>
                    </a:cubicBezTo>
                    <a:lnTo>
                      <a:pt x="55316" y="0"/>
                    </a:lnTo>
                    <a:lnTo>
                      <a:pt x="0" y="0"/>
                    </a:lnTo>
                    <a:lnTo>
                      <a:pt x="0" y="162105"/>
                    </a:lnTo>
                    <a:cubicBezTo>
                      <a:pt x="0" y="251993"/>
                      <a:pt x="72218" y="324211"/>
                      <a:pt x="162105" y="324211"/>
                    </a:cubicBezTo>
                    <a:cubicBezTo>
                      <a:pt x="251993" y="324211"/>
                      <a:pt x="324211" y="251993"/>
                      <a:pt x="324211" y="162105"/>
                    </a:cubicBezTo>
                    <a:lnTo>
                      <a:pt x="324211"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6" name="Freeform: Shape 89">
                <a:extLst>
                  <a:ext uri="{FF2B5EF4-FFF2-40B4-BE49-F238E27FC236}">
                    <a16:creationId xmlns:a16="http://schemas.microsoft.com/office/drawing/2014/main" id="{CAE55940-6610-F64A-B8C6-F5DD345B217A}"/>
                  </a:ext>
                </a:extLst>
              </p:cNvPr>
              <p:cNvSpPr/>
              <p:nvPr/>
            </p:nvSpPr>
            <p:spPr>
              <a:xfrm>
                <a:off x="5734646" y="-1155574"/>
                <a:ext cx="208201" cy="467109"/>
              </a:xfrm>
              <a:custGeom>
                <a:avLst/>
                <a:gdLst>
                  <a:gd name="connsiteX0" fmla="*/ 208202 w 208201"/>
                  <a:gd name="connsiteY0" fmla="*/ 143667 h 467109"/>
                  <a:gd name="connsiteX1" fmla="*/ 131374 w 208201"/>
                  <a:gd name="connsiteY1" fmla="*/ 143667 h 467109"/>
                  <a:gd name="connsiteX2" fmla="*/ 131374 w 208201"/>
                  <a:gd name="connsiteY2" fmla="*/ 0 h 467109"/>
                  <a:gd name="connsiteX3" fmla="*/ 76059 w 208201"/>
                  <a:gd name="connsiteY3" fmla="*/ 0 h 467109"/>
                  <a:gd name="connsiteX4" fmla="*/ 76059 w 208201"/>
                  <a:gd name="connsiteY4" fmla="*/ 143667 h 467109"/>
                  <a:gd name="connsiteX5" fmla="*/ 0 w 208201"/>
                  <a:gd name="connsiteY5" fmla="*/ 143667 h 467109"/>
                  <a:gd name="connsiteX6" fmla="*/ 0 w 208201"/>
                  <a:gd name="connsiteY6" fmla="*/ 198982 h 467109"/>
                  <a:gd name="connsiteX7" fmla="*/ 76059 w 208201"/>
                  <a:gd name="connsiteY7" fmla="*/ 198982 h 467109"/>
                  <a:gd name="connsiteX8" fmla="*/ 76059 w 208201"/>
                  <a:gd name="connsiteY8" fmla="*/ 467110 h 467109"/>
                  <a:gd name="connsiteX9" fmla="*/ 131374 w 208201"/>
                  <a:gd name="connsiteY9" fmla="*/ 467110 h 467109"/>
                  <a:gd name="connsiteX10" fmla="*/ 131374 w 208201"/>
                  <a:gd name="connsiteY10" fmla="*/ 198982 h 467109"/>
                  <a:gd name="connsiteX11" fmla="*/ 208202 w 208201"/>
                  <a:gd name="connsiteY11" fmla="*/ 198982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1" h="467109">
                    <a:moveTo>
                      <a:pt x="208202" y="143667"/>
                    </a:moveTo>
                    <a:lnTo>
                      <a:pt x="131374" y="143667"/>
                    </a:lnTo>
                    <a:lnTo>
                      <a:pt x="131374" y="0"/>
                    </a:lnTo>
                    <a:lnTo>
                      <a:pt x="76059" y="0"/>
                    </a:lnTo>
                    <a:lnTo>
                      <a:pt x="76059" y="143667"/>
                    </a:lnTo>
                    <a:lnTo>
                      <a:pt x="0" y="143667"/>
                    </a:lnTo>
                    <a:lnTo>
                      <a:pt x="0" y="198982"/>
                    </a:lnTo>
                    <a:lnTo>
                      <a:pt x="76059" y="198982"/>
                    </a:lnTo>
                    <a:lnTo>
                      <a:pt x="76059" y="467110"/>
                    </a:lnTo>
                    <a:lnTo>
                      <a:pt x="131374" y="467110"/>
                    </a:lnTo>
                    <a:lnTo>
                      <a:pt x="131374" y="198982"/>
                    </a:lnTo>
                    <a:lnTo>
                      <a:pt x="208202" y="198982"/>
                    </a:lnTo>
                    <a:close/>
                  </a:path>
                </a:pathLst>
              </a:custGeom>
              <a:grpFill/>
              <a:ln w="7677" cap="flat">
                <a:noFill/>
                <a:prstDash val="solid"/>
                <a:miter/>
              </a:ln>
            </p:spPr>
            <p:txBody>
              <a:bodyPr rtlCol="0" anchor="ctr"/>
              <a:lstStyle/>
              <a:p>
                <a:pPr algn="ctr"/>
                <a:endParaRPr lang="en-CA">
                  <a:solidFill>
                    <a:schemeClr val="tx1"/>
                  </a:solidFill>
                </a:endParaRPr>
              </a:p>
            </p:txBody>
          </p:sp>
        </p:grpSp>
      </p:grpSp>
      <p:sp>
        <p:nvSpPr>
          <p:cNvPr id="49" name="Rectangle 48">
            <a:hlinkClick r:id="" action="ppaction://noaction"/>
            <a:extLst>
              <a:ext uri="{FF2B5EF4-FFF2-40B4-BE49-F238E27FC236}">
                <a16:creationId xmlns:a16="http://schemas.microsoft.com/office/drawing/2014/main" id="{90DB4CE3-B029-524A-8592-D485A8C22F18}"/>
              </a:ext>
            </a:extLst>
          </p:cNvPr>
          <p:cNvSpPr/>
          <p:nvPr userDrawn="1"/>
        </p:nvSpPr>
        <p:spPr>
          <a:xfrm>
            <a:off x="10643616" y="155448"/>
            <a:ext cx="1371600" cy="81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207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Blank + Logo">
    <p:bg>
      <p:bgPr>
        <a:solidFill>
          <a:schemeClr val="bg1"/>
        </a:solidFill>
        <a:effectLst/>
      </p:bgPr>
    </p:bg>
    <p:spTree>
      <p:nvGrpSpPr>
        <p:cNvPr id="1" name=""/>
        <p:cNvGrpSpPr/>
        <p:nvPr/>
      </p:nvGrpSpPr>
      <p:grpSpPr>
        <a:xfrm>
          <a:off x="0" y="0"/>
          <a:ext cx="0" cy="0"/>
          <a:chOff x="0" y="0"/>
          <a:chExt cx="0" cy="0"/>
        </a:xfrm>
      </p:grpSpPr>
      <p:sp>
        <p:nvSpPr>
          <p:cNvPr id="26" name="Footer Placeholder 4">
            <a:extLst>
              <a:ext uri="{FF2B5EF4-FFF2-40B4-BE49-F238E27FC236}">
                <a16:creationId xmlns:a16="http://schemas.microsoft.com/office/drawing/2014/main" id="{E016FDA7-57C6-45CE-AE99-C450873B82BB}"/>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75000"/>
                  </a:schemeClr>
                </a:solidFill>
              </a:defRPr>
            </a:lvl1pPr>
          </a:lstStyle>
          <a:p>
            <a:r>
              <a:rPr lang="de-DE"/>
              <a:t>CONFIDENTIAL</a:t>
            </a:r>
          </a:p>
        </p:txBody>
      </p:sp>
      <p:sp>
        <p:nvSpPr>
          <p:cNvPr id="37" name="Slide Number Placeholder 5">
            <a:extLst>
              <a:ext uri="{FF2B5EF4-FFF2-40B4-BE49-F238E27FC236}">
                <a16:creationId xmlns:a16="http://schemas.microsoft.com/office/drawing/2014/main" id="{21519C42-0644-4DBE-A868-75B11153B9F0}"/>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grpSp>
        <p:nvGrpSpPr>
          <p:cNvPr id="35" name="Group 34">
            <a:extLst>
              <a:ext uri="{FF2B5EF4-FFF2-40B4-BE49-F238E27FC236}">
                <a16:creationId xmlns:a16="http://schemas.microsoft.com/office/drawing/2014/main" id="{8A90EE28-0FB4-B241-9104-0D702983BC87}"/>
              </a:ext>
            </a:extLst>
          </p:cNvPr>
          <p:cNvGrpSpPr/>
          <p:nvPr userDrawn="1"/>
        </p:nvGrpSpPr>
        <p:grpSpPr>
          <a:xfrm>
            <a:off x="10723574" y="225363"/>
            <a:ext cx="1227771" cy="607111"/>
            <a:chOff x="-2708811" y="1538289"/>
            <a:chExt cx="2546094" cy="1258998"/>
          </a:xfrm>
        </p:grpSpPr>
        <p:sp>
          <p:nvSpPr>
            <p:cNvPr id="36" name="Freeform: Shape 54">
              <a:extLst>
                <a:ext uri="{FF2B5EF4-FFF2-40B4-BE49-F238E27FC236}">
                  <a16:creationId xmlns:a16="http://schemas.microsoft.com/office/drawing/2014/main" id="{D2CE0776-FA84-7F4E-9A56-9A939D88B73F}"/>
                </a:ext>
              </a:extLst>
            </p:cNvPr>
            <p:cNvSpPr/>
            <p:nvPr/>
          </p:nvSpPr>
          <p:spPr>
            <a:xfrm>
              <a:off x="-1876464" y="1564866"/>
              <a:ext cx="324140" cy="526986"/>
            </a:xfrm>
            <a:custGeom>
              <a:avLst/>
              <a:gdLst>
                <a:gd name="connsiteX0" fmla="*/ 99004 w 327949"/>
                <a:gd name="connsiteY0" fmla="*/ 491694 h 533180"/>
                <a:gd name="connsiteX1" fmla="*/ 90553 w 327949"/>
                <a:gd name="connsiteY1" fmla="*/ 315760 h 533180"/>
                <a:gd name="connsiteX2" fmla="*/ 90553 w 327949"/>
                <a:gd name="connsiteY2" fmla="*/ 315760 h 533180"/>
                <a:gd name="connsiteX3" fmla="*/ 90553 w 327949"/>
                <a:gd name="connsiteY3" fmla="*/ 315760 h 533180"/>
                <a:gd name="connsiteX4" fmla="*/ 234220 w 327949"/>
                <a:gd name="connsiteY4" fmla="*/ 119850 h 533180"/>
                <a:gd name="connsiteX5" fmla="*/ 318730 w 327949"/>
                <a:gd name="connsiteY5" fmla="*/ 84510 h 533180"/>
                <a:gd name="connsiteX6" fmla="*/ 311816 w 327949"/>
                <a:gd name="connsiteY6" fmla="*/ 50706 h 533180"/>
                <a:gd name="connsiteX7" fmla="*/ 327949 w 327949"/>
                <a:gd name="connsiteY7" fmla="*/ 0 h 533180"/>
                <a:gd name="connsiteX8" fmla="*/ 191965 w 327949"/>
                <a:gd name="connsiteY8" fmla="*/ 51474 h 533180"/>
                <a:gd name="connsiteX9" fmla="*/ 11421 w 327949"/>
                <a:gd name="connsiteY9" fmla="*/ 296553 h 533180"/>
                <a:gd name="connsiteX10" fmla="*/ 11421 w 327949"/>
                <a:gd name="connsiteY10" fmla="*/ 296553 h 533180"/>
                <a:gd name="connsiteX11" fmla="*/ 11421 w 327949"/>
                <a:gd name="connsiteY11" fmla="*/ 296553 h 533180"/>
                <a:gd name="connsiteX12" fmla="*/ 26787 w 327949"/>
                <a:gd name="connsiteY12" fmla="*/ 533181 h 533180"/>
                <a:gd name="connsiteX13" fmla="*/ 99004 w 327949"/>
                <a:gd name="connsiteY13" fmla="*/ 491694 h 5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949" h="533180">
                  <a:moveTo>
                    <a:pt x="99004" y="491694"/>
                  </a:moveTo>
                  <a:cubicBezTo>
                    <a:pt x="80566" y="436379"/>
                    <a:pt x="75956" y="375685"/>
                    <a:pt x="90553" y="315760"/>
                  </a:cubicBezTo>
                  <a:lnTo>
                    <a:pt x="90553" y="315760"/>
                  </a:lnTo>
                  <a:lnTo>
                    <a:pt x="90553" y="315760"/>
                  </a:lnTo>
                  <a:cubicBezTo>
                    <a:pt x="111297" y="230482"/>
                    <a:pt x="165076" y="162105"/>
                    <a:pt x="234220" y="119850"/>
                  </a:cubicBezTo>
                  <a:cubicBezTo>
                    <a:pt x="260341" y="103717"/>
                    <a:pt x="288767" y="92193"/>
                    <a:pt x="318730" y="84510"/>
                  </a:cubicBezTo>
                  <a:cubicBezTo>
                    <a:pt x="314120" y="74522"/>
                    <a:pt x="311816" y="62998"/>
                    <a:pt x="311816" y="50706"/>
                  </a:cubicBezTo>
                  <a:cubicBezTo>
                    <a:pt x="311816" y="31499"/>
                    <a:pt x="317962" y="13829"/>
                    <a:pt x="327949" y="0"/>
                  </a:cubicBezTo>
                  <a:cubicBezTo>
                    <a:pt x="279548" y="8451"/>
                    <a:pt x="233452" y="26121"/>
                    <a:pt x="191965" y="51474"/>
                  </a:cubicBezTo>
                  <a:cubicBezTo>
                    <a:pt x="104382" y="104485"/>
                    <a:pt x="37542" y="189763"/>
                    <a:pt x="11421" y="296553"/>
                  </a:cubicBezTo>
                  <a:lnTo>
                    <a:pt x="11421" y="296553"/>
                  </a:lnTo>
                  <a:lnTo>
                    <a:pt x="11421" y="296553"/>
                  </a:lnTo>
                  <a:cubicBezTo>
                    <a:pt x="-8554" y="378758"/>
                    <a:pt x="-1639" y="460195"/>
                    <a:pt x="26787" y="533181"/>
                  </a:cubicBezTo>
                  <a:cubicBezTo>
                    <a:pt x="42920" y="508596"/>
                    <a:pt x="69042" y="492463"/>
                    <a:pt x="99004" y="491694"/>
                  </a:cubicBezTo>
                </a:path>
              </a:pathLst>
            </a:custGeom>
            <a:solidFill>
              <a:schemeClr val="tx2"/>
            </a:solidFill>
            <a:ln w="7677" cap="flat">
              <a:noFill/>
              <a:prstDash val="solid"/>
              <a:miter/>
            </a:ln>
          </p:spPr>
          <p:txBody>
            <a:bodyPr rtlCol="0" anchor="ctr"/>
            <a:lstStyle/>
            <a:p>
              <a:pPr algn="ctr"/>
              <a:endParaRPr lang="en-CA"/>
            </a:p>
          </p:txBody>
        </p:sp>
        <p:sp>
          <p:nvSpPr>
            <p:cNvPr id="38" name="Freeform: Shape 72">
              <a:extLst>
                <a:ext uri="{FF2B5EF4-FFF2-40B4-BE49-F238E27FC236}">
                  <a16:creationId xmlns:a16="http://schemas.microsoft.com/office/drawing/2014/main" id="{C8CCCDE8-B42E-6B44-A8F1-47B52AA635F3}"/>
                </a:ext>
              </a:extLst>
            </p:cNvPr>
            <p:cNvSpPr/>
            <p:nvPr/>
          </p:nvSpPr>
          <p:spPr>
            <a:xfrm>
              <a:off x="-1408048" y="1564866"/>
              <a:ext cx="323124" cy="525468"/>
            </a:xfrm>
            <a:custGeom>
              <a:avLst/>
              <a:gdLst>
                <a:gd name="connsiteX0" fmla="*/ 9219 w 326921"/>
                <a:gd name="connsiteY0" fmla="*/ 84510 h 531644"/>
                <a:gd name="connsiteX1" fmla="*/ 236628 w 326921"/>
                <a:gd name="connsiteY1" fmla="*/ 466341 h 531644"/>
                <a:gd name="connsiteX2" fmla="*/ 236628 w 326921"/>
                <a:gd name="connsiteY2" fmla="*/ 466341 h 531644"/>
                <a:gd name="connsiteX3" fmla="*/ 236628 w 326921"/>
                <a:gd name="connsiteY3" fmla="*/ 466341 h 531644"/>
                <a:gd name="connsiteX4" fmla="*/ 229713 w 326921"/>
                <a:gd name="connsiteY4" fmla="*/ 490926 h 531644"/>
                <a:gd name="connsiteX5" fmla="*/ 301163 w 326921"/>
                <a:gd name="connsiteY5" fmla="*/ 531644 h 531644"/>
                <a:gd name="connsiteX6" fmla="*/ 315760 w 326921"/>
                <a:gd name="connsiteY6" fmla="*/ 486316 h 531644"/>
                <a:gd name="connsiteX7" fmla="*/ 315760 w 326921"/>
                <a:gd name="connsiteY7" fmla="*/ 486316 h 531644"/>
                <a:gd name="connsiteX8" fmla="*/ 20743 w 326921"/>
                <a:gd name="connsiteY8" fmla="*/ 4610 h 531644"/>
                <a:gd name="connsiteX9" fmla="*/ 20743 w 326921"/>
                <a:gd name="connsiteY9" fmla="*/ 4610 h 531644"/>
                <a:gd name="connsiteX10" fmla="*/ 20743 w 326921"/>
                <a:gd name="connsiteY10" fmla="*/ 4610 h 531644"/>
                <a:gd name="connsiteX11" fmla="*/ 0 w 326921"/>
                <a:gd name="connsiteY11" fmla="*/ 0 h 531644"/>
                <a:gd name="connsiteX12" fmla="*/ 15365 w 326921"/>
                <a:gd name="connsiteY12" fmla="*/ 49938 h 531644"/>
                <a:gd name="connsiteX13" fmla="*/ 9219 w 326921"/>
                <a:gd name="connsiteY13" fmla="*/ 84510 h 53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921" h="531644">
                  <a:moveTo>
                    <a:pt x="9219" y="84510"/>
                  </a:moveTo>
                  <a:cubicBezTo>
                    <a:pt x="175934" y="129070"/>
                    <a:pt x="277346" y="298858"/>
                    <a:pt x="236628" y="466341"/>
                  </a:cubicBezTo>
                  <a:lnTo>
                    <a:pt x="236628" y="466341"/>
                  </a:lnTo>
                  <a:lnTo>
                    <a:pt x="236628" y="466341"/>
                  </a:lnTo>
                  <a:cubicBezTo>
                    <a:pt x="234323" y="474792"/>
                    <a:pt x="232018" y="482475"/>
                    <a:pt x="229713" y="490926"/>
                  </a:cubicBezTo>
                  <a:cubicBezTo>
                    <a:pt x="259676" y="491694"/>
                    <a:pt x="285797" y="507828"/>
                    <a:pt x="301163" y="531644"/>
                  </a:cubicBezTo>
                  <a:cubicBezTo>
                    <a:pt x="306541" y="517047"/>
                    <a:pt x="311918" y="501682"/>
                    <a:pt x="315760" y="486316"/>
                  </a:cubicBezTo>
                  <a:lnTo>
                    <a:pt x="315760" y="486316"/>
                  </a:lnTo>
                  <a:cubicBezTo>
                    <a:pt x="367234" y="272737"/>
                    <a:pt x="235860" y="56852"/>
                    <a:pt x="20743" y="4610"/>
                  </a:cubicBezTo>
                  <a:lnTo>
                    <a:pt x="20743" y="4610"/>
                  </a:lnTo>
                  <a:lnTo>
                    <a:pt x="20743" y="4610"/>
                  </a:lnTo>
                  <a:cubicBezTo>
                    <a:pt x="13829" y="3073"/>
                    <a:pt x="6914" y="1537"/>
                    <a:pt x="0" y="0"/>
                  </a:cubicBezTo>
                  <a:cubicBezTo>
                    <a:pt x="9988" y="14597"/>
                    <a:pt x="15365" y="31499"/>
                    <a:pt x="15365" y="49938"/>
                  </a:cubicBezTo>
                  <a:cubicBezTo>
                    <a:pt x="16134" y="62230"/>
                    <a:pt x="13061" y="73754"/>
                    <a:pt x="9219" y="84510"/>
                  </a:cubicBezTo>
                </a:path>
              </a:pathLst>
            </a:custGeom>
            <a:solidFill>
              <a:schemeClr val="tx2"/>
            </a:solidFill>
            <a:ln w="7677" cap="flat">
              <a:noFill/>
              <a:prstDash val="solid"/>
              <a:miter/>
            </a:ln>
          </p:spPr>
          <p:txBody>
            <a:bodyPr rtlCol="0" anchor="ctr"/>
            <a:lstStyle/>
            <a:p>
              <a:pPr algn="ctr"/>
              <a:endParaRPr lang="en-CA"/>
            </a:p>
          </p:txBody>
        </p:sp>
        <p:sp>
          <p:nvSpPr>
            <p:cNvPr id="39" name="Freeform: Shape 73">
              <a:extLst>
                <a:ext uri="{FF2B5EF4-FFF2-40B4-BE49-F238E27FC236}">
                  <a16:creationId xmlns:a16="http://schemas.microsoft.com/office/drawing/2014/main" id="{E5445F78-8195-2E4D-9EB7-FFBEFE621483}"/>
                </a:ext>
              </a:extLst>
            </p:cNvPr>
            <p:cNvSpPr/>
            <p:nvPr/>
          </p:nvSpPr>
          <p:spPr>
            <a:xfrm>
              <a:off x="-1556121" y="1538289"/>
              <a:ext cx="151917" cy="151869"/>
            </a:xfrm>
            <a:custGeom>
              <a:avLst/>
              <a:gdLst>
                <a:gd name="connsiteX0" fmla="*/ 131374 w 153702"/>
                <a:gd name="connsiteY0" fmla="*/ 22280 h 153654"/>
                <a:gd name="connsiteX1" fmla="*/ 76827 w 153702"/>
                <a:gd name="connsiteY1" fmla="*/ 0 h 153654"/>
                <a:gd name="connsiteX2" fmla="*/ 22280 w 153702"/>
                <a:gd name="connsiteY2" fmla="*/ 22280 h 153654"/>
                <a:gd name="connsiteX3" fmla="*/ 0 w 153702"/>
                <a:gd name="connsiteY3" fmla="*/ 76827 h 153654"/>
                <a:gd name="connsiteX4" fmla="*/ 22280 w 153702"/>
                <a:gd name="connsiteY4" fmla="*/ 131375 h 153654"/>
                <a:gd name="connsiteX5" fmla="*/ 76827 w 153702"/>
                <a:gd name="connsiteY5" fmla="*/ 153654 h 153654"/>
                <a:gd name="connsiteX6" fmla="*/ 131374 w 153702"/>
                <a:gd name="connsiteY6" fmla="*/ 131375 h 153654"/>
                <a:gd name="connsiteX7" fmla="*/ 153654 w 153702"/>
                <a:gd name="connsiteY7" fmla="*/ 76827 h 153654"/>
                <a:gd name="connsiteX8" fmla="*/ 131374 w 153702"/>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 h="153654">
                  <a:moveTo>
                    <a:pt x="131374"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4" y="131375"/>
                  </a:cubicBezTo>
                  <a:cubicBezTo>
                    <a:pt x="145203" y="117546"/>
                    <a:pt x="153654" y="98339"/>
                    <a:pt x="153654" y="76827"/>
                  </a:cubicBezTo>
                  <a:cubicBezTo>
                    <a:pt x="154423" y="55316"/>
                    <a:pt x="145972" y="36109"/>
                    <a:pt x="131374" y="22280"/>
                  </a:cubicBezTo>
                </a:path>
              </a:pathLst>
            </a:custGeom>
            <a:solidFill>
              <a:schemeClr val="tx1"/>
            </a:solidFill>
            <a:ln w="7677" cap="flat">
              <a:noFill/>
              <a:prstDash val="solid"/>
              <a:miter/>
            </a:ln>
          </p:spPr>
          <p:txBody>
            <a:bodyPr rtlCol="0" anchor="ctr"/>
            <a:lstStyle/>
            <a:p>
              <a:pPr algn="ctr"/>
              <a:endParaRPr lang="en-CA"/>
            </a:p>
          </p:txBody>
        </p:sp>
        <p:sp>
          <p:nvSpPr>
            <p:cNvPr id="40" name="Freeform: Shape 74">
              <a:extLst>
                <a:ext uri="{FF2B5EF4-FFF2-40B4-BE49-F238E27FC236}">
                  <a16:creationId xmlns:a16="http://schemas.microsoft.com/office/drawing/2014/main" id="{E93EA746-FA87-2948-B12D-38A8DE716F08}"/>
                </a:ext>
              </a:extLst>
            </p:cNvPr>
            <p:cNvSpPr/>
            <p:nvPr/>
          </p:nvSpPr>
          <p:spPr>
            <a:xfrm>
              <a:off x="-1260734"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4" y="117546"/>
                    <a:pt x="153654" y="98339"/>
                    <a:pt x="153654" y="76827"/>
                  </a:cubicBezTo>
                  <a:cubicBezTo>
                    <a:pt x="153654" y="55316"/>
                    <a:pt x="145204" y="36109"/>
                    <a:pt x="131375" y="22280"/>
                  </a:cubicBezTo>
                </a:path>
              </a:pathLst>
            </a:custGeom>
            <a:solidFill>
              <a:schemeClr val="tx1"/>
            </a:solidFill>
            <a:ln w="7677" cap="flat">
              <a:noFill/>
              <a:prstDash val="solid"/>
              <a:miter/>
            </a:ln>
          </p:spPr>
          <p:txBody>
            <a:bodyPr rtlCol="0" anchor="ctr"/>
            <a:lstStyle/>
            <a:p>
              <a:pPr algn="ctr"/>
              <a:endParaRPr lang="en-CA"/>
            </a:p>
          </p:txBody>
        </p:sp>
        <p:sp>
          <p:nvSpPr>
            <p:cNvPr id="41" name="Freeform: Shape 75">
              <a:extLst>
                <a:ext uri="{FF2B5EF4-FFF2-40B4-BE49-F238E27FC236}">
                  <a16:creationId xmlns:a16="http://schemas.microsoft.com/office/drawing/2014/main" id="{88837030-6D17-154C-BCE3-492A95B9F934}"/>
                </a:ext>
              </a:extLst>
            </p:cNvPr>
            <p:cNvSpPr/>
            <p:nvPr/>
          </p:nvSpPr>
          <p:spPr>
            <a:xfrm>
              <a:off x="-1850748"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3" y="117546"/>
                    <a:pt x="153654" y="98339"/>
                    <a:pt x="153654" y="76827"/>
                  </a:cubicBezTo>
                  <a:cubicBezTo>
                    <a:pt x="153654" y="55316"/>
                    <a:pt x="145203" y="36109"/>
                    <a:pt x="131375" y="22280"/>
                  </a:cubicBezTo>
                </a:path>
              </a:pathLst>
            </a:custGeom>
            <a:solidFill>
              <a:schemeClr val="tx1"/>
            </a:solidFill>
            <a:ln w="7677" cap="flat">
              <a:noFill/>
              <a:prstDash val="solid"/>
              <a:miter/>
            </a:ln>
          </p:spPr>
          <p:txBody>
            <a:bodyPr rtlCol="0" anchor="ctr"/>
            <a:lstStyle/>
            <a:p>
              <a:pPr algn="ctr"/>
              <a:endParaRPr lang="en-CA"/>
            </a:p>
          </p:txBody>
        </p:sp>
        <p:grpSp>
          <p:nvGrpSpPr>
            <p:cNvPr id="42" name="Group 41">
              <a:extLst>
                <a:ext uri="{FF2B5EF4-FFF2-40B4-BE49-F238E27FC236}">
                  <a16:creationId xmlns:a16="http://schemas.microsoft.com/office/drawing/2014/main" id="{89F38B94-E849-F44B-BC3A-EDB502573B2E}"/>
                </a:ext>
              </a:extLst>
            </p:cNvPr>
            <p:cNvGrpSpPr/>
            <p:nvPr/>
          </p:nvGrpSpPr>
          <p:grpSpPr>
            <a:xfrm>
              <a:off x="-2708811" y="2334085"/>
              <a:ext cx="2546094" cy="463202"/>
              <a:chOff x="4591457" y="-1155574"/>
              <a:chExt cx="2576016" cy="468646"/>
            </a:xfrm>
            <a:solidFill>
              <a:schemeClr val="tx1"/>
            </a:solidFill>
          </p:grpSpPr>
          <p:sp>
            <p:nvSpPr>
              <p:cNvPr id="43" name="Freeform: Shape 77">
                <a:extLst>
                  <a:ext uri="{FF2B5EF4-FFF2-40B4-BE49-F238E27FC236}">
                    <a16:creationId xmlns:a16="http://schemas.microsoft.com/office/drawing/2014/main" id="{5E30E1E0-8251-5347-92EA-AEB69F50966C}"/>
                  </a:ext>
                </a:extLst>
              </p:cNvPr>
              <p:cNvSpPr/>
              <p:nvPr/>
            </p:nvSpPr>
            <p:spPr>
              <a:xfrm>
                <a:off x="6152586" y="-1014212"/>
                <a:ext cx="3073" cy="7682"/>
              </a:xfrm>
              <a:custGeom>
                <a:avLst/>
                <a:gdLst>
                  <a:gd name="connsiteX0" fmla="*/ 0 w 3073"/>
                  <a:gd name="connsiteY0" fmla="*/ 0 h 7682"/>
                  <a:gd name="connsiteX1" fmla="*/ 0 w 3073"/>
                  <a:gd name="connsiteY1" fmla="*/ 0 h 7682"/>
                  <a:gd name="connsiteX2" fmla="*/ 3073 w 3073"/>
                  <a:gd name="connsiteY2" fmla="*/ 0 h 7682"/>
                  <a:gd name="connsiteX3" fmla="*/ 0 w 3073"/>
                  <a:gd name="connsiteY3" fmla="*/ 0 h 7682"/>
                </a:gdLst>
                <a:ahLst/>
                <a:cxnLst>
                  <a:cxn ang="0">
                    <a:pos x="connsiteX0" y="connsiteY0"/>
                  </a:cxn>
                  <a:cxn ang="0">
                    <a:pos x="connsiteX1" y="connsiteY1"/>
                  </a:cxn>
                  <a:cxn ang="0">
                    <a:pos x="connsiteX2" y="connsiteY2"/>
                  </a:cxn>
                  <a:cxn ang="0">
                    <a:pos x="connsiteX3" y="connsiteY3"/>
                  </a:cxn>
                </a:cxnLst>
                <a:rect l="l" t="t" r="r" b="b"/>
                <a:pathLst>
                  <a:path w="3073" h="7682">
                    <a:moveTo>
                      <a:pt x="0" y="0"/>
                    </a:moveTo>
                    <a:lnTo>
                      <a:pt x="0" y="0"/>
                    </a:lnTo>
                    <a:cubicBezTo>
                      <a:pt x="768" y="0"/>
                      <a:pt x="2305" y="0"/>
                      <a:pt x="3073" y="0"/>
                    </a:cubicBezTo>
                    <a:lnTo>
                      <a:pt x="0"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4" name="Freeform: Shape 78">
                <a:extLst>
                  <a:ext uri="{FF2B5EF4-FFF2-40B4-BE49-F238E27FC236}">
                    <a16:creationId xmlns:a16="http://schemas.microsoft.com/office/drawing/2014/main" id="{6B6F674E-4398-E749-A7DA-2E5DBBF80EBC}"/>
                  </a:ext>
                </a:extLst>
              </p:cNvPr>
              <p:cNvSpPr/>
              <p:nvPr/>
            </p:nvSpPr>
            <p:spPr>
              <a:xfrm>
                <a:off x="4591457" y="-1011907"/>
                <a:ext cx="323442" cy="324979"/>
              </a:xfrm>
              <a:custGeom>
                <a:avLst/>
                <a:gdLst>
                  <a:gd name="connsiteX0" fmla="*/ 162105 w 323442"/>
                  <a:gd name="connsiteY0" fmla="*/ 56084 h 324979"/>
                  <a:gd name="connsiteX1" fmla="*/ 268127 w 323442"/>
                  <a:gd name="connsiteY1" fmla="*/ 162106 h 324979"/>
                  <a:gd name="connsiteX2" fmla="*/ 268127 w 323442"/>
                  <a:gd name="connsiteY2" fmla="*/ 324211 h 324979"/>
                  <a:gd name="connsiteX3" fmla="*/ 323443 w 323442"/>
                  <a:gd name="connsiteY3" fmla="*/ 324211 h 324979"/>
                  <a:gd name="connsiteX4" fmla="*/ 323443 w 323442"/>
                  <a:gd name="connsiteY4" fmla="*/ 162106 h 324979"/>
                  <a:gd name="connsiteX5" fmla="*/ 161337 w 323442"/>
                  <a:gd name="connsiteY5" fmla="*/ 0 h 324979"/>
                  <a:gd name="connsiteX6" fmla="*/ 0 w 323442"/>
                  <a:gd name="connsiteY6" fmla="*/ 162874 h 324979"/>
                  <a:gd name="connsiteX7" fmla="*/ 0 w 323442"/>
                  <a:gd name="connsiteY7" fmla="*/ 324979 h 324979"/>
                  <a:gd name="connsiteX8" fmla="*/ 55316 w 323442"/>
                  <a:gd name="connsiteY8" fmla="*/ 324979 h 324979"/>
                  <a:gd name="connsiteX9" fmla="*/ 55316 w 323442"/>
                  <a:gd name="connsiteY9" fmla="*/ 162874 h 324979"/>
                  <a:gd name="connsiteX10" fmla="*/ 162105 w 323442"/>
                  <a:gd name="connsiteY10" fmla="*/ 56084 h 3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42" h="324979">
                    <a:moveTo>
                      <a:pt x="162105" y="56084"/>
                    </a:moveTo>
                    <a:cubicBezTo>
                      <a:pt x="220494" y="56084"/>
                      <a:pt x="268127" y="103717"/>
                      <a:pt x="268127" y="162106"/>
                    </a:cubicBezTo>
                    <a:lnTo>
                      <a:pt x="268127" y="324211"/>
                    </a:lnTo>
                    <a:lnTo>
                      <a:pt x="323443" y="324211"/>
                    </a:lnTo>
                    <a:lnTo>
                      <a:pt x="323443" y="162106"/>
                    </a:lnTo>
                    <a:cubicBezTo>
                      <a:pt x="323443" y="72218"/>
                      <a:pt x="251225" y="0"/>
                      <a:pt x="161337" y="0"/>
                    </a:cubicBezTo>
                    <a:cubicBezTo>
                      <a:pt x="72218" y="768"/>
                      <a:pt x="0" y="72986"/>
                      <a:pt x="0" y="162874"/>
                    </a:cubicBezTo>
                    <a:lnTo>
                      <a:pt x="0" y="324979"/>
                    </a:lnTo>
                    <a:lnTo>
                      <a:pt x="55316" y="324979"/>
                    </a:lnTo>
                    <a:lnTo>
                      <a:pt x="55316" y="162874"/>
                    </a:lnTo>
                    <a:cubicBezTo>
                      <a:pt x="55316" y="103717"/>
                      <a:pt x="102948" y="56084"/>
                      <a:pt x="162105" y="56084"/>
                    </a:cubicBezTo>
                  </a:path>
                </a:pathLst>
              </a:custGeom>
              <a:grpFill/>
              <a:ln w="7677" cap="flat">
                <a:noFill/>
                <a:prstDash val="solid"/>
                <a:miter/>
              </a:ln>
            </p:spPr>
            <p:txBody>
              <a:bodyPr rtlCol="0" anchor="ctr"/>
              <a:lstStyle/>
              <a:p>
                <a:pPr algn="ctr"/>
                <a:endParaRPr lang="en-CA">
                  <a:solidFill>
                    <a:schemeClr val="tx1"/>
                  </a:solidFill>
                </a:endParaRPr>
              </a:p>
            </p:txBody>
          </p:sp>
          <p:sp>
            <p:nvSpPr>
              <p:cNvPr id="45" name="Freeform: Shape 79">
                <a:extLst>
                  <a:ext uri="{FF2B5EF4-FFF2-40B4-BE49-F238E27FC236}">
                    <a16:creationId xmlns:a16="http://schemas.microsoft.com/office/drawing/2014/main" id="{E973178B-5A6E-1B4D-9A0C-99BE8791E5FB}"/>
                  </a:ext>
                </a:extLst>
              </p:cNvPr>
              <p:cNvSpPr/>
              <p:nvPr/>
            </p:nvSpPr>
            <p:spPr>
              <a:xfrm>
                <a:off x="6178707" y="-1011139"/>
                <a:ext cx="324210" cy="324210"/>
              </a:xfrm>
              <a:custGeom>
                <a:avLst/>
                <a:gdLst>
                  <a:gd name="connsiteX0" fmla="*/ 162105 w 324210"/>
                  <a:gd name="connsiteY0" fmla="*/ 0 h 324210"/>
                  <a:gd name="connsiteX1" fmla="*/ 0 w 324210"/>
                  <a:gd name="connsiteY1" fmla="*/ 162105 h 324210"/>
                  <a:gd name="connsiteX2" fmla="*/ 47633 w 324210"/>
                  <a:gd name="connsiteY2" fmla="*/ 276578 h 324210"/>
                  <a:gd name="connsiteX3" fmla="*/ 162105 w 324210"/>
                  <a:gd name="connsiteY3" fmla="*/ 324211 h 324210"/>
                  <a:gd name="connsiteX4" fmla="*/ 276578 w 324210"/>
                  <a:gd name="connsiteY4" fmla="*/ 276578 h 324210"/>
                  <a:gd name="connsiteX5" fmla="*/ 324211 w 324210"/>
                  <a:gd name="connsiteY5" fmla="*/ 162105 h 324210"/>
                  <a:gd name="connsiteX6" fmla="*/ 162105 w 324210"/>
                  <a:gd name="connsiteY6" fmla="*/ 0 h 324210"/>
                  <a:gd name="connsiteX7" fmla="*/ 237396 w 324210"/>
                  <a:gd name="connsiteY7" fmla="*/ 236628 h 324210"/>
                  <a:gd name="connsiteX8" fmla="*/ 162105 w 324210"/>
                  <a:gd name="connsiteY8" fmla="*/ 267359 h 324210"/>
                  <a:gd name="connsiteX9" fmla="*/ 86815 w 324210"/>
                  <a:gd name="connsiteY9" fmla="*/ 236628 h 324210"/>
                  <a:gd name="connsiteX10" fmla="*/ 55316 w 324210"/>
                  <a:gd name="connsiteY10" fmla="*/ 162105 h 324210"/>
                  <a:gd name="connsiteX11" fmla="*/ 161337 w 324210"/>
                  <a:gd name="connsiteY11" fmla="*/ 56084 h 324210"/>
                  <a:gd name="connsiteX12" fmla="*/ 267359 w 324210"/>
                  <a:gd name="connsiteY12" fmla="*/ 162105 h 324210"/>
                  <a:gd name="connsiteX13" fmla="*/ 237396 w 324210"/>
                  <a:gd name="connsiteY13" fmla="*/ 236628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210" h="324210">
                    <a:moveTo>
                      <a:pt x="162105" y="0"/>
                    </a:moveTo>
                    <a:cubicBezTo>
                      <a:pt x="72218" y="0"/>
                      <a:pt x="0" y="72218"/>
                      <a:pt x="0" y="162105"/>
                    </a:cubicBezTo>
                    <a:cubicBezTo>
                      <a:pt x="0" y="206665"/>
                      <a:pt x="18438" y="246615"/>
                      <a:pt x="47633" y="276578"/>
                    </a:cubicBezTo>
                    <a:cubicBezTo>
                      <a:pt x="76827" y="305772"/>
                      <a:pt x="117546" y="324211"/>
                      <a:pt x="162105" y="324211"/>
                    </a:cubicBezTo>
                    <a:cubicBezTo>
                      <a:pt x="206665" y="324211"/>
                      <a:pt x="247384" y="305772"/>
                      <a:pt x="276578" y="276578"/>
                    </a:cubicBezTo>
                    <a:cubicBezTo>
                      <a:pt x="305772" y="247384"/>
                      <a:pt x="324211" y="206665"/>
                      <a:pt x="324211" y="162105"/>
                    </a:cubicBezTo>
                    <a:cubicBezTo>
                      <a:pt x="324211" y="72218"/>
                      <a:pt x="251993" y="0"/>
                      <a:pt x="162105" y="0"/>
                    </a:cubicBezTo>
                    <a:moveTo>
                      <a:pt x="237396" y="236628"/>
                    </a:moveTo>
                    <a:cubicBezTo>
                      <a:pt x="218189" y="255835"/>
                      <a:pt x="191300" y="267359"/>
                      <a:pt x="162105" y="267359"/>
                    </a:cubicBezTo>
                    <a:cubicBezTo>
                      <a:pt x="132911" y="267359"/>
                      <a:pt x="106021" y="255835"/>
                      <a:pt x="86815" y="236628"/>
                    </a:cubicBezTo>
                    <a:cubicBezTo>
                      <a:pt x="67608" y="217421"/>
                      <a:pt x="55316" y="191300"/>
                      <a:pt x="55316" y="162105"/>
                    </a:cubicBezTo>
                    <a:cubicBezTo>
                      <a:pt x="55316" y="103717"/>
                      <a:pt x="102948" y="56084"/>
                      <a:pt x="161337" y="56084"/>
                    </a:cubicBezTo>
                    <a:cubicBezTo>
                      <a:pt x="219726" y="56084"/>
                      <a:pt x="267359" y="103717"/>
                      <a:pt x="267359" y="162105"/>
                    </a:cubicBezTo>
                    <a:cubicBezTo>
                      <a:pt x="268127" y="191300"/>
                      <a:pt x="256603" y="217421"/>
                      <a:pt x="237396" y="236628"/>
                    </a:cubicBezTo>
                  </a:path>
                </a:pathLst>
              </a:custGeom>
              <a:grpFill/>
              <a:ln w="7677" cap="flat">
                <a:noFill/>
                <a:prstDash val="solid"/>
                <a:miter/>
              </a:ln>
            </p:spPr>
            <p:txBody>
              <a:bodyPr rtlCol="0" anchor="ctr"/>
              <a:lstStyle/>
              <a:p>
                <a:pPr algn="ctr"/>
                <a:endParaRPr lang="en-CA">
                  <a:solidFill>
                    <a:schemeClr val="tx1"/>
                  </a:solidFill>
                </a:endParaRPr>
              </a:p>
            </p:txBody>
          </p:sp>
          <p:sp>
            <p:nvSpPr>
              <p:cNvPr id="46" name="Freeform: Shape 80">
                <a:extLst>
                  <a:ext uri="{FF2B5EF4-FFF2-40B4-BE49-F238E27FC236}">
                    <a16:creationId xmlns:a16="http://schemas.microsoft.com/office/drawing/2014/main" id="{30E1B41C-E2B3-264A-B829-B0C9D78E3B21}"/>
                  </a:ext>
                </a:extLst>
              </p:cNvPr>
              <p:cNvSpPr/>
              <p:nvPr/>
            </p:nvSpPr>
            <p:spPr>
              <a:xfrm>
                <a:off x="6556697" y="-1155574"/>
                <a:ext cx="56083" cy="467877"/>
              </a:xfrm>
              <a:custGeom>
                <a:avLst/>
                <a:gdLst>
                  <a:gd name="connsiteX0" fmla="*/ 0 w 56083"/>
                  <a:gd name="connsiteY0" fmla="*/ 0 h 467877"/>
                  <a:gd name="connsiteX1" fmla="*/ 56084 w 56083"/>
                  <a:gd name="connsiteY1" fmla="*/ 0 h 467877"/>
                  <a:gd name="connsiteX2" fmla="*/ 56084 w 56083"/>
                  <a:gd name="connsiteY2" fmla="*/ 467878 h 467877"/>
                  <a:gd name="connsiteX3" fmla="*/ 0 w 56083"/>
                  <a:gd name="connsiteY3" fmla="*/ 467878 h 467877"/>
                </a:gdLst>
                <a:ahLst/>
                <a:cxnLst>
                  <a:cxn ang="0">
                    <a:pos x="connsiteX0" y="connsiteY0"/>
                  </a:cxn>
                  <a:cxn ang="0">
                    <a:pos x="connsiteX1" y="connsiteY1"/>
                  </a:cxn>
                  <a:cxn ang="0">
                    <a:pos x="connsiteX2" y="connsiteY2"/>
                  </a:cxn>
                  <a:cxn ang="0">
                    <a:pos x="connsiteX3" y="connsiteY3"/>
                  </a:cxn>
                </a:cxnLst>
                <a:rect l="l" t="t" r="r" b="b"/>
                <a:pathLst>
                  <a:path w="56083" h="467877">
                    <a:moveTo>
                      <a:pt x="0" y="0"/>
                    </a:moveTo>
                    <a:lnTo>
                      <a:pt x="56084" y="0"/>
                    </a:lnTo>
                    <a:lnTo>
                      <a:pt x="56084" y="467878"/>
                    </a:lnTo>
                    <a:lnTo>
                      <a:pt x="0" y="467878"/>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7" name="Freeform: Shape 81">
                <a:extLst>
                  <a:ext uri="{FF2B5EF4-FFF2-40B4-BE49-F238E27FC236}">
                    <a16:creationId xmlns:a16="http://schemas.microsoft.com/office/drawing/2014/main" id="{F307BDAA-6180-3247-A059-D2B608A9F856}"/>
                  </a:ext>
                </a:extLst>
              </p:cNvPr>
              <p:cNvSpPr/>
              <p:nvPr/>
            </p:nvSpPr>
            <p:spPr>
              <a:xfrm>
                <a:off x="5993553" y="-1011139"/>
                <a:ext cx="159032" cy="323442"/>
              </a:xfrm>
              <a:custGeom>
                <a:avLst/>
                <a:gdLst>
                  <a:gd name="connsiteX0" fmla="*/ 159032 w 159032"/>
                  <a:gd name="connsiteY0" fmla="*/ 55316 h 323442"/>
                  <a:gd name="connsiteX1" fmla="*/ 159032 w 159032"/>
                  <a:gd name="connsiteY1" fmla="*/ 0 h 323442"/>
                  <a:gd name="connsiteX2" fmla="*/ 47633 w 159032"/>
                  <a:gd name="connsiteY2" fmla="*/ 46865 h 323442"/>
                  <a:gd name="connsiteX3" fmla="*/ 0 w 159032"/>
                  <a:gd name="connsiteY3" fmla="*/ 161337 h 323442"/>
                  <a:gd name="connsiteX4" fmla="*/ 0 w 159032"/>
                  <a:gd name="connsiteY4" fmla="*/ 323443 h 323442"/>
                  <a:gd name="connsiteX5" fmla="*/ 56084 w 159032"/>
                  <a:gd name="connsiteY5" fmla="*/ 323443 h 323442"/>
                  <a:gd name="connsiteX6" fmla="*/ 56084 w 159032"/>
                  <a:gd name="connsiteY6" fmla="*/ 161337 h 323442"/>
                  <a:gd name="connsiteX7" fmla="*/ 86815 w 159032"/>
                  <a:gd name="connsiteY7" fmla="*/ 86047 h 323442"/>
                  <a:gd name="connsiteX8" fmla="*/ 159032 w 159032"/>
                  <a:gd name="connsiteY8" fmla="*/ 55316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2" h="323442">
                    <a:moveTo>
                      <a:pt x="159032" y="55316"/>
                    </a:moveTo>
                    <a:lnTo>
                      <a:pt x="159032" y="0"/>
                    </a:lnTo>
                    <a:cubicBezTo>
                      <a:pt x="116009" y="768"/>
                      <a:pt x="76827" y="18439"/>
                      <a:pt x="47633" y="46865"/>
                    </a:cubicBezTo>
                    <a:cubicBezTo>
                      <a:pt x="18438" y="76059"/>
                      <a:pt x="0" y="116777"/>
                      <a:pt x="0" y="161337"/>
                    </a:cubicBezTo>
                    <a:lnTo>
                      <a:pt x="0" y="323443"/>
                    </a:lnTo>
                    <a:lnTo>
                      <a:pt x="56084" y="323443"/>
                    </a:lnTo>
                    <a:lnTo>
                      <a:pt x="56084" y="161337"/>
                    </a:lnTo>
                    <a:cubicBezTo>
                      <a:pt x="56084" y="132143"/>
                      <a:pt x="67608" y="105253"/>
                      <a:pt x="86815" y="86047"/>
                    </a:cubicBezTo>
                    <a:cubicBezTo>
                      <a:pt x="106022" y="68376"/>
                      <a:pt x="131375" y="56084"/>
                      <a:pt x="159032" y="55316"/>
                    </a:cubicBezTo>
                  </a:path>
                </a:pathLst>
              </a:custGeom>
              <a:grpFill/>
              <a:ln w="7677" cap="flat">
                <a:noFill/>
                <a:prstDash val="solid"/>
                <a:miter/>
              </a:ln>
            </p:spPr>
            <p:txBody>
              <a:bodyPr rtlCol="0" anchor="ctr"/>
              <a:lstStyle/>
              <a:p>
                <a:pPr algn="ctr"/>
                <a:endParaRPr lang="en-CA">
                  <a:solidFill>
                    <a:schemeClr val="tx1"/>
                  </a:solidFill>
                </a:endParaRPr>
              </a:p>
            </p:txBody>
          </p:sp>
          <p:sp>
            <p:nvSpPr>
              <p:cNvPr id="48" name="Freeform: Shape 82">
                <a:extLst>
                  <a:ext uri="{FF2B5EF4-FFF2-40B4-BE49-F238E27FC236}">
                    <a16:creationId xmlns:a16="http://schemas.microsoft.com/office/drawing/2014/main" id="{1C87E7FD-BF1D-6145-AC96-3F6F2686A4E2}"/>
                  </a:ext>
                </a:extLst>
              </p:cNvPr>
              <p:cNvSpPr/>
              <p:nvPr/>
            </p:nvSpPr>
            <p:spPr>
              <a:xfrm>
                <a:off x="6152586" y="-1014212"/>
                <a:ext cx="3073" cy="3073"/>
              </a:xfrm>
              <a:custGeom>
                <a:avLst/>
                <a:gdLst>
                  <a:gd name="connsiteX0" fmla="*/ 3073 w 3073"/>
                  <a:gd name="connsiteY0" fmla="*/ 3073 h 3073"/>
                  <a:gd name="connsiteX1" fmla="*/ 3073 w 3073"/>
                  <a:gd name="connsiteY1" fmla="*/ 0 h 3073"/>
                  <a:gd name="connsiteX2" fmla="*/ 0 w 3073"/>
                  <a:gd name="connsiteY2" fmla="*/ 0 h 3073"/>
                  <a:gd name="connsiteX3" fmla="*/ 0 w 3073"/>
                  <a:gd name="connsiteY3" fmla="*/ 3073 h 3073"/>
                  <a:gd name="connsiteX4" fmla="*/ 3073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3073" y="3073"/>
                    </a:moveTo>
                    <a:lnTo>
                      <a:pt x="3073" y="0"/>
                    </a:lnTo>
                    <a:cubicBezTo>
                      <a:pt x="2305" y="0"/>
                      <a:pt x="768" y="0"/>
                      <a:pt x="0" y="0"/>
                    </a:cubicBezTo>
                    <a:lnTo>
                      <a:pt x="0" y="3073"/>
                    </a:lnTo>
                    <a:cubicBezTo>
                      <a:pt x="1537" y="3073"/>
                      <a:pt x="2305" y="3073"/>
                      <a:pt x="3073" y="3073"/>
                    </a:cubicBezTo>
                  </a:path>
                </a:pathLst>
              </a:custGeom>
              <a:grpFill/>
              <a:ln w="7677" cap="flat">
                <a:noFill/>
                <a:prstDash val="solid"/>
                <a:miter/>
              </a:ln>
            </p:spPr>
            <p:txBody>
              <a:bodyPr rtlCol="0" anchor="ctr"/>
              <a:lstStyle/>
              <a:p>
                <a:pPr algn="ctr"/>
                <a:endParaRPr lang="en-CA">
                  <a:solidFill>
                    <a:schemeClr val="tx1"/>
                  </a:solidFill>
                </a:endParaRPr>
              </a:p>
            </p:txBody>
          </p:sp>
          <p:grpSp>
            <p:nvGrpSpPr>
              <p:cNvPr id="49" name="Graphic 3">
                <a:extLst>
                  <a:ext uri="{FF2B5EF4-FFF2-40B4-BE49-F238E27FC236}">
                    <a16:creationId xmlns:a16="http://schemas.microsoft.com/office/drawing/2014/main" id="{F62EBBDE-4F8E-EB42-8878-2CAAC88ED355}"/>
                  </a:ext>
                </a:extLst>
              </p:cNvPr>
              <p:cNvGrpSpPr/>
              <p:nvPr/>
            </p:nvGrpSpPr>
            <p:grpSpPr>
              <a:xfrm>
                <a:off x="6699595" y="-1128685"/>
                <a:ext cx="64534" cy="440988"/>
                <a:chOff x="3645110" y="2152838"/>
                <a:chExt cx="64534" cy="440988"/>
              </a:xfrm>
              <a:grpFill/>
            </p:grpSpPr>
            <p:sp>
              <p:nvSpPr>
                <p:cNvPr id="56" name="Freeform: Shape 90">
                  <a:extLst>
                    <a:ext uri="{FF2B5EF4-FFF2-40B4-BE49-F238E27FC236}">
                      <a16:creationId xmlns:a16="http://schemas.microsoft.com/office/drawing/2014/main" id="{C73FC723-79B6-4C43-B784-7622B5A204D0}"/>
                    </a:ext>
                  </a:extLst>
                </p:cNvPr>
                <p:cNvSpPr/>
                <p:nvPr/>
              </p:nvSpPr>
              <p:spPr>
                <a:xfrm>
                  <a:off x="3645110" y="2152838"/>
                  <a:ext cx="64534" cy="64534"/>
                </a:xfrm>
                <a:custGeom>
                  <a:avLst/>
                  <a:gdLst>
                    <a:gd name="connsiteX0" fmla="*/ 55316 w 64534"/>
                    <a:gd name="connsiteY0" fmla="*/ 9219 h 64534"/>
                    <a:gd name="connsiteX1" fmla="*/ 32268 w 64534"/>
                    <a:gd name="connsiteY1" fmla="*/ 0 h 64534"/>
                    <a:gd name="connsiteX2" fmla="*/ 9219 w 64534"/>
                    <a:gd name="connsiteY2" fmla="*/ 9219 h 64534"/>
                    <a:gd name="connsiteX3" fmla="*/ 0 w 64534"/>
                    <a:gd name="connsiteY3" fmla="*/ 32267 h 64534"/>
                    <a:gd name="connsiteX4" fmla="*/ 9219 w 64534"/>
                    <a:gd name="connsiteY4" fmla="*/ 55316 h 64534"/>
                    <a:gd name="connsiteX5" fmla="*/ 32268 w 64534"/>
                    <a:gd name="connsiteY5" fmla="*/ 64535 h 64534"/>
                    <a:gd name="connsiteX6" fmla="*/ 55316 w 64534"/>
                    <a:gd name="connsiteY6" fmla="*/ 55316 h 64534"/>
                    <a:gd name="connsiteX7" fmla="*/ 64535 w 64534"/>
                    <a:gd name="connsiteY7" fmla="*/ 32267 h 64534"/>
                    <a:gd name="connsiteX8" fmla="*/ 55316 w 64534"/>
                    <a:gd name="connsiteY8" fmla="*/ 921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34" h="64534">
                      <a:moveTo>
                        <a:pt x="55316" y="9219"/>
                      </a:moveTo>
                      <a:cubicBezTo>
                        <a:pt x="49169" y="3073"/>
                        <a:pt x="41487" y="0"/>
                        <a:pt x="32268" y="0"/>
                      </a:cubicBezTo>
                      <a:cubicBezTo>
                        <a:pt x="23048" y="0"/>
                        <a:pt x="15365" y="3841"/>
                        <a:pt x="9219" y="9219"/>
                      </a:cubicBezTo>
                      <a:cubicBezTo>
                        <a:pt x="3073" y="15365"/>
                        <a:pt x="0" y="23048"/>
                        <a:pt x="0" y="32267"/>
                      </a:cubicBezTo>
                      <a:cubicBezTo>
                        <a:pt x="0" y="41487"/>
                        <a:pt x="3841" y="49169"/>
                        <a:pt x="9219" y="55316"/>
                      </a:cubicBezTo>
                      <a:cubicBezTo>
                        <a:pt x="15365" y="61462"/>
                        <a:pt x="23048" y="64535"/>
                        <a:pt x="32268" y="64535"/>
                      </a:cubicBezTo>
                      <a:cubicBezTo>
                        <a:pt x="41487" y="64535"/>
                        <a:pt x="49169" y="60693"/>
                        <a:pt x="55316" y="55316"/>
                      </a:cubicBezTo>
                      <a:cubicBezTo>
                        <a:pt x="61462" y="49169"/>
                        <a:pt x="64535" y="41487"/>
                        <a:pt x="64535" y="32267"/>
                      </a:cubicBezTo>
                      <a:cubicBezTo>
                        <a:pt x="64535" y="23048"/>
                        <a:pt x="61462" y="14597"/>
                        <a:pt x="55316" y="9219"/>
                      </a:cubicBezTo>
                    </a:path>
                  </a:pathLst>
                </a:custGeom>
                <a:grpFill/>
                <a:ln w="7677" cap="flat">
                  <a:noFill/>
                  <a:prstDash val="solid"/>
                  <a:miter/>
                </a:ln>
              </p:spPr>
              <p:txBody>
                <a:bodyPr rtlCol="0" anchor="ctr"/>
                <a:lstStyle/>
                <a:p>
                  <a:pPr algn="ctr"/>
                  <a:endParaRPr lang="en-CA">
                    <a:solidFill>
                      <a:schemeClr val="tx1"/>
                    </a:solidFill>
                  </a:endParaRPr>
                </a:p>
              </p:txBody>
            </p:sp>
            <p:sp>
              <p:nvSpPr>
                <p:cNvPr id="57" name="Freeform: Shape 91">
                  <a:extLst>
                    <a:ext uri="{FF2B5EF4-FFF2-40B4-BE49-F238E27FC236}">
                      <a16:creationId xmlns:a16="http://schemas.microsoft.com/office/drawing/2014/main" id="{3AD6815C-5884-F54A-830E-A0BA6EA25179}"/>
                    </a:ext>
                  </a:extLst>
                </p:cNvPr>
                <p:cNvSpPr/>
                <p:nvPr/>
              </p:nvSpPr>
              <p:spPr>
                <a:xfrm>
                  <a:off x="3649720" y="2270384"/>
                  <a:ext cx="56083" cy="323442"/>
                </a:xfrm>
                <a:custGeom>
                  <a:avLst/>
                  <a:gdLst>
                    <a:gd name="connsiteX0" fmla="*/ 0 w 56083"/>
                    <a:gd name="connsiteY0" fmla="*/ 0 h 323442"/>
                    <a:gd name="connsiteX1" fmla="*/ 56084 w 56083"/>
                    <a:gd name="connsiteY1" fmla="*/ 0 h 323442"/>
                    <a:gd name="connsiteX2" fmla="*/ 56084 w 56083"/>
                    <a:gd name="connsiteY2" fmla="*/ 323443 h 323442"/>
                    <a:gd name="connsiteX3" fmla="*/ 0 w 56083"/>
                    <a:gd name="connsiteY3" fmla="*/ 323443 h 323442"/>
                  </a:gdLst>
                  <a:ahLst/>
                  <a:cxnLst>
                    <a:cxn ang="0">
                      <a:pos x="connsiteX0" y="connsiteY0"/>
                    </a:cxn>
                    <a:cxn ang="0">
                      <a:pos x="connsiteX1" y="connsiteY1"/>
                    </a:cxn>
                    <a:cxn ang="0">
                      <a:pos x="connsiteX2" y="connsiteY2"/>
                    </a:cxn>
                    <a:cxn ang="0">
                      <a:pos x="connsiteX3" y="connsiteY3"/>
                    </a:cxn>
                  </a:cxnLst>
                  <a:rect l="l" t="t" r="r" b="b"/>
                  <a:pathLst>
                    <a:path w="56083" h="323442">
                      <a:moveTo>
                        <a:pt x="0" y="0"/>
                      </a:moveTo>
                      <a:lnTo>
                        <a:pt x="56084" y="0"/>
                      </a:lnTo>
                      <a:lnTo>
                        <a:pt x="56084" y="323443"/>
                      </a:lnTo>
                      <a:lnTo>
                        <a:pt x="0" y="323443"/>
                      </a:lnTo>
                      <a:close/>
                    </a:path>
                  </a:pathLst>
                </a:custGeom>
                <a:grpFill/>
                <a:ln w="7677" cap="flat">
                  <a:noFill/>
                  <a:prstDash val="solid"/>
                  <a:miter/>
                </a:ln>
              </p:spPr>
              <p:txBody>
                <a:bodyPr rtlCol="0" anchor="ctr"/>
                <a:lstStyle/>
                <a:p>
                  <a:pPr algn="ctr"/>
                  <a:endParaRPr lang="en-CA">
                    <a:solidFill>
                      <a:schemeClr val="tx1"/>
                    </a:solidFill>
                  </a:endParaRPr>
                </a:p>
              </p:txBody>
            </p:sp>
          </p:grpSp>
          <p:sp>
            <p:nvSpPr>
              <p:cNvPr id="50" name="Freeform: Shape 84">
                <a:extLst>
                  <a:ext uri="{FF2B5EF4-FFF2-40B4-BE49-F238E27FC236}">
                    <a16:creationId xmlns:a16="http://schemas.microsoft.com/office/drawing/2014/main" id="{E9581B27-3274-F041-AEF9-012FD7ADD0B5}"/>
                  </a:ext>
                </a:extLst>
              </p:cNvPr>
              <p:cNvSpPr/>
              <p:nvPr/>
            </p:nvSpPr>
            <p:spPr>
              <a:xfrm>
                <a:off x="6844031" y="-1011139"/>
                <a:ext cx="323442" cy="323442"/>
              </a:xfrm>
              <a:custGeom>
                <a:avLst/>
                <a:gdLst>
                  <a:gd name="connsiteX0" fmla="*/ 295785 w 323442"/>
                  <a:gd name="connsiteY0" fmla="*/ 161337 h 323442"/>
                  <a:gd name="connsiteX1" fmla="*/ 228945 w 323442"/>
                  <a:gd name="connsiteY1" fmla="*/ 133679 h 323442"/>
                  <a:gd name="connsiteX2" fmla="*/ 94497 w 323442"/>
                  <a:gd name="connsiteY2" fmla="*/ 133679 h 323442"/>
                  <a:gd name="connsiteX3" fmla="*/ 66840 w 323442"/>
                  <a:gd name="connsiteY3" fmla="*/ 122155 h 323442"/>
                  <a:gd name="connsiteX4" fmla="*/ 55315 w 323442"/>
                  <a:gd name="connsiteY4" fmla="*/ 94497 h 323442"/>
                  <a:gd name="connsiteX5" fmla="*/ 66840 w 323442"/>
                  <a:gd name="connsiteY5" fmla="*/ 66840 h 323442"/>
                  <a:gd name="connsiteX6" fmla="*/ 94497 w 323442"/>
                  <a:gd name="connsiteY6" fmla="*/ 55316 h 323442"/>
                  <a:gd name="connsiteX7" fmla="*/ 291943 w 323442"/>
                  <a:gd name="connsiteY7" fmla="*/ 55316 h 323442"/>
                  <a:gd name="connsiteX8" fmla="*/ 291943 w 323442"/>
                  <a:gd name="connsiteY8" fmla="*/ 0 h 323442"/>
                  <a:gd name="connsiteX9" fmla="*/ 94497 w 323442"/>
                  <a:gd name="connsiteY9" fmla="*/ 0 h 323442"/>
                  <a:gd name="connsiteX10" fmla="*/ 27658 w 323442"/>
                  <a:gd name="connsiteY10" fmla="*/ 27658 h 323442"/>
                  <a:gd name="connsiteX11" fmla="*/ 0 w 323442"/>
                  <a:gd name="connsiteY11" fmla="*/ 94497 h 323442"/>
                  <a:gd name="connsiteX12" fmla="*/ 27658 w 323442"/>
                  <a:gd name="connsiteY12" fmla="*/ 161337 h 323442"/>
                  <a:gd name="connsiteX13" fmla="*/ 94497 w 323442"/>
                  <a:gd name="connsiteY13" fmla="*/ 188995 h 323442"/>
                  <a:gd name="connsiteX14" fmla="*/ 228945 w 323442"/>
                  <a:gd name="connsiteY14" fmla="*/ 188995 h 323442"/>
                  <a:gd name="connsiteX15" fmla="*/ 268127 w 323442"/>
                  <a:gd name="connsiteY15" fmla="*/ 228177 h 323442"/>
                  <a:gd name="connsiteX16" fmla="*/ 256603 w 323442"/>
                  <a:gd name="connsiteY16" fmla="*/ 255835 h 323442"/>
                  <a:gd name="connsiteX17" fmla="*/ 228945 w 323442"/>
                  <a:gd name="connsiteY17" fmla="*/ 267359 h 323442"/>
                  <a:gd name="connsiteX18" fmla="*/ 0 w 323442"/>
                  <a:gd name="connsiteY18" fmla="*/ 267359 h 323442"/>
                  <a:gd name="connsiteX19" fmla="*/ 0 w 323442"/>
                  <a:gd name="connsiteY19" fmla="*/ 323443 h 323442"/>
                  <a:gd name="connsiteX20" fmla="*/ 228945 w 323442"/>
                  <a:gd name="connsiteY20" fmla="*/ 323443 h 323442"/>
                  <a:gd name="connsiteX21" fmla="*/ 295785 w 323442"/>
                  <a:gd name="connsiteY21" fmla="*/ 295785 h 323442"/>
                  <a:gd name="connsiteX22" fmla="*/ 323442 w 323442"/>
                  <a:gd name="connsiteY22" fmla="*/ 228177 h 323442"/>
                  <a:gd name="connsiteX23" fmla="*/ 295785 w 323442"/>
                  <a:gd name="connsiteY23" fmla="*/ 161337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442" h="323442">
                    <a:moveTo>
                      <a:pt x="295785" y="161337"/>
                    </a:moveTo>
                    <a:cubicBezTo>
                      <a:pt x="278883" y="144435"/>
                      <a:pt x="255066" y="133679"/>
                      <a:pt x="228945" y="133679"/>
                    </a:cubicBezTo>
                    <a:lnTo>
                      <a:pt x="94497" y="133679"/>
                    </a:lnTo>
                    <a:cubicBezTo>
                      <a:pt x="83742" y="133679"/>
                      <a:pt x="73754" y="129070"/>
                      <a:pt x="66840" y="122155"/>
                    </a:cubicBezTo>
                    <a:cubicBezTo>
                      <a:pt x="59925" y="115241"/>
                      <a:pt x="55315" y="105253"/>
                      <a:pt x="55315" y="94497"/>
                    </a:cubicBezTo>
                    <a:cubicBezTo>
                      <a:pt x="55315" y="83742"/>
                      <a:pt x="59925" y="73754"/>
                      <a:pt x="66840" y="66840"/>
                    </a:cubicBezTo>
                    <a:cubicBezTo>
                      <a:pt x="73754" y="59925"/>
                      <a:pt x="83742" y="55316"/>
                      <a:pt x="94497" y="55316"/>
                    </a:cubicBezTo>
                    <a:lnTo>
                      <a:pt x="291943" y="55316"/>
                    </a:lnTo>
                    <a:lnTo>
                      <a:pt x="291943" y="0"/>
                    </a:lnTo>
                    <a:lnTo>
                      <a:pt x="94497" y="0"/>
                    </a:lnTo>
                    <a:cubicBezTo>
                      <a:pt x="68376" y="0"/>
                      <a:pt x="44560" y="10756"/>
                      <a:pt x="27658" y="27658"/>
                    </a:cubicBezTo>
                    <a:cubicBezTo>
                      <a:pt x="10756" y="44560"/>
                      <a:pt x="0" y="68376"/>
                      <a:pt x="0" y="94497"/>
                    </a:cubicBezTo>
                    <a:cubicBezTo>
                      <a:pt x="0" y="120619"/>
                      <a:pt x="10756" y="144435"/>
                      <a:pt x="27658" y="161337"/>
                    </a:cubicBezTo>
                    <a:cubicBezTo>
                      <a:pt x="44560" y="178239"/>
                      <a:pt x="68376" y="188995"/>
                      <a:pt x="94497" y="188995"/>
                    </a:cubicBezTo>
                    <a:lnTo>
                      <a:pt x="228945" y="188995"/>
                    </a:lnTo>
                    <a:cubicBezTo>
                      <a:pt x="250457" y="188995"/>
                      <a:pt x="268127" y="207434"/>
                      <a:pt x="268127" y="228177"/>
                    </a:cubicBezTo>
                    <a:cubicBezTo>
                      <a:pt x="268127" y="238933"/>
                      <a:pt x="263517" y="248920"/>
                      <a:pt x="256603" y="255835"/>
                    </a:cubicBezTo>
                    <a:cubicBezTo>
                      <a:pt x="249688" y="262749"/>
                      <a:pt x="239701" y="267359"/>
                      <a:pt x="228945" y="267359"/>
                    </a:cubicBezTo>
                    <a:lnTo>
                      <a:pt x="0" y="267359"/>
                    </a:lnTo>
                    <a:lnTo>
                      <a:pt x="0" y="323443"/>
                    </a:lnTo>
                    <a:lnTo>
                      <a:pt x="228945" y="323443"/>
                    </a:lnTo>
                    <a:cubicBezTo>
                      <a:pt x="255066" y="323443"/>
                      <a:pt x="278883" y="312687"/>
                      <a:pt x="295785" y="295785"/>
                    </a:cubicBezTo>
                    <a:cubicBezTo>
                      <a:pt x="312687" y="278883"/>
                      <a:pt x="323442" y="255066"/>
                      <a:pt x="323442" y="228177"/>
                    </a:cubicBezTo>
                    <a:cubicBezTo>
                      <a:pt x="323442" y="202056"/>
                      <a:pt x="312687" y="178239"/>
                      <a:pt x="295785" y="161337"/>
                    </a:cubicBezTo>
                  </a:path>
                </a:pathLst>
              </a:custGeom>
              <a:grpFill/>
              <a:ln w="7677" cap="flat">
                <a:noFill/>
                <a:prstDash val="solid"/>
                <a:miter/>
              </a:ln>
            </p:spPr>
            <p:txBody>
              <a:bodyPr rtlCol="0" anchor="ctr"/>
              <a:lstStyle/>
              <a:p>
                <a:pPr algn="ctr"/>
                <a:endParaRPr lang="en-CA">
                  <a:solidFill>
                    <a:schemeClr val="tx1"/>
                  </a:solidFill>
                </a:endParaRPr>
              </a:p>
            </p:txBody>
          </p:sp>
          <p:sp>
            <p:nvSpPr>
              <p:cNvPr id="51" name="Freeform: Shape 85">
                <a:extLst>
                  <a:ext uri="{FF2B5EF4-FFF2-40B4-BE49-F238E27FC236}">
                    <a16:creationId xmlns:a16="http://schemas.microsoft.com/office/drawing/2014/main" id="{20084C29-CC28-BA41-9483-C27E402D6917}"/>
                  </a:ext>
                </a:extLst>
              </p:cNvPr>
              <p:cNvSpPr/>
              <p:nvPr/>
            </p:nvSpPr>
            <p:spPr>
              <a:xfrm>
                <a:off x="6152586" y="-1011139"/>
                <a:ext cx="3073" cy="55315"/>
              </a:xfrm>
              <a:custGeom>
                <a:avLst/>
                <a:gdLst>
                  <a:gd name="connsiteX0" fmla="*/ 0 w 3073"/>
                  <a:gd name="connsiteY0" fmla="*/ 55316 h 55315"/>
                  <a:gd name="connsiteX1" fmla="*/ 3073 w 3073"/>
                  <a:gd name="connsiteY1" fmla="*/ 55316 h 55315"/>
                  <a:gd name="connsiteX2" fmla="*/ 3073 w 3073"/>
                  <a:gd name="connsiteY2" fmla="*/ 0 h 55315"/>
                  <a:gd name="connsiteX3" fmla="*/ 0 w 3073"/>
                  <a:gd name="connsiteY3" fmla="*/ 0 h 55315"/>
                  <a:gd name="connsiteX4" fmla="*/ 0 w 3073"/>
                  <a:gd name="connsiteY4" fmla="*/ 55316 h 5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55315">
                    <a:moveTo>
                      <a:pt x="0" y="55316"/>
                    </a:moveTo>
                    <a:cubicBezTo>
                      <a:pt x="768" y="55316"/>
                      <a:pt x="2305" y="55316"/>
                      <a:pt x="3073" y="55316"/>
                    </a:cubicBezTo>
                    <a:lnTo>
                      <a:pt x="3073" y="0"/>
                    </a:lnTo>
                    <a:cubicBezTo>
                      <a:pt x="2305" y="0"/>
                      <a:pt x="768" y="0"/>
                      <a:pt x="0" y="0"/>
                    </a:cubicBezTo>
                    <a:lnTo>
                      <a:pt x="0" y="55316"/>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2" name="Freeform: Shape 86">
                <a:extLst>
                  <a:ext uri="{FF2B5EF4-FFF2-40B4-BE49-F238E27FC236}">
                    <a16:creationId xmlns:a16="http://schemas.microsoft.com/office/drawing/2014/main" id="{DB83EAD8-D030-4B42-8CFA-AC39252A16C1}"/>
                  </a:ext>
                </a:extLst>
              </p:cNvPr>
              <p:cNvSpPr/>
              <p:nvPr/>
            </p:nvSpPr>
            <p:spPr>
              <a:xfrm>
                <a:off x="4967142" y="-1011907"/>
                <a:ext cx="324210" cy="324210"/>
              </a:xfrm>
              <a:custGeom>
                <a:avLst/>
                <a:gdLst>
                  <a:gd name="connsiteX0" fmla="*/ 305772 w 324210"/>
                  <a:gd name="connsiteY0" fmla="*/ 238164 h 324210"/>
                  <a:gd name="connsiteX1" fmla="*/ 237396 w 324210"/>
                  <a:gd name="connsiteY1" fmla="*/ 238164 h 324210"/>
                  <a:gd name="connsiteX2" fmla="*/ 162874 w 324210"/>
                  <a:gd name="connsiteY2" fmla="*/ 268895 h 324210"/>
                  <a:gd name="connsiteX3" fmla="*/ 61462 w 324210"/>
                  <a:gd name="connsiteY3" fmla="*/ 194373 h 324210"/>
                  <a:gd name="connsiteX4" fmla="*/ 59925 w 324210"/>
                  <a:gd name="connsiteY4" fmla="*/ 190532 h 324210"/>
                  <a:gd name="connsiteX5" fmla="*/ 321138 w 324210"/>
                  <a:gd name="connsiteY5" fmla="*/ 190532 h 324210"/>
                  <a:gd name="connsiteX6" fmla="*/ 324211 w 324210"/>
                  <a:gd name="connsiteY6" fmla="*/ 162106 h 324210"/>
                  <a:gd name="connsiteX7" fmla="*/ 276578 w 324210"/>
                  <a:gd name="connsiteY7" fmla="*/ 47633 h 324210"/>
                  <a:gd name="connsiteX8" fmla="*/ 162105 w 324210"/>
                  <a:gd name="connsiteY8" fmla="*/ 0 h 324210"/>
                  <a:gd name="connsiteX9" fmla="*/ 47633 w 324210"/>
                  <a:gd name="connsiteY9" fmla="*/ 47633 h 324210"/>
                  <a:gd name="connsiteX10" fmla="*/ 0 w 324210"/>
                  <a:gd name="connsiteY10" fmla="*/ 162106 h 324210"/>
                  <a:gd name="connsiteX11" fmla="*/ 162105 w 324210"/>
                  <a:gd name="connsiteY11" fmla="*/ 324211 h 324210"/>
                  <a:gd name="connsiteX12" fmla="*/ 305772 w 324210"/>
                  <a:gd name="connsiteY12" fmla="*/ 238164 h 324210"/>
                  <a:gd name="connsiteX13" fmla="*/ 61462 w 324210"/>
                  <a:gd name="connsiteY13" fmla="*/ 131375 h 324210"/>
                  <a:gd name="connsiteX14" fmla="*/ 162874 w 324210"/>
                  <a:gd name="connsiteY14" fmla="*/ 56852 h 324210"/>
                  <a:gd name="connsiteX15" fmla="*/ 264286 w 324210"/>
                  <a:gd name="connsiteY15" fmla="*/ 130606 h 324210"/>
                  <a:gd name="connsiteX16" fmla="*/ 265822 w 324210"/>
                  <a:gd name="connsiteY16" fmla="*/ 134448 h 324210"/>
                  <a:gd name="connsiteX17" fmla="*/ 60693 w 324210"/>
                  <a:gd name="connsiteY17" fmla="*/ 134448 h 324210"/>
                  <a:gd name="connsiteX18" fmla="*/ 61462 w 324210"/>
                  <a:gd name="connsiteY18" fmla="*/ 131375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0" h="324210">
                    <a:moveTo>
                      <a:pt x="305772" y="238164"/>
                    </a:moveTo>
                    <a:lnTo>
                      <a:pt x="237396" y="238164"/>
                    </a:lnTo>
                    <a:cubicBezTo>
                      <a:pt x="218189" y="256603"/>
                      <a:pt x="192068" y="268895"/>
                      <a:pt x="162874" y="268895"/>
                    </a:cubicBezTo>
                    <a:cubicBezTo>
                      <a:pt x="115241" y="268895"/>
                      <a:pt x="74522" y="237396"/>
                      <a:pt x="61462" y="194373"/>
                    </a:cubicBezTo>
                    <a:lnTo>
                      <a:pt x="59925" y="190532"/>
                    </a:lnTo>
                    <a:lnTo>
                      <a:pt x="321138" y="190532"/>
                    </a:lnTo>
                    <a:cubicBezTo>
                      <a:pt x="322674" y="181312"/>
                      <a:pt x="324211" y="172093"/>
                      <a:pt x="324211" y="162106"/>
                    </a:cubicBezTo>
                    <a:cubicBezTo>
                      <a:pt x="324211" y="117546"/>
                      <a:pt x="306541" y="77596"/>
                      <a:pt x="276578" y="47633"/>
                    </a:cubicBezTo>
                    <a:cubicBezTo>
                      <a:pt x="247384" y="18439"/>
                      <a:pt x="206665" y="0"/>
                      <a:pt x="162105" y="0"/>
                    </a:cubicBezTo>
                    <a:cubicBezTo>
                      <a:pt x="117546" y="0"/>
                      <a:pt x="76827" y="18439"/>
                      <a:pt x="47633" y="47633"/>
                    </a:cubicBezTo>
                    <a:cubicBezTo>
                      <a:pt x="18439" y="76827"/>
                      <a:pt x="0" y="117546"/>
                      <a:pt x="0" y="162106"/>
                    </a:cubicBezTo>
                    <a:cubicBezTo>
                      <a:pt x="0" y="251993"/>
                      <a:pt x="72218" y="324211"/>
                      <a:pt x="162105" y="324211"/>
                    </a:cubicBezTo>
                    <a:cubicBezTo>
                      <a:pt x="225104" y="324211"/>
                      <a:pt x="278883" y="289639"/>
                      <a:pt x="305772" y="238164"/>
                    </a:cubicBezTo>
                    <a:moveTo>
                      <a:pt x="61462" y="131375"/>
                    </a:moveTo>
                    <a:cubicBezTo>
                      <a:pt x="74522" y="88351"/>
                      <a:pt x="115241" y="56852"/>
                      <a:pt x="162874" y="56852"/>
                    </a:cubicBezTo>
                    <a:cubicBezTo>
                      <a:pt x="209738" y="56852"/>
                      <a:pt x="250457" y="88351"/>
                      <a:pt x="264286" y="130606"/>
                    </a:cubicBezTo>
                    <a:lnTo>
                      <a:pt x="265822" y="134448"/>
                    </a:lnTo>
                    <a:lnTo>
                      <a:pt x="60693" y="134448"/>
                    </a:lnTo>
                    <a:lnTo>
                      <a:pt x="61462" y="131375"/>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3" name="Freeform: Shape 87">
                <a:extLst>
                  <a:ext uri="{FF2B5EF4-FFF2-40B4-BE49-F238E27FC236}">
                    <a16:creationId xmlns:a16="http://schemas.microsoft.com/office/drawing/2014/main" id="{9D9BEFAD-987D-4141-BA77-27F1E71CC696}"/>
                  </a:ext>
                </a:extLst>
              </p:cNvPr>
              <p:cNvSpPr/>
              <p:nvPr/>
            </p:nvSpPr>
            <p:spPr>
              <a:xfrm>
                <a:off x="6152586" y="-955823"/>
                <a:ext cx="3073" cy="3073"/>
              </a:xfrm>
              <a:custGeom>
                <a:avLst/>
                <a:gdLst>
                  <a:gd name="connsiteX0" fmla="*/ 0 w 3073"/>
                  <a:gd name="connsiteY0" fmla="*/ 3073 h 3073"/>
                  <a:gd name="connsiteX1" fmla="*/ 3073 w 3073"/>
                  <a:gd name="connsiteY1" fmla="*/ 3073 h 3073"/>
                  <a:gd name="connsiteX2" fmla="*/ 3073 w 3073"/>
                  <a:gd name="connsiteY2" fmla="*/ 0 h 3073"/>
                  <a:gd name="connsiteX3" fmla="*/ 0 w 3073"/>
                  <a:gd name="connsiteY3" fmla="*/ 0 h 3073"/>
                  <a:gd name="connsiteX4" fmla="*/ 0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0" y="3073"/>
                    </a:moveTo>
                    <a:lnTo>
                      <a:pt x="3073" y="3073"/>
                    </a:lnTo>
                    <a:lnTo>
                      <a:pt x="3073" y="0"/>
                    </a:lnTo>
                    <a:cubicBezTo>
                      <a:pt x="2305" y="0"/>
                      <a:pt x="768" y="0"/>
                      <a:pt x="0" y="0"/>
                    </a:cubicBezTo>
                    <a:lnTo>
                      <a:pt x="0" y="3073"/>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4" name="Freeform: Shape 88">
                <a:extLst>
                  <a:ext uri="{FF2B5EF4-FFF2-40B4-BE49-F238E27FC236}">
                    <a16:creationId xmlns:a16="http://schemas.microsoft.com/office/drawing/2014/main" id="{F9B138BE-2FF5-544F-A4A1-28D8763637BA}"/>
                  </a:ext>
                </a:extLst>
              </p:cNvPr>
              <p:cNvSpPr/>
              <p:nvPr/>
            </p:nvSpPr>
            <p:spPr>
              <a:xfrm>
                <a:off x="5350509" y="-1011139"/>
                <a:ext cx="324210" cy="324210"/>
              </a:xfrm>
              <a:custGeom>
                <a:avLst/>
                <a:gdLst>
                  <a:gd name="connsiteX0" fmla="*/ 322674 w 324210"/>
                  <a:gd name="connsiteY0" fmla="*/ 0 h 324210"/>
                  <a:gd name="connsiteX1" fmla="*/ 267359 w 324210"/>
                  <a:gd name="connsiteY1" fmla="*/ 0 h 324210"/>
                  <a:gd name="connsiteX2" fmla="*/ 267359 w 324210"/>
                  <a:gd name="connsiteY2" fmla="*/ 162105 h 324210"/>
                  <a:gd name="connsiteX3" fmla="*/ 161337 w 324210"/>
                  <a:gd name="connsiteY3" fmla="*/ 268127 h 324210"/>
                  <a:gd name="connsiteX4" fmla="*/ 55316 w 324210"/>
                  <a:gd name="connsiteY4" fmla="*/ 162105 h 324210"/>
                  <a:gd name="connsiteX5" fmla="*/ 55316 w 324210"/>
                  <a:gd name="connsiteY5" fmla="*/ 0 h 324210"/>
                  <a:gd name="connsiteX6" fmla="*/ 0 w 324210"/>
                  <a:gd name="connsiteY6" fmla="*/ 0 h 324210"/>
                  <a:gd name="connsiteX7" fmla="*/ 0 w 324210"/>
                  <a:gd name="connsiteY7" fmla="*/ 162105 h 324210"/>
                  <a:gd name="connsiteX8" fmla="*/ 162105 w 324210"/>
                  <a:gd name="connsiteY8" fmla="*/ 324211 h 324210"/>
                  <a:gd name="connsiteX9" fmla="*/ 324211 w 324210"/>
                  <a:gd name="connsiteY9" fmla="*/ 162105 h 324210"/>
                  <a:gd name="connsiteX10" fmla="*/ 324211 w 324210"/>
                  <a:gd name="connsiteY10" fmla="*/ 0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10" h="324210">
                    <a:moveTo>
                      <a:pt x="322674" y="0"/>
                    </a:moveTo>
                    <a:lnTo>
                      <a:pt x="267359" y="0"/>
                    </a:lnTo>
                    <a:lnTo>
                      <a:pt x="267359" y="162105"/>
                    </a:lnTo>
                    <a:cubicBezTo>
                      <a:pt x="267359" y="220494"/>
                      <a:pt x="219726" y="268127"/>
                      <a:pt x="161337" y="268127"/>
                    </a:cubicBezTo>
                    <a:cubicBezTo>
                      <a:pt x="102948" y="268127"/>
                      <a:pt x="55316" y="220494"/>
                      <a:pt x="55316" y="162105"/>
                    </a:cubicBezTo>
                    <a:lnTo>
                      <a:pt x="55316" y="0"/>
                    </a:lnTo>
                    <a:lnTo>
                      <a:pt x="0" y="0"/>
                    </a:lnTo>
                    <a:lnTo>
                      <a:pt x="0" y="162105"/>
                    </a:lnTo>
                    <a:cubicBezTo>
                      <a:pt x="0" y="251993"/>
                      <a:pt x="72218" y="324211"/>
                      <a:pt x="162105" y="324211"/>
                    </a:cubicBezTo>
                    <a:cubicBezTo>
                      <a:pt x="251993" y="324211"/>
                      <a:pt x="324211" y="251993"/>
                      <a:pt x="324211" y="162105"/>
                    </a:cubicBezTo>
                    <a:lnTo>
                      <a:pt x="324211"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5" name="Freeform: Shape 89">
                <a:extLst>
                  <a:ext uri="{FF2B5EF4-FFF2-40B4-BE49-F238E27FC236}">
                    <a16:creationId xmlns:a16="http://schemas.microsoft.com/office/drawing/2014/main" id="{030319BF-6666-9C4C-8D34-AACC8D9BF125}"/>
                  </a:ext>
                </a:extLst>
              </p:cNvPr>
              <p:cNvSpPr/>
              <p:nvPr/>
            </p:nvSpPr>
            <p:spPr>
              <a:xfrm>
                <a:off x="5734646" y="-1155574"/>
                <a:ext cx="208201" cy="467109"/>
              </a:xfrm>
              <a:custGeom>
                <a:avLst/>
                <a:gdLst>
                  <a:gd name="connsiteX0" fmla="*/ 208202 w 208201"/>
                  <a:gd name="connsiteY0" fmla="*/ 143667 h 467109"/>
                  <a:gd name="connsiteX1" fmla="*/ 131374 w 208201"/>
                  <a:gd name="connsiteY1" fmla="*/ 143667 h 467109"/>
                  <a:gd name="connsiteX2" fmla="*/ 131374 w 208201"/>
                  <a:gd name="connsiteY2" fmla="*/ 0 h 467109"/>
                  <a:gd name="connsiteX3" fmla="*/ 76059 w 208201"/>
                  <a:gd name="connsiteY3" fmla="*/ 0 h 467109"/>
                  <a:gd name="connsiteX4" fmla="*/ 76059 w 208201"/>
                  <a:gd name="connsiteY4" fmla="*/ 143667 h 467109"/>
                  <a:gd name="connsiteX5" fmla="*/ 0 w 208201"/>
                  <a:gd name="connsiteY5" fmla="*/ 143667 h 467109"/>
                  <a:gd name="connsiteX6" fmla="*/ 0 w 208201"/>
                  <a:gd name="connsiteY6" fmla="*/ 198982 h 467109"/>
                  <a:gd name="connsiteX7" fmla="*/ 76059 w 208201"/>
                  <a:gd name="connsiteY7" fmla="*/ 198982 h 467109"/>
                  <a:gd name="connsiteX8" fmla="*/ 76059 w 208201"/>
                  <a:gd name="connsiteY8" fmla="*/ 467110 h 467109"/>
                  <a:gd name="connsiteX9" fmla="*/ 131374 w 208201"/>
                  <a:gd name="connsiteY9" fmla="*/ 467110 h 467109"/>
                  <a:gd name="connsiteX10" fmla="*/ 131374 w 208201"/>
                  <a:gd name="connsiteY10" fmla="*/ 198982 h 467109"/>
                  <a:gd name="connsiteX11" fmla="*/ 208202 w 208201"/>
                  <a:gd name="connsiteY11" fmla="*/ 198982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1" h="467109">
                    <a:moveTo>
                      <a:pt x="208202" y="143667"/>
                    </a:moveTo>
                    <a:lnTo>
                      <a:pt x="131374" y="143667"/>
                    </a:lnTo>
                    <a:lnTo>
                      <a:pt x="131374" y="0"/>
                    </a:lnTo>
                    <a:lnTo>
                      <a:pt x="76059" y="0"/>
                    </a:lnTo>
                    <a:lnTo>
                      <a:pt x="76059" y="143667"/>
                    </a:lnTo>
                    <a:lnTo>
                      <a:pt x="0" y="143667"/>
                    </a:lnTo>
                    <a:lnTo>
                      <a:pt x="0" y="198982"/>
                    </a:lnTo>
                    <a:lnTo>
                      <a:pt x="76059" y="198982"/>
                    </a:lnTo>
                    <a:lnTo>
                      <a:pt x="76059" y="467110"/>
                    </a:lnTo>
                    <a:lnTo>
                      <a:pt x="131374" y="467110"/>
                    </a:lnTo>
                    <a:lnTo>
                      <a:pt x="131374" y="198982"/>
                    </a:lnTo>
                    <a:lnTo>
                      <a:pt x="208202" y="198982"/>
                    </a:lnTo>
                    <a:close/>
                  </a:path>
                </a:pathLst>
              </a:custGeom>
              <a:grpFill/>
              <a:ln w="7677" cap="flat">
                <a:noFill/>
                <a:prstDash val="solid"/>
                <a:miter/>
              </a:ln>
            </p:spPr>
            <p:txBody>
              <a:bodyPr rtlCol="0" anchor="ctr"/>
              <a:lstStyle/>
              <a:p>
                <a:pPr algn="ctr"/>
                <a:endParaRPr lang="en-CA">
                  <a:solidFill>
                    <a:schemeClr val="tx1"/>
                  </a:solidFill>
                </a:endParaRPr>
              </a:p>
            </p:txBody>
          </p:sp>
        </p:grpSp>
      </p:grpSp>
      <p:sp>
        <p:nvSpPr>
          <p:cNvPr id="2" name="Rectangle 1">
            <a:hlinkClick r:id="" action="ppaction://noaction"/>
            <a:extLst>
              <a:ext uri="{FF2B5EF4-FFF2-40B4-BE49-F238E27FC236}">
                <a16:creationId xmlns:a16="http://schemas.microsoft.com/office/drawing/2014/main" id="{1FEF9535-4750-1040-B0C8-EEE4079782A8}"/>
              </a:ext>
            </a:extLst>
          </p:cNvPr>
          <p:cNvSpPr/>
          <p:nvPr userDrawn="1"/>
        </p:nvSpPr>
        <p:spPr>
          <a:xfrm>
            <a:off x="10643616" y="155448"/>
            <a:ext cx="1371600" cy="81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6046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4182-278A-844D-A495-06780E34C93A}"/>
              </a:ext>
            </a:extLst>
          </p:cNvPr>
          <p:cNvSpPr>
            <a:spLocks noGrp="1"/>
          </p:cNvSpPr>
          <p:nvPr>
            <p:ph type="title" hasCustomPrompt="1"/>
          </p:nvPr>
        </p:nvSpPr>
        <p:spPr>
          <a:xfrm>
            <a:off x="374005" y="202715"/>
            <a:ext cx="5008824" cy="606924"/>
          </a:xfrm>
        </p:spPr>
        <p:txBody>
          <a:bodyPr>
            <a:normAutofit/>
          </a:bodyPr>
          <a:lstStyle>
            <a:lvl1pPr>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a:t>CLICK TO EDIT MASTER TITLE STYLE</a:t>
            </a:r>
            <a:endParaRPr lang="de-DE"/>
          </a:p>
        </p:txBody>
      </p:sp>
      <p:sp>
        <p:nvSpPr>
          <p:cNvPr id="5" name="Footer Placeholder 4">
            <a:extLst>
              <a:ext uri="{FF2B5EF4-FFF2-40B4-BE49-F238E27FC236}">
                <a16:creationId xmlns:a16="http://schemas.microsoft.com/office/drawing/2014/main" id="{896A6154-459E-C540-BAFD-0759DFCCE6F5}"/>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75000"/>
                  </a:schemeClr>
                </a:solidFill>
              </a:defRPr>
            </a:lvl1pPr>
          </a:lstStyle>
          <a:p>
            <a:r>
              <a:rPr lang="de-DE"/>
              <a:t>CONFIDENTIAL</a:t>
            </a:r>
          </a:p>
        </p:txBody>
      </p:sp>
      <p:sp>
        <p:nvSpPr>
          <p:cNvPr id="6" name="Slide Number Placeholder 5">
            <a:extLst>
              <a:ext uri="{FF2B5EF4-FFF2-40B4-BE49-F238E27FC236}">
                <a16:creationId xmlns:a16="http://schemas.microsoft.com/office/drawing/2014/main" id="{36C6D8C6-5895-7746-AD4B-FBB647046F08}"/>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grpSp>
        <p:nvGrpSpPr>
          <p:cNvPr id="27" name="Group 26">
            <a:extLst>
              <a:ext uri="{FF2B5EF4-FFF2-40B4-BE49-F238E27FC236}">
                <a16:creationId xmlns:a16="http://schemas.microsoft.com/office/drawing/2014/main" id="{3A2BE2C3-70F2-B04E-84F0-55BA4CCEABC8}"/>
              </a:ext>
            </a:extLst>
          </p:cNvPr>
          <p:cNvGrpSpPr/>
          <p:nvPr userDrawn="1"/>
        </p:nvGrpSpPr>
        <p:grpSpPr>
          <a:xfrm>
            <a:off x="10723574" y="225363"/>
            <a:ext cx="1227771" cy="607111"/>
            <a:chOff x="-2708811" y="1538289"/>
            <a:chExt cx="2546094" cy="1258998"/>
          </a:xfrm>
        </p:grpSpPr>
        <p:sp>
          <p:nvSpPr>
            <p:cNvPr id="28" name="Freeform: Shape 54">
              <a:extLst>
                <a:ext uri="{FF2B5EF4-FFF2-40B4-BE49-F238E27FC236}">
                  <a16:creationId xmlns:a16="http://schemas.microsoft.com/office/drawing/2014/main" id="{06346D90-CB7F-714F-8F20-EACFB2A24870}"/>
                </a:ext>
              </a:extLst>
            </p:cNvPr>
            <p:cNvSpPr/>
            <p:nvPr/>
          </p:nvSpPr>
          <p:spPr>
            <a:xfrm>
              <a:off x="-1876464" y="1564866"/>
              <a:ext cx="324140" cy="526986"/>
            </a:xfrm>
            <a:custGeom>
              <a:avLst/>
              <a:gdLst>
                <a:gd name="connsiteX0" fmla="*/ 99004 w 327949"/>
                <a:gd name="connsiteY0" fmla="*/ 491694 h 533180"/>
                <a:gd name="connsiteX1" fmla="*/ 90553 w 327949"/>
                <a:gd name="connsiteY1" fmla="*/ 315760 h 533180"/>
                <a:gd name="connsiteX2" fmla="*/ 90553 w 327949"/>
                <a:gd name="connsiteY2" fmla="*/ 315760 h 533180"/>
                <a:gd name="connsiteX3" fmla="*/ 90553 w 327949"/>
                <a:gd name="connsiteY3" fmla="*/ 315760 h 533180"/>
                <a:gd name="connsiteX4" fmla="*/ 234220 w 327949"/>
                <a:gd name="connsiteY4" fmla="*/ 119850 h 533180"/>
                <a:gd name="connsiteX5" fmla="*/ 318730 w 327949"/>
                <a:gd name="connsiteY5" fmla="*/ 84510 h 533180"/>
                <a:gd name="connsiteX6" fmla="*/ 311816 w 327949"/>
                <a:gd name="connsiteY6" fmla="*/ 50706 h 533180"/>
                <a:gd name="connsiteX7" fmla="*/ 327949 w 327949"/>
                <a:gd name="connsiteY7" fmla="*/ 0 h 533180"/>
                <a:gd name="connsiteX8" fmla="*/ 191965 w 327949"/>
                <a:gd name="connsiteY8" fmla="*/ 51474 h 533180"/>
                <a:gd name="connsiteX9" fmla="*/ 11421 w 327949"/>
                <a:gd name="connsiteY9" fmla="*/ 296553 h 533180"/>
                <a:gd name="connsiteX10" fmla="*/ 11421 w 327949"/>
                <a:gd name="connsiteY10" fmla="*/ 296553 h 533180"/>
                <a:gd name="connsiteX11" fmla="*/ 11421 w 327949"/>
                <a:gd name="connsiteY11" fmla="*/ 296553 h 533180"/>
                <a:gd name="connsiteX12" fmla="*/ 26787 w 327949"/>
                <a:gd name="connsiteY12" fmla="*/ 533181 h 533180"/>
                <a:gd name="connsiteX13" fmla="*/ 99004 w 327949"/>
                <a:gd name="connsiteY13" fmla="*/ 491694 h 5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949" h="533180">
                  <a:moveTo>
                    <a:pt x="99004" y="491694"/>
                  </a:moveTo>
                  <a:cubicBezTo>
                    <a:pt x="80566" y="436379"/>
                    <a:pt x="75956" y="375685"/>
                    <a:pt x="90553" y="315760"/>
                  </a:cubicBezTo>
                  <a:lnTo>
                    <a:pt x="90553" y="315760"/>
                  </a:lnTo>
                  <a:lnTo>
                    <a:pt x="90553" y="315760"/>
                  </a:lnTo>
                  <a:cubicBezTo>
                    <a:pt x="111297" y="230482"/>
                    <a:pt x="165076" y="162105"/>
                    <a:pt x="234220" y="119850"/>
                  </a:cubicBezTo>
                  <a:cubicBezTo>
                    <a:pt x="260341" y="103717"/>
                    <a:pt x="288767" y="92193"/>
                    <a:pt x="318730" y="84510"/>
                  </a:cubicBezTo>
                  <a:cubicBezTo>
                    <a:pt x="314120" y="74522"/>
                    <a:pt x="311816" y="62998"/>
                    <a:pt x="311816" y="50706"/>
                  </a:cubicBezTo>
                  <a:cubicBezTo>
                    <a:pt x="311816" y="31499"/>
                    <a:pt x="317962" y="13829"/>
                    <a:pt x="327949" y="0"/>
                  </a:cubicBezTo>
                  <a:cubicBezTo>
                    <a:pt x="279548" y="8451"/>
                    <a:pt x="233452" y="26121"/>
                    <a:pt x="191965" y="51474"/>
                  </a:cubicBezTo>
                  <a:cubicBezTo>
                    <a:pt x="104382" y="104485"/>
                    <a:pt x="37542" y="189763"/>
                    <a:pt x="11421" y="296553"/>
                  </a:cubicBezTo>
                  <a:lnTo>
                    <a:pt x="11421" y="296553"/>
                  </a:lnTo>
                  <a:lnTo>
                    <a:pt x="11421" y="296553"/>
                  </a:lnTo>
                  <a:cubicBezTo>
                    <a:pt x="-8554" y="378758"/>
                    <a:pt x="-1639" y="460195"/>
                    <a:pt x="26787" y="533181"/>
                  </a:cubicBezTo>
                  <a:cubicBezTo>
                    <a:pt x="42920" y="508596"/>
                    <a:pt x="69042" y="492463"/>
                    <a:pt x="99004" y="491694"/>
                  </a:cubicBezTo>
                </a:path>
              </a:pathLst>
            </a:custGeom>
            <a:solidFill>
              <a:schemeClr val="tx2"/>
            </a:solidFill>
            <a:ln w="7677" cap="flat">
              <a:noFill/>
              <a:prstDash val="solid"/>
              <a:miter/>
            </a:ln>
          </p:spPr>
          <p:txBody>
            <a:bodyPr rtlCol="0" anchor="ctr"/>
            <a:lstStyle/>
            <a:p>
              <a:pPr algn="ctr"/>
              <a:endParaRPr lang="en-CA"/>
            </a:p>
          </p:txBody>
        </p:sp>
        <p:sp>
          <p:nvSpPr>
            <p:cNvPr id="29" name="Freeform: Shape 72">
              <a:extLst>
                <a:ext uri="{FF2B5EF4-FFF2-40B4-BE49-F238E27FC236}">
                  <a16:creationId xmlns:a16="http://schemas.microsoft.com/office/drawing/2014/main" id="{BEEC6770-032F-3040-AFE9-5BBE6712D295}"/>
                </a:ext>
              </a:extLst>
            </p:cNvPr>
            <p:cNvSpPr/>
            <p:nvPr/>
          </p:nvSpPr>
          <p:spPr>
            <a:xfrm>
              <a:off x="-1408048" y="1564866"/>
              <a:ext cx="323124" cy="525468"/>
            </a:xfrm>
            <a:custGeom>
              <a:avLst/>
              <a:gdLst>
                <a:gd name="connsiteX0" fmla="*/ 9219 w 326921"/>
                <a:gd name="connsiteY0" fmla="*/ 84510 h 531644"/>
                <a:gd name="connsiteX1" fmla="*/ 236628 w 326921"/>
                <a:gd name="connsiteY1" fmla="*/ 466341 h 531644"/>
                <a:gd name="connsiteX2" fmla="*/ 236628 w 326921"/>
                <a:gd name="connsiteY2" fmla="*/ 466341 h 531644"/>
                <a:gd name="connsiteX3" fmla="*/ 236628 w 326921"/>
                <a:gd name="connsiteY3" fmla="*/ 466341 h 531644"/>
                <a:gd name="connsiteX4" fmla="*/ 229713 w 326921"/>
                <a:gd name="connsiteY4" fmla="*/ 490926 h 531644"/>
                <a:gd name="connsiteX5" fmla="*/ 301163 w 326921"/>
                <a:gd name="connsiteY5" fmla="*/ 531644 h 531644"/>
                <a:gd name="connsiteX6" fmla="*/ 315760 w 326921"/>
                <a:gd name="connsiteY6" fmla="*/ 486316 h 531644"/>
                <a:gd name="connsiteX7" fmla="*/ 315760 w 326921"/>
                <a:gd name="connsiteY7" fmla="*/ 486316 h 531644"/>
                <a:gd name="connsiteX8" fmla="*/ 20743 w 326921"/>
                <a:gd name="connsiteY8" fmla="*/ 4610 h 531644"/>
                <a:gd name="connsiteX9" fmla="*/ 20743 w 326921"/>
                <a:gd name="connsiteY9" fmla="*/ 4610 h 531644"/>
                <a:gd name="connsiteX10" fmla="*/ 20743 w 326921"/>
                <a:gd name="connsiteY10" fmla="*/ 4610 h 531644"/>
                <a:gd name="connsiteX11" fmla="*/ 0 w 326921"/>
                <a:gd name="connsiteY11" fmla="*/ 0 h 531644"/>
                <a:gd name="connsiteX12" fmla="*/ 15365 w 326921"/>
                <a:gd name="connsiteY12" fmla="*/ 49938 h 531644"/>
                <a:gd name="connsiteX13" fmla="*/ 9219 w 326921"/>
                <a:gd name="connsiteY13" fmla="*/ 84510 h 53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921" h="531644">
                  <a:moveTo>
                    <a:pt x="9219" y="84510"/>
                  </a:moveTo>
                  <a:cubicBezTo>
                    <a:pt x="175934" y="129070"/>
                    <a:pt x="277346" y="298858"/>
                    <a:pt x="236628" y="466341"/>
                  </a:cubicBezTo>
                  <a:lnTo>
                    <a:pt x="236628" y="466341"/>
                  </a:lnTo>
                  <a:lnTo>
                    <a:pt x="236628" y="466341"/>
                  </a:lnTo>
                  <a:cubicBezTo>
                    <a:pt x="234323" y="474792"/>
                    <a:pt x="232018" y="482475"/>
                    <a:pt x="229713" y="490926"/>
                  </a:cubicBezTo>
                  <a:cubicBezTo>
                    <a:pt x="259676" y="491694"/>
                    <a:pt x="285797" y="507828"/>
                    <a:pt x="301163" y="531644"/>
                  </a:cubicBezTo>
                  <a:cubicBezTo>
                    <a:pt x="306541" y="517047"/>
                    <a:pt x="311918" y="501682"/>
                    <a:pt x="315760" y="486316"/>
                  </a:cubicBezTo>
                  <a:lnTo>
                    <a:pt x="315760" y="486316"/>
                  </a:lnTo>
                  <a:cubicBezTo>
                    <a:pt x="367234" y="272737"/>
                    <a:pt x="235860" y="56852"/>
                    <a:pt x="20743" y="4610"/>
                  </a:cubicBezTo>
                  <a:lnTo>
                    <a:pt x="20743" y="4610"/>
                  </a:lnTo>
                  <a:lnTo>
                    <a:pt x="20743" y="4610"/>
                  </a:lnTo>
                  <a:cubicBezTo>
                    <a:pt x="13829" y="3073"/>
                    <a:pt x="6914" y="1537"/>
                    <a:pt x="0" y="0"/>
                  </a:cubicBezTo>
                  <a:cubicBezTo>
                    <a:pt x="9988" y="14597"/>
                    <a:pt x="15365" y="31499"/>
                    <a:pt x="15365" y="49938"/>
                  </a:cubicBezTo>
                  <a:cubicBezTo>
                    <a:pt x="16134" y="62230"/>
                    <a:pt x="13061" y="73754"/>
                    <a:pt x="9219" y="84510"/>
                  </a:cubicBezTo>
                </a:path>
              </a:pathLst>
            </a:custGeom>
            <a:solidFill>
              <a:schemeClr val="tx2"/>
            </a:solidFill>
            <a:ln w="7677" cap="flat">
              <a:noFill/>
              <a:prstDash val="solid"/>
              <a:miter/>
            </a:ln>
          </p:spPr>
          <p:txBody>
            <a:bodyPr rtlCol="0" anchor="ctr"/>
            <a:lstStyle/>
            <a:p>
              <a:pPr algn="ctr"/>
              <a:endParaRPr lang="en-CA"/>
            </a:p>
          </p:txBody>
        </p:sp>
        <p:sp>
          <p:nvSpPr>
            <p:cNvPr id="30" name="Freeform: Shape 73">
              <a:extLst>
                <a:ext uri="{FF2B5EF4-FFF2-40B4-BE49-F238E27FC236}">
                  <a16:creationId xmlns:a16="http://schemas.microsoft.com/office/drawing/2014/main" id="{01E44FB3-5192-6843-9B63-31A0A5FC5D09}"/>
                </a:ext>
              </a:extLst>
            </p:cNvPr>
            <p:cNvSpPr/>
            <p:nvPr/>
          </p:nvSpPr>
          <p:spPr>
            <a:xfrm>
              <a:off x="-1556121" y="1538289"/>
              <a:ext cx="151917" cy="151869"/>
            </a:xfrm>
            <a:custGeom>
              <a:avLst/>
              <a:gdLst>
                <a:gd name="connsiteX0" fmla="*/ 131374 w 153702"/>
                <a:gd name="connsiteY0" fmla="*/ 22280 h 153654"/>
                <a:gd name="connsiteX1" fmla="*/ 76827 w 153702"/>
                <a:gd name="connsiteY1" fmla="*/ 0 h 153654"/>
                <a:gd name="connsiteX2" fmla="*/ 22280 w 153702"/>
                <a:gd name="connsiteY2" fmla="*/ 22280 h 153654"/>
                <a:gd name="connsiteX3" fmla="*/ 0 w 153702"/>
                <a:gd name="connsiteY3" fmla="*/ 76827 h 153654"/>
                <a:gd name="connsiteX4" fmla="*/ 22280 w 153702"/>
                <a:gd name="connsiteY4" fmla="*/ 131375 h 153654"/>
                <a:gd name="connsiteX5" fmla="*/ 76827 w 153702"/>
                <a:gd name="connsiteY5" fmla="*/ 153654 h 153654"/>
                <a:gd name="connsiteX6" fmla="*/ 131374 w 153702"/>
                <a:gd name="connsiteY6" fmla="*/ 131375 h 153654"/>
                <a:gd name="connsiteX7" fmla="*/ 153654 w 153702"/>
                <a:gd name="connsiteY7" fmla="*/ 76827 h 153654"/>
                <a:gd name="connsiteX8" fmla="*/ 131374 w 153702"/>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 h="153654">
                  <a:moveTo>
                    <a:pt x="131374"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4" y="131375"/>
                  </a:cubicBezTo>
                  <a:cubicBezTo>
                    <a:pt x="145203" y="117546"/>
                    <a:pt x="153654" y="98339"/>
                    <a:pt x="153654" y="76827"/>
                  </a:cubicBezTo>
                  <a:cubicBezTo>
                    <a:pt x="154423" y="55316"/>
                    <a:pt x="145972" y="36109"/>
                    <a:pt x="131374" y="22280"/>
                  </a:cubicBezTo>
                </a:path>
              </a:pathLst>
            </a:custGeom>
            <a:solidFill>
              <a:schemeClr val="tx1"/>
            </a:solidFill>
            <a:ln w="7677" cap="flat">
              <a:noFill/>
              <a:prstDash val="solid"/>
              <a:miter/>
            </a:ln>
          </p:spPr>
          <p:txBody>
            <a:bodyPr rtlCol="0" anchor="ctr"/>
            <a:lstStyle/>
            <a:p>
              <a:pPr algn="ctr"/>
              <a:endParaRPr lang="en-CA"/>
            </a:p>
          </p:txBody>
        </p:sp>
        <p:sp>
          <p:nvSpPr>
            <p:cNvPr id="31" name="Freeform: Shape 74">
              <a:extLst>
                <a:ext uri="{FF2B5EF4-FFF2-40B4-BE49-F238E27FC236}">
                  <a16:creationId xmlns:a16="http://schemas.microsoft.com/office/drawing/2014/main" id="{602EAD3D-53A4-D34A-AF57-AA429EBD1F22}"/>
                </a:ext>
              </a:extLst>
            </p:cNvPr>
            <p:cNvSpPr/>
            <p:nvPr/>
          </p:nvSpPr>
          <p:spPr>
            <a:xfrm>
              <a:off x="-1260734"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4" y="117546"/>
                    <a:pt x="153654" y="98339"/>
                    <a:pt x="153654" y="76827"/>
                  </a:cubicBezTo>
                  <a:cubicBezTo>
                    <a:pt x="153654" y="55316"/>
                    <a:pt x="145204" y="36109"/>
                    <a:pt x="131375" y="22280"/>
                  </a:cubicBezTo>
                </a:path>
              </a:pathLst>
            </a:custGeom>
            <a:solidFill>
              <a:schemeClr val="tx1"/>
            </a:solidFill>
            <a:ln w="7677" cap="flat">
              <a:noFill/>
              <a:prstDash val="solid"/>
              <a:miter/>
            </a:ln>
          </p:spPr>
          <p:txBody>
            <a:bodyPr rtlCol="0" anchor="ctr"/>
            <a:lstStyle/>
            <a:p>
              <a:pPr algn="ctr"/>
              <a:endParaRPr lang="en-CA"/>
            </a:p>
          </p:txBody>
        </p:sp>
        <p:sp>
          <p:nvSpPr>
            <p:cNvPr id="32" name="Freeform: Shape 75">
              <a:extLst>
                <a:ext uri="{FF2B5EF4-FFF2-40B4-BE49-F238E27FC236}">
                  <a16:creationId xmlns:a16="http://schemas.microsoft.com/office/drawing/2014/main" id="{D9341F1E-6FFF-084C-B9B0-E26A4690A092}"/>
                </a:ext>
              </a:extLst>
            </p:cNvPr>
            <p:cNvSpPr/>
            <p:nvPr/>
          </p:nvSpPr>
          <p:spPr>
            <a:xfrm>
              <a:off x="-1850748"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3" y="117546"/>
                    <a:pt x="153654" y="98339"/>
                    <a:pt x="153654" y="76827"/>
                  </a:cubicBezTo>
                  <a:cubicBezTo>
                    <a:pt x="153654" y="55316"/>
                    <a:pt x="145203" y="36109"/>
                    <a:pt x="131375" y="22280"/>
                  </a:cubicBezTo>
                </a:path>
              </a:pathLst>
            </a:custGeom>
            <a:solidFill>
              <a:schemeClr val="tx1"/>
            </a:solidFill>
            <a:ln w="7677" cap="flat">
              <a:noFill/>
              <a:prstDash val="solid"/>
              <a:miter/>
            </a:ln>
          </p:spPr>
          <p:txBody>
            <a:bodyPr rtlCol="0" anchor="ctr"/>
            <a:lstStyle/>
            <a:p>
              <a:pPr algn="ctr"/>
              <a:endParaRPr lang="en-CA"/>
            </a:p>
          </p:txBody>
        </p:sp>
        <p:grpSp>
          <p:nvGrpSpPr>
            <p:cNvPr id="33" name="Group 32">
              <a:extLst>
                <a:ext uri="{FF2B5EF4-FFF2-40B4-BE49-F238E27FC236}">
                  <a16:creationId xmlns:a16="http://schemas.microsoft.com/office/drawing/2014/main" id="{73AB0EC8-DE88-4E43-995B-27FC41015779}"/>
                </a:ext>
              </a:extLst>
            </p:cNvPr>
            <p:cNvGrpSpPr/>
            <p:nvPr/>
          </p:nvGrpSpPr>
          <p:grpSpPr>
            <a:xfrm>
              <a:off x="-2708811" y="2334085"/>
              <a:ext cx="2546094" cy="463202"/>
              <a:chOff x="4591457" y="-1155574"/>
              <a:chExt cx="2576016" cy="468646"/>
            </a:xfrm>
            <a:solidFill>
              <a:schemeClr val="tx1"/>
            </a:solidFill>
          </p:grpSpPr>
          <p:sp>
            <p:nvSpPr>
              <p:cNvPr id="34" name="Freeform: Shape 77">
                <a:extLst>
                  <a:ext uri="{FF2B5EF4-FFF2-40B4-BE49-F238E27FC236}">
                    <a16:creationId xmlns:a16="http://schemas.microsoft.com/office/drawing/2014/main" id="{D6EDAF37-2D42-7C42-9442-CB71A9DD9A22}"/>
                  </a:ext>
                </a:extLst>
              </p:cNvPr>
              <p:cNvSpPr/>
              <p:nvPr/>
            </p:nvSpPr>
            <p:spPr>
              <a:xfrm>
                <a:off x="6152586" y="-1014212"/>
                <a:ext cx="3073" cy="7682"/>
              </a:xfrm>
              <a:custGeom>
                <a:avLst/>
                <a:gdLst>
                  <a:gd name="connsiteX0" fmla="*/ 0 w 3073"/>
                  <a:gd name="connsiteY0" fmla="*/ 0 h 7682"/>
                  <a:gd name="connsiteX1" fmla="*/ 0 w 3073"/>
                  <a:gd name="connsiteY1" fmla="*/ 0 h 7682"/>
                  <a:gd name="connsiteX2" fmla="*/ 3073 w 3073"/>
                  <a:gd name="connsiteY2" fmla="*/ 0 h 7682"/>
                  <a:gd name="connsiteX3" fmla="*/ 0 w 3073"/>
                  <a:gd name="connsiteY3" fmla="*/ 0 h 7682"/>
                </a:gdLst>
                <a:ahLst/>
                <a:cxnLst>
                  <a:cxn ang="0">
                    <a:pos x="connsiteX0" y="connsiteY0"/>
                  </a:cxn>
                  <a:cxn ang="0">
                    <a:pos x="connsiteX1" y="connsiteY1"/>
                  </a:cxn>
                  <a:cxn ang="0">
                    <a:pos x="connsiteX2" y="connsiteY2"/>
                  </a:cxn>
                  <a:cxn ang="0">
                    <a:pos x="connsiteX3" y="connsiteY3"/>
                  </a:cxn>
                </a:cxnLst>
                <a:rect l="l" t="t" r="r" b="b"/>
                <a:pathLst>
                  <a:path w="3073" h="7682">
                    <a:moveTo>
                      <a:pt x="0" y="0"/>
                    </a:moveTo>
                    <a:lnTo>
                      <a:pt x="0" y="0"/>
                    </a:lnTo>
                    <a:cubicBezTo>
                      <a:pt x="768" y="0"/>
                      <a:pt x="2305" y="0"/>
                      <a:pt x="3073" y="0"/>
                    </a:cubicBezTo>
                    <a:lnTo>
                      <a:pt x="0"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35" name="Freeform: Shape 78">
                <a:extLst>
                  <a:ext uri="{FF2B5EF4-FFF2-40B4-BE49-F238E27FC236}">
                    <a16:creationId xmlns:a16="http://schemas.microsoft.com/office/drawing/2014/main" id="{1AC01755-C536-4E45-A0C7-F1B5712EA38E}"/>
                  </a:ext>
                </a:extLst>
              </p:cNvPr>
              <p:cNvSpPr/>
              <p:nvPr/>
            </p:nvSpPr>
            <p:spPr>
              <a:xfrm>
                <a:off x="4591457" y="-1011907"/>
                <a:ext cx="323442" cy="324979"/>
              </a:xfrm>
              <a:custGeom>
                <a:avLst/>
                <a:gdLst>
                  <a:gd name="connsiteX0" fmla="*/ 162105 w 323442"/>
                  <a:gd name="connsiteY0" fmla="*/ 56084 h 324979"/>
                  <a:gd name="connsiteX1" fmla="*/ 268127 w 323442"/>
                  <a:gd name="connsiteY1" fmla="*/ 162106 h 324979"/>
                  <a:gd name="connsiteX2" fmla="*/ 268127 w 323442"/>
                  <a:gd name="connsiteY2" fmla="*/ 324211 h 324979"/>
                  <a:gd name="connsiteX3" fmla="*/ 323443 w 323442"/>
                  <a:gd name="connsiteY3" fmla="*/ 324211 h 324979"/>
                  <a:gd name="connsiteX4" fmla="*/ 323443 w 323442"/>
                  <a:gd name="connsiteY4" fmla="*/ 162106 h 324979"/>
                  <a:gd name="connsiteX5" fmla="*/ 161337 w 323442"/>
                  <a:gd name="connsiteY5" fmla="*/ 0 h 324979"/>
                  <a:gd name="connsiteX6" fmla="*/ 0 w 323442"/>
                  <a:gd name="connsiteY6" fmla="*/ 162874 h 324979"/>
                  <a:gd name="connsiteX7" fmla="*/ 0 w 323442"/>
                  <a:gd name="connsiteY7" fmla="*/ 324979 h 324979"/>
                  <a:gd name="connsiteX8" fmla="*/ 55316 w 323442"/>
                  <a:gd name="connsiteY8" fmla="*/ 324979 h 324979"/>
                  <a:gd name="connsiteX9" fmla="*/ 55316 w 323442"/>
                  <a:gd name="connsiteY9" fmla="*/ 162874 h 324979"/>
                  <a:gd name="connsiteX10" fmla="*/ 162105 w 323442"/>
                  <a:gd name="connsiteY10" fmla="*/ 56084 h 3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42" h="324979">
                    <a:moveTo>
                      <a:pt x="162105" y="56084"/>
                    </a:moveTo>
                    <a:cubicBezTo>
                      <a:pt x="220494" y="56084"/>
                      <a:pt x="268127" y="103717"/>
                      <a:pt x="268127" y="162106"/>
                    </a:cubicBezTo>
                    <a:lnTo>
                      <a:pt x="268127" y="324211"/>
                    </a:lnTo>
                    <a:lnTo>
                      <a:pt x="323443" y="324211"/>
                    </a:lnTo>
                    <a:lnTo>
                      <a:pt x="323443" y="162106"/>
                    </a:lnTo>
                    <a:cubicBezTo>
                      <a:pt x="323443" y="72218"/>
                      <a:pt x="251225" y="0"/>
                      <a:pt x="161337" y="0"/>
                    </a:cubicBezTo>
                    <a:cubicBezTo>
                      <a:pt x="72218" y="768"/>
                      <a:pt x="0" y="72986"/>
                      <a:pt x="0" y="162874"/>
                    </a:cubicBezTo>
                    <a:lnTo>
                      <a:pt x="0" y="324979"/>
                    </a:lnTo>
                    <a:lnTo>
                      <a:pt x="55316" y="324979"/>
                    </a:lnTo>
                    <a:lnTo>
                      <a:pt x="55316" y="162874"/>
                    </a:lnTo>
                    <a:cubicBezTo>
                      <a:pt x="55316" y="103717"/>
                      <a:pt x="102948" y="56084"/>
                      <a:pt x="162105" y="56084"/>
                    </a:cubicBezTo>
                  </a:path>
                </a:pathLst>
              </a:custGeom>
              <a:grpFill/>
              <a:ln w="7677" cap="flat">
                <a:noFill/>
                <a:prstDash val="solid"/>
                <a:miter/>
              </a:ln>
            </p:spPr>
            <p:txBody>
              <a:bodyPr rtlCol="0" anchor="ctr"/>
              <a:lstStyle/>
              <a:p>
                <a:pPr algn="ctr"/>
                <a:endParaRPr lang="en-CA">
                  <a:solidFill>
                    <a:schemeClr val="tx1"/>
                  </a:solidFill>
                </a:endParaRPr>
              </a:p>
            </p:txBody>
          </p:sp>
          <p:sp>
            <p:nvSpPr>
              <p:cNvPr id="36" name="Freeform: Shape 79">
                <a:extLst>
                  <a:ext uri="{FF2B5EF4-FFF2-40B4-BE49-F238E27FC236}">
                    <a16:creationId xmlns:a16="http://schemas.microsoft.com/office/drawing/2014/main" id="{38ECF229-3E94-D846-9A59-4D192E9B0333}"/>
                  </a:ext>
                </a:extLst>
              </p:cNvPr>
              <p:cNvSpPr/>
              <p:nvPr/>
            </p:nvSpPr>
            <p:spPr>
              <a:xfrm>
                <a:off x="6178707" y="-1011139"/>
                <a:ext cx="324210" cy="324210"/>
              </a:xfrm>
              <a:custGeom>
                <a:avLst/>
                <a:gdLst>
                  <a:gd name="connsiteX0" fmla="*/ 162105 w 324210"/>
                  <a:gd name="connsiteY0" fmla="*/ 0 h 324210"/>
                  <a:gd name="connsiteX1" fmla="*/ 0 w 324210"/>
                  <a:gd name="connsiteY1" fmla="*/ 162105 h 324210"/>
                  <a:gd name="connsiteX2" fmla="*/ 47633 w 324210"/>
                  <a:gd name="connsiteY2" fmla="*/ 276578 h 324210"/>
                  <a:gd name="connsiteX3" fmla="*/ 162105 w 324210"/>
                  <a:gd name="connsiteY3" fmla="*/ 324211 h 324210"/>
                  <a:gd name="connsiteX4" fmla="*/ 276578 w 324210"/>
                  <a:gd name="connsiteY4" fmla="*/ 276578 h 324210"/>
                  <a:gd name="connsiteX5" fmla="*/ 324211 w 324210"/>
                  <a:gd name="connsiteY5" fmla="*/ 162105 h 324210"/>
                  <a:gd name="connsiteX6" fmla="*/ 162105 w 324210"/>
                  <a:gd name="connsiteY6" fmla="*/ 0 h 324210"/>
                  <a:gd name="connsiteX7" fmla="*/ 237396 w 324210"/>
                  <a:gd name="connsiteY7" fmla="*/ 236628 h 324210"/>
                  <a:gd name="connsiteX8" fmla="*/ 162105 w 324210"/>
                  <a:gd name="connsiteY8" fmla="*/ 267359 h 324210"/>
                  <a:gd name="connsiteX9" fmla="*/ 86815 w 324210"/>
                  <a:gd name="connsiteY9" fmla="*/ 236628 h 324210"/>
                  <a:gd name="connsiteX10" fmla="*/ 55316 w 324210"/>
                  <a:gd name="connsiteY10" fmla="*/ 162105 h 324210"/>
                  <a:gd name="connsiteX11" fmla="*/ 161337 w 324210"/>
                  <a:gd name="connsiteY11" fmla="*/ 56084 h 324210"/>
                  <a:gd name="connsiteX12" fmla="*/ 267359 w 324210"/>
                  <a:gd name="connsiteY12" fmla="*/ 162105 h 324210"/>
                  <a:gd name="connsiteX13" fmla="*/ 237396 w 324210"/>
                  <a:gd name="connsiteY13" fmla="*/ 236628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210" h="324210">
                    <a:moveTo>
                      <a:pt x="162105" y="0"/>
                    </a:moveTo>
                    <a:cubicBezTo>
                      <a:pt x="72218" y="0"/>
                      <a:pt x="0" y="72218"/>
                      <a:pt x="0" y="162105"/>
                    </a:cubicBezTo>
                    <a:cubicBezTo>
                      <a:pt x="0" y="206665"/>
                      <a:pt x="18438" y="246615"/>
                      <a:pt x="47633" y="276578"/>
                    </a:cubicBezTo>
                    <a:cubicBezTo>
                      <a:pt x="76827" y="305772"/>
                      <a:pt x="117546" y="324211"/>
                      <a:pt x="162105" y="324211"/>
                    </a:cubicBezTo>
                    <a:cubicBezTo>
                      <a:pt x="206665" y="324211"/>
                      <a:pt x="247384" y="305772"/>
                      <a:pt x="276578" y="276578"/>
                    </a:cubicBezTo>
                    <a:cubicBezTo>
                      <a:pt x="305772" y="247384"/>
                      <a:pt x="324211" y="206665"/>
                      <a:pt x="324211" y="162105"/>
                    </a:cubicBezTo>
                    <a:cubicBezTo>
                      <a:pt x="324211" y="72218"/>
                      <a:pt x="251993" y="0"/>
                      <a:pt x="162105" y="0"/>
                    </a:cubicBezTo>
                    <a:moveTo>
                      <a:pt x="237396" y="236628"/>
                    </a:moveTo>
                    <a:cubicBezTo>
                      <a:pt x="218189" y="255835"/>
                      <a:pt x="191300" y="267359"/>
                      <a:pt x="162105" y="267359"/>
                    </a:cubicBezTo>
                    <a:cubicBezTo>
                      <a:pt x="132911" y="267359"/>
                      <a:pt x="106021" y="255835"/>
                      <a:pt x="86815" y="236628"/>
                    </a:cubicBezTo>
                    <a:cubicBezTo>
                      <a:pt x="67608" y="217421"/>
                      <a:pt x="55316" y="191300"/>
                      <a:pt x="55316" y="162105"/>
                    </a:cubicBezTo>
                    <a:cubicBezTo>
                      <a:pt x="55316" y="103717"/>
                      <a:pt x="102948" y="56084"/>
                      <a:pt x="161337" y="56084"/>
                    </a:cubicBezTo>
                    <a:cubicBezTo>
                      <a:pt x="219726" y="56084"/>
                      <a:pt x="267359" y="103717"/>
                      <a:pt x="267359" y="162105"/>
                    </a:cubicBezTo>
                    <a:cubicBezTo>
                      <a:pt x="268127" y="191300"/>
                      <a:pt x="256603" y="217421"/>
                      <a:pt x="237396" y="236628"/>
                    </a:cubicBezTo>
                  </a:path>
                </a:pathLst>
              </a:custGeom>
              <a:grpFill/>
              <a:ln w="7677" cap="flat">
                <a:noFill/>
                <a:prstDash val="solid"/>
                <a:miter/>
              </a:ln>
            </p:spPr>
            <p:txBody>
              <a:bodyPr rtlCol="0" anchor="ctr"/>
              <a:lstStyle/>
              <a:p>
                <a:pPr algn="ctr"/>
                <a:endParaRPr lang="en-CA">
                  <a:solidFill>
                    <a:schemeClr val="tx1"/>
                  </a:solidFill>
                </a:endParaRPr>
              </a:p>
            </p:txBody>
          </p:sp>
          <p:sp>
            <p:nvSpPr>
              <p:cNvPr id="37" name="Freeform: Shape 80">
                <a:extLst>
                  <a:ext uri="{FF2B5EF4-FFF2-40B4-BE49-F238E27FC236}">
                    <a16:creationId xmlns:a16="http://schemas.microsoft.com/office/drawing/2014/main" id="{76678A32-05F5-3043-89C0-B3AD14DCE7FB}"/>
                  </a:ext>
                </a:extLst>
              </p:cNvPr>
              <p:cNvSpPr/>
              <p:nvPr/>
            </p:nvSpPr>
            <p:spPr>
              <a:xfrm>
                <a:off x="6556697" y="-1155574"/>
                <a:ext cx="56083" cy="467877"/>
              </a:xfrm>
              <a:custGeom>
                <a:avLst/>
                <a:gdLst>
                  <a:gd name="connsiteX0" fmla="*/ 0 w 56083"/>
                  <a:gd name="connsiteY0" fmla="*/ 0 h 467877"/>
                  <a:gd name="connsiteX1" fmla="*/ 56084 w 56083"/>
                  <a:gd name="connsiteY1" fmla="*/ 0 h 467877"/>
                  <a:gd name="connsiteX2" fmla="*/ 56084 w 56083"/>
                  <a:gd name="connsiteY2" fmla="*/ 467878 h 467877"/>
                  <a:gd name="connsiteX3" fmla="*/ 0 w 56083"/>
                  <a:gd name="connsiteY3" fmla="*/ 467878 h 467877"/>
                </a:gdLst>
                <a:ahLst/>
                <a:cxnLst>
                  <a:cxn ang="0">
                    <a:pos x="connsiteX0" y="connsiteY0"/>
                  </a:cxn>
                  <a:cxn ang="0">
                    <a:pos x="connsiteX1" y="connsiteY1"/>
                  </a:cxn>
                  <a:cxn ang="0">
                    <a:pos x="connsiteX2" y="connsiteY2"/>
                  </a:cxn>
                  <a:cxn ang="0">
                    <a:pos x="connsiteX3" y="connsiteY3"/>
                  </a:cxn>
                </a:cxnLst>
                <a:rect l="l" t="t" r="r" b="b"/>
                <a:pathLst>
                  <a:path w="56083" h="467877">
                    <a:moveTo>
                      <a:pt x="0" y="0"/>
                    </a:moveTo>
                    <a:lnTo>
                      <a:pt x="56084" y="0"/>
                    </a:lnTo>
                    <a:lnTo>
                      <a:pt x="56084" y="467878"/>
                    </a:lnTo>
                    <a:lnTo>
                      <a:pt x="0" y="467878"/>
                    </a:lnTo>
                    <a:close/>
                  </a:path>
                </a:pathLst>
              </a:custGeom>
              <a:grpFill/>
              <a:ln w="7677" cap="flat">
                <a:noFill/>
                <a:prstDash val="solid"/>
                <a:miter/>
              </a:ln>
            </p:spPr>
            <p:txBody>
              <a:bodyPr rtlCol="0" anchor="ctr"/>
              <a:lstStyle/>
              <a:p>
                <a:pPr algn="ctr"/>
                <a:endParaRPr lang="en-CA">
                  <a:solidFill>
                    <a:schemeClr val="tx1"/>
                  </a:solidFill>
                </a:endParaRPr>
              </a:p>
            </p:txBody>
          </p:sp>
          <p:sp>
            <p:nvSpPr>
              <p:cNvPr id="38" name="Freeform: Shape 81">
                <a:extLst>
                  <a:ext uri="{FF2B5EF4-FFF2-40B4-BE49-F238E27FC236}">
                    <a16:creationId xmlns:a16="http://schemas.microsoft.com/office/drawing/2014/main" id="{01E717C4-1CD1-3647-9FFF-A149293C3321}"/>
                  </a:ext>
                </a:extLst>
              </p:cNvPr>
              <p:cNvSpPr/>
              <p:nvPr/>
            </p:nvSpPr>
            <p:spPr>
              <a:xfrm>
                <a:off x="5993553" y="-1011139"/>
                <a:ext cx="159032" cy="323442"/>
              </a:xfrm>
              <a:custGeom>
                <a:avLst/>
                <a:gdLst>
                  <a:gd name="connsiteX0" fmla="*/ 159032 w 159032"/>
                  <a:gd name="connsiteY0" fmla="*/ 55316 h 323442"/>
                  <a:gd name="connsiteX1" fmla="*/ 159032 w 159032"/>
                  <a:gd name="connsiteY1" fmla="*/ 0 h 323442"/>
                  <a:gd name="connsiteX2" fmla="*/ 47633 w 159032"/>
                  <a:gd name="connsiteY2" fmla="*/ 46865 h 323442"/>
                  <a:gd name="connsiteX3" fmla="*/ 0 w 159032"/>
                  <a:gd name="connsiteY3" fmla="*/ 161337 h 323442"/>
                  <a:gd name="connsiteX4" fmla="*/ 0 w 159032"/>
                  <a:gd name="connsiteY4" fmla="*/ 323443 h 323442"/>
                  <a:gd name="connsiteX5" fmla="*/ 56084 w 159032"/>
                  <a:gd name="connsiteY5" fmla="*/ 323443 h 323442"/>
                  <a:gd name="connsiteX6" fmla="*/ 56084 w 159032"/>
                  <a:gd name="connsiteY6" fmla="*/ 161337 h 323442"/>
                  <a:gd name="connsiteX7" fmla="*/ 86815 w 159032"/>
                  <a:gd name="connsiteY7" fmla="*/ 86047 h 323442"/>
                  <a:gd name="connsiteX8" fmla="*/ 159032 w 159032"/>
                  <a:gd name="connsiteY8" fmla="*/ 55316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2" h="323442">
                    <a:moveTo>
                      <a:pt x="159032" y="55316"/>
                    </a:moveTo>
                    <a:lnTo>
                      <a:pt x="159032" y="0"/>
                    </a:lnTo>
                    <a:cubicBezTo>
                      <a:pt x="116009" y="768"/>
                      <a:pt x="76827" y="18439"/>
                      <a:pt x="47633" y="46865"/>
                    </a:cubicBezTo>
                    <a:cubicBezTo>
                      <a:pt x="18438" y="76059"/>
                      <a:pt x="0" y="116777"/>
                      <a:pt x="0" y="161337"/>
                    </a:cubicBezTo>
                    <a:lnTo>
                      <a:pt x="0" y="323443"/>
                    </a:lnTo>
                    <a:lnTo>
                      <a:pt x="56084" y="323443"/>
                    </a:lnTo>
                    <a:lnTo>
                      <a:pt x="56084" y="161337"/>
                    </a:lnTo>
                    <a:cubicBezTo>
                      <a:pt x="56084" y="132143"/>
                      <a:pt x="67608" y="105253"/>
                      <a:pt x="86815" y="86047"/>
                    </a:cubicBezTo>
                    <a:cubicBezTo>
                      <a:pt x="106022" y="68376"/>
                      <a:pt x="131375" y="56084"/>
                      <a:pt x="159032" y="55316"/>
                    </a:cubicBezTo>
                  </a:path>
                </a:pathLst>
              </a:custGeom>
              <a:grpFill/>
              <a:ln w="7677" cap="flat">
                <a:noFill/>
                <a:prstDash val="solid"/>
                <a:miter/>
              </a:ln>
            </p:spPr>
            <p:txBody>
              <a:bodyPr rtlCol="0" anchor="ctr"/>
              <a:lstStyle/>
              <a:p>
                <a:pPr algn="ctr"/>
                <a:endParaRPr lang="en-CA">
                  <a:solidFill>
                    <a:schemeClr val="tx1"/>
                  </a:solidFill>
                </a:endParaRPr>
              </a:p>
            </p:txBody>
          </p:sp>
          <p:sp>
            <p:nvSpPr>
              <p:cNvPr id="39" name="Freeform: Shape 82">
                <a:extLst>
                  <a:ext uri="{FF2B5EF4-FFF2-40B4-BE49-F238E27FC236}">
                    <a16:creationId xmlns:a16="http://schemas.microsoft.com/office/drawing/2014/main" id="{5D9170FF-E12A-3048-94B5-0EFF7A54F815}"/>
                  </a:ext>
                </a:extLst>
              </p:cNvPr>
              <p:cNvSpPr/>
              <p:nvPr/>
            </p:nvSpPr>
            <p:spPr>
              <a:xfrm>
                <a:off x="6152586" y="-1014212"/>
                <a:ext cx="3073" cy="3073"/>
              </a:xfrm>
              <a:custGeom>
                <a:avLst/>
                <a:gdLst>
                  <a:gd name="connsiteX0" fmla="*/ 3073 w 3073"/>
                  <a:gd name="connsiteY0" fmla="*/ 3073 h 3073"/>
                  <a:gd name="connsiteX1" fmla="*/ 3073 w 3073"/>
                  <a:gd name="connsiteY1" fmla="*/ 0 h 3073"/>
                  <a:gd name="connsiteX2" fmla="*/ 0 w 3073"/>
                  <a:gd name="connsiteY2" fmla="*/ 0 h 3073"/>
                  <a:gd name="connsiteX3" fmla="*/ 0 w 3073"/>
                  <a:gd name="connsiteY3" fmla="*/ 3073 h 3073"/>
                  <a:gd name="connsiteX4" fmla="*/ 3073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3073" y="3073"/>
                    </a:moveTo>
                    <a:lnTo>
                      <a:pt x="3073" y="0"/>
                    </a:lnTo>
                    <a:cubicBezTo>
                      <a:pt x="2305" y="0"/>
                      <a:pt x="768" y="0"/>
                      <a:pt x="0" y="0"/>
                    </a:cubicBezTo>
                    <a:lnTo>
                      <a:pt x="0" y="3073"/>
                    </a:lnTo>
                    <a:cubicBezTo>
                      <a:pt x="1537" y="3073"/>
                      <a:pt x="2305" y="3073"/>
                      <a:pt x="3073" y="3073"/>
                    </a:cubicBezTo>
                  </a:path>
                </a:pathLst>
              </a:custGeom>
              <a:grpFill/>
              <a:ln w="7677" cap="flat">
                <a:noFill/>
                <a:prstDash val="solid"/>
                <a:miter/>
              </a:ln>
            </p:spPr>
            <p:txBody>
              <a:bodyPr rtlCol="0" anchor="ctr"/>
              <a:lstStyle/>
              <a:p>
                <a:pPr algn="ctr"/>
                <a:endParaRPr lang="en-CA">
                  <a:solidFill>
                    <a:schemeClr val="tx1"/>
                  </a:solidFill>
                </a:endParaRPr>
              </a:p>
            </p:txBody>
          </p:sp>
          <p:grpSp>
            <p:nvGrpSpPr>
              <p:cNvPr id="40" name="Graphic 3">
                <a:extLst>
                  <a:ext uri="{FF2B5EF4-FFF2-40B4-BE49-F238E27FC236}">
                    <a16:creationId xmlns:a16="http://schemas.microsoft.com/office/drawing/2014/main" id="{86BEA23F-C9FA-B24C-B249-AE18236169C9}"/>
                  </a:ext>
                </a:extLst>
              </p:cNvPr>
              <p:cNvGrpSpPr/>
              <p:nvPr/>
            </p:nvGrpSpPr>
            <p:grpSpPr>
              <a:xfrm>
                <a:off x="6699595" y="-1128685"/>
                <a:ext cx="64534" cy="440988"/>
                <a:chOff x="3645110" y="2152838"/>
                <a:chExt cx="64534" cy="440988"/>
              </a:xfrm>
              <a:grpFill/>
            </p:grpSpPr>
            <p:sp>
              <p:nvSpPr>
                <p:cNvPr id="47" name="Freeform: Shape 90">
                  <a:extLst>
                    <a:ext uri="{FF2B5EF4-FFF2-40B4-BE49-F238E27FC236}">
                      <a16:creationId xmlns:a16="http://schemas.microsoft.com/office/drawing/2014/main" id="{DF722889-1969-764C-8BD2-DAB576220A57}"/>
                    </a:ext>
                  </a:extLst>
                </p:cNvPr>
                <p:cNvSpPr/>
                <p:nvPr/>
              </p:nvSpPr>
              <p:spPr>
                <a:xfrm>
                  <a:off x="3645110" y="2152838"/>
                  <a:ext cx="64534" cy="64534"/>
                </a:xfrm>
                <a:custGeom>
                  <a:avLst/>
                  <a:gdLst>
                    <a:gd name="connsiteX0" fmla="*/ 55316 w 64534"/>
                    <a:gd name="connsiteY0" fmla="*/ 9219 h 64534"/>
                    <a:gd name="connsiteX1" fmla="*/ 32268 w 64534"/>
                    <a:gd name="connsiteY1" fmla="*/ 0 h 64534"/>
                    <a:gd name="connsiteX2" fmla="*/ 9219 w 64534"/>
                    <a:gd name="connsiteY2" fmla="*/ 9219 h 64534"/>
                    <a:gd name="connsiteX3" fmla="*/ 0 w 64534"/>
                    <a:gd name="connsiteY3" fmla="*/ 32267 h 64534"/>
                    <a:gd name="connsiteX4" fmla="*/ 9219 w 64534"/>
                    <a:gd name="connsiteY4" fmla="*/ 55316 h 64534"/>
                    <a:gd name="connsiteX5" fmla="*/ 32268 w 64534"/>
                    <a:gd name="connsiteY5" fmla="*/ 64535 h 64534"/>
                    <a:gd name="connsiteX6" fmla="*/ 55316 w 64534"/>
                    <a:gd name="connsiteY6" fmla="*/ 55316 h 64534"/>
                    <a:gd name="connsiteX7" fmla="*/ 64535 w 64534"/>
                    <a:gd name="connsiteY7" fmla="*/ 32267 h 64534"/>
                    <a:gd name="connsiteX8" fmla="*/ 55316 w 64534"/>
                    <a:gd name="connsiteY8" fmla="*/ 921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34" h="64534">
                      <a:moveTo>
                        <a:pt x="55316" y="9219"/>
                      </a:moveTo>
                      <a:cubicBezTo>
                        <a:pt x="49169" y="3073"/>
                        <a:pt x="41487" y="0"/>
                        <a:pt x="32268" y="0"/>
                      </a:cubicBezTo>
                      <a:cubicBezTo>
                        <a:pt x="23048" y="0"/>
                        <a:pt x="15365" y="3841"/>
                        <a:pt x="9219" y="9219"/>
                      </a:cubicBezTo>
                      <a:cubicBezTo>
                        <a:pt x="3073" y="15365"/>
                        <a:pt x="0" y="23048"/>
                        <a:pt x="0" y="32267"/>
                      </a:cubicBezTo>
                      <a:cubicBezTo>
                        <a:pt x="0" y="41487"/>
                        <a:pt x="3841" y="49169"/>
                        <a:pt x="9219" y="55316"/>
                      </a:cubicBezTo>
                      <a:cubicBezTo>
                        <a:pt x="15365" y="61462"/>
                        <a:pt x="23048" y="64535"/>
                        <a:pt x="32268" y="64535"/>
                      </a:cubicBezTo>
                      <a:cubicBezTo>
                        <a:pt x="41487" y="64535"/>
                        <a:pt x="49169" y="60693"/>
                        <a:pt x="55316" y="55316"/>
                      </a:cubicBezTo>
                      <a:cubicBezTo>
                        <a:pt x="61462" y="49169"/>
                        <a:pt x="64535" y="41487"/>
                        <a:pt x="64535" y="32267"/>
                      </a:cubicBezTo>
                      <a:cubicBezTo>
                        <a:pt x="64535" y="23048"/>
                        <a:pt x="61462" y="14597"/>
                        <a:pt x="55316" y="9219"/>
                      </a:cubicBezTo>
                    </a:path>
                  </a:pathLst>
                </a:custGeom>
                <a:grpFill/>
                <a:ln w="7677" cap="flat">
                  <a:noFill/>
                  <a:prstDash val="solid"/>
                  <a:miter/>
                </a:ln>
              </p:spPr>
              <p:txBody>
                <a:bodyPr rtlCol="0" anchor="ctr"/>
                <a:lstStyle/>
                <a:p>
                  <a:pPr algn="ctr"/>
                  <a:endParaRPr lang="en-CA">
                    <a:solidFill>
                      <a:schemeClr val="tx1"/>
                    </a:solidFill>
                  </a:endParaRPr>
                </a:p>
              </p:txBody>
            </p:sp>
            <p:sp>
              <p:nvSpPr>
                <p:cNvPr id="48" name="Freeform: Shape 91">
                  <a:extLst>
                    <a:ext uri="{FF2B5EF4-FFF2-40B4-BE49-F238E27FC236}">
                      <a16:creationId xmlns:a16="http://schemas.microsoft.com/office/drawing/2014/main" id="{E8DE97C7-2ECB-2647-A33D-0A771487F653}"/>
                    </a:ext>
                  </a:extLst>
                </p:cNvPr>
                <p:cNvSpPr/>
                <p:nvPr/>
              </p:nvSpPr>
              <p:spPr>
                <a:xfrm>
                  <a:off x="3649720" y="2270384"/>
                  <a:ext cx="56083" cy="323442"/>
                </a:xfrm>
                <a:custGeom>
                  <a:avLst/>
                  <a:gdLst>
                    <a:gd name="connsiteX0" fmla="*/ 0 w 56083"/>
                    <a:gd name="connsiteY0" fmla="*/ 0 h 323442"/>
                    <a:gd name="connsiteX1" fmla="*/ 56084 w 56083"/>
                    <a:gd name="connsiteY1" fmla="*/ 0 h 323442"/>
                    <a:gd name="connsiteX2" fmla="*/ 56084 w 56083"/>
                    <a:gd name="connsiteY2" fmla="*/ 323443 h 323442"/>
                    <a:gd name="connsiteX3" fmla="*/ 0 w 56083"/>
                    <a:gd name="connsiteY3" fmla="*/ 323443 h 323442"/>
                  </a:gdLst>
                  <a:ahLst/>
                  <a:cxnLst>
                    <a:cxn ang="0">
                      <a:pos x="connsiteX0" y="connsiteY0"/>
                    </a:cxn>
                    <a:cxn ang="0">
                      <a:pos x="connsiteX1" y="connsiteY1"/>
                    </a:cxn>
                    <a:cxn ang="0">
                      <a:pos x="connsiteX2" y="connsiteY2"/>
                    </a:cxn>
                    <a:cxn ang="0">
                      <a:pos x="connsiteX3" y="connsiteY3"/>
                    </a:cxn>
                  </a:cxnLst>
                  <a:rect l="l" t="t" r="r" b="b"/>
                  <a:pathLst>
                    <a:path w="56083" h="323442">
                      <a:moveTo>
                        <a:pt x="0" y="0"/>
                      </a:moveTo>
                      <a:lnTo>
                        <a:pt x="56084" y="0"/>
                      </a:lnTo>
                      <a:lnTo>
                        <a:pt x="56084" y="323443"/>
                      </a:lnTo>
                      <a:lnTo>
                        <a:pt x="0" y="323443"/>
                      </a:lnTo>
                      <a:close/>
                    </a:path>
                  </a:pathLst>
                </a:custGeom>
                <a:grpFill/>
                <a:ln w="7677" cap="flat">
                  <a:noFill/>
                  <a:prstDash val="solid"/>
                  <a:miter/>
                </a:ln>
              </p:spPr>
              <p:txBody>
                <a:bodyPr rtlCol="0" anchor="ctr"/>
                <a:lstStyle/>
                <a:p>
                  <a:pPr algn="ctr"/>
                  <a:endParaRPr lang="en-CA">
                    <a:solidFill>
                      <a:schemeClr val="tx1"/>
                    </a:solidFill>
                  </a:endParaRPr>
                </a:p>
              </p:txBody>
            </p:sp>
          </p:grpSp>
          <p:sp>
            <p:nvSpPr>
              <p:cNvPr id="41" name="Freeform: Shape 84">
                <a:extLst>
                  <a:ext uri="{FF2B5EF4-FFF2-40B4-BE49-F238E27FC236}">
                    <a16:creationId xmlns:a16="http://schemas.microsoft.com/office/drawing/2014/main" id="{30273AFF-E6F6-2745-8BA4-F3E4C4984E92}"/>
                  </a:ext>
                </a:extLst>
              </p:cNvPr>
              <p:cNvSpPr/>
              <p:nvPr/>
            </p:nvSpPr>
            <p:spPr>
              <a:xfrm>
                <a:off x="6844031" y="-1011139"/>
                <a:ext cx="323442" cy="323442"/>
              </a:xfrm>
              <a:custGeom>
                <a:avLst/>
                <a:gdLst>
                  <a:gd name="connsiteX0" fmla="*/ 295785 w 323442"/>
                  <a:gd name="connsiteY0" fmla="*/ 161337 h 323442"/>
                  <a:gd name="connsiteX1" fmla="*/ 228945 w 323442"/>
                  <a:gd name="connsiteY1" fmla="*/ 133679 h 323442"/>
                  <a:gd name="connsiteX2" fmla="*/ 94497 w 323442"/>
                  <a:gd name="connsiteY2" fmla="*/ 133679 h 323442"/>
                  <a:gd name="connsiteX3" fmla="*/ 66840 w 323442"/>
                  <a:gd name="connsiteY3" fmla="*/ 122155 h 323442"/>
                  <a:gd name="connsiteX4" fmla="*/ 55315 w 323442"/>
                  <a:gd name="connsiteY4" fmla="*/ 94497 h 323442"/>
                  <a:gd name="connsiteX5" fmla="*/ 66840 w 323442"/>
                  <a:gd name="connsiteY5" fmla="*/ 66840 h 323442"/>
                  <a:gd name="connsiteX6" fmla="*/ 94497 w 323442"/>
                  <a:gd name="connsiteY6" fmla="*/ 55316 h 323442"/>
                  <a:gd name="connsiteX7" fmla="*/ 291943 w 323442"/>
                  <a:gd name="connsiteY7" fmla="*/ 55316 h 323442"/>
                  <a:gd name="connsiteX8" fmla="*/ 291943 w 323442"/>
                  <a:gd name="connsiteY8" fmla="*/ 0 h 323442"/>
                  <a:gd name="connsiteX9" fmla="*/ 94497 w 323442"/>
                  <a:gd name="connsiteY9" fmla="*/ 0 h 323442"/>
                  <a:gd name="connsiteX10" fmla="*/ 27658 w 323442"/>
                  <a:gd name="connsiteY10" fmla="*/ 27658 h 323442"/>
                  <a:gd name="connsiteX11" fmla="*/ 0 w 323442"/>
                  <a:gd name="connsiteY11" fmla="*/ 94497 h 323442"/>
                  <a:gd name="connsiteX12" fmla="*/ 27658 w 323442"/>
                  <a:gd name="connsiteY12" fmla="*/ 161337 h 323442"/>
                  <a:gd name="connsiteX13" fmla="*/ 94497 w 323442"/>
                  <a:gd name="connsiteY13" fmla="*/ 188995 h 323442"/>
                  <a:gd name="connsiteX14" fmla="*/ 228945 w 323442"/>
                  <a:gd name="connsiteY14" fmla="*/ 188995 h 323442"/>
                  <a:gd name="connsiteX15" fmla="*/ 268127 w 323442"/>
                  <a:gd name="connsiteY15" fmla="*/ 228177 h 323442"/>
                  <a:gd name="connsiteX16" fmla="*/ 256603 w 323442"/>
                  <a:gd name="connsiteY16" fmla="*/ 255835 h 323442"/>
                  <a:gd name="connsiteX17" fmla="*/ 228945 w 323442"/>
                  <a:gd name="connsiteY17" fmla="*/ 267359 h 323442"/>
                  <a:gd name="connsiteX18" fmla="*/ 0 w 323442"/>
                  <a:gd name="connsiteY18" fmla="*/ 267359 h 323442"/>
                  <a:gd name="connsiteX19" fmla="*/ 0 w 323442"/>
                  <a:gd name="connsiteY19" fmla="*/ 323443 h 323442"/>
                  <a:gd name="connsiteX20" fmla="*/ 228945 w 323442"/>
                  <a:gd name="connsiteY20" fmla="*/ 323443 h 323442"/>
                  <a:gd name="connsiteX21" fmla="*/ 295785 w 323442"/>
                  <a:gd name="connsiteY21" fmla="*/ 295785 h 323442"/>
                  <a:gd name="connsiteX22" fmla="*/ 323442 w 323442"/>
                  <a:gd name="connsiteY22" fmla="*/ 228177 h 323442"/>
                  <a:gd name="connsiteX23" fmla="*/ 295785 w 323442"/>
                  <a:gd name="connsiteY23" fmla="*/ 161337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442" h="323442">
                    <a:moveTo>
                      <a:pt x="295785" y="161337"/>
                    </a:moveTo>
                    <a:cubicBezTo>
                      <a:pt x="278883" y="144435"/>
                      <a:pt x="255066" y="133679"/>
                      <a:pt x="228945" y="133679"/>
                    </a:cubicBezTo>
                    <a:lnTo>
                      <a:pt x="94497" y="133679"/>
                    </a:lnTo>
                    <a:cubicBezTo>
                      <a:pt x="83742" y="133679"/>
                      <a:pt x="73754" y="129070"/>
                      <a:pt x="66840" y="122155"/>
                    </a:cubicBezTo>
                    <a:cubicBezTo>
                      <a:pt x="59925" y="115241"/>
                      <a:pt x="55315" y="105253"/>
                      <a:pt x="55315" y="94497"/>
                    </a:cubicBezTo>
                    <a:cubicBezTo>
                      <a:pt x="55315" y="83742"/>
                      <a:pt x="59925" y="73754"/>
                      <a:pt x="66840" y="66840"/>
                    </a:cubicBezTo>
                    <a:cubicBezTo>
                      <a:pt x="73754" y="59925"/>
                      <a:pt x="83742" y="55316"/>
                      <a:pt x="94497" y="55316"/>
                    </a:cubicBezTo>
                    <a:lnTo>
                      <a:pt x="291943" y="55316"/>
                    </a:lnTo>
                    <a:lnTo>
                      <a:pt x="291943" y="0"/>
                    </a:lnTo>
                    <a:lnTo>
                      <a:pt x="94497" y="0"/>
                    </a:lnTo>
                    <a:cubicBezTo>
                      <a:pt x="68376" y="0"/>
                      <a:pt x="44560" y="10756"/>
                      <a:pt x="27658" y="27658"/>
                    </a:cubicBezTo>
                    <a:cubicBezTo>
                      <a:pt x="10756" y="44560"/>
                      <a:pt x="0" y="68376"/>
                      <a:pt x="0" y="94497"/>
                    </a:cubicBezTo>
                    <a:cubicBezTo>
                      <a:pt x="0" y="120619"/>
                      <a:pt x="10756" y="144435"/>
                      <a:pt x="27658" y="161337"/>
                    </a:cubicBezTo>
                    <a:cubicBezTo>
                      <a:pt x="44560" y="178239"/>
                      <a:pt x="68376" y="188995"/>
                      <a:pt x="94497" y="188995"/>
                    </a:cubicBezTo>
                    <a:lnTo>
                      <a:pt x="228945" y="188995"/>
                    </a:lnTo>
                    <a:cubicBezTo>
                      <a:pt x="250457" y="188995"/>
                      <a:pt x="268127" y="207434"/>
                      <a:pt x="268127" y="228177"/>
                    </a:cubicBezTo>
                    <a:cubicBezTo>
                      <a:pt x="268127" y="238933"/>
                      <a:pt x="263517" y="248920"/>
                      <a:pt x="256603" y="255835"/>
                    </a:cubicBezTo>
                    <a:cubicBezTo>
                      <a:pt x="249688" y="262749"/>
                      <a:pt x="239701" y="267359"/>
                      <a:pt x="228945" y="267359"/>
                    </a:cubicBezTo>
                    <a:lnTo>
                      <a:pt x="0" y="267359"/>
                    </a:lnTo>
                    <a:lnTo>
                      <a:pt x="0" y="323443"/>
                    </a:lnTo>
                    <a:lnTo>
                      <a:pt x="228945" y="323443"/>
                    </a:lnTo>
                    <a:cubicBezTo>
                      <a:pt x="255066" y="323443"/>
                      <a:pt x="278883" y="312687"/>
                      <a:pt x="295785" y="295785"/>
                    </a:cubicBezTo>
                    <a:cubicBezTo>
                      <a:pt x="312687" y="278883"/>
                      <a:pt x="323442" y="255066"/>
                      <a:pt x="323442" y="228177"/>
                    </a:cubicBezTo>
                    <a:cubicBezTo>
                      <a:pt x="323442" y="202056"/>
                      <a:pt x="312687" y="178239"/>
                      <a:pt x="295785" y="161337"/>
                    </a:cubicBezTo>
                  </a:path>
                </a:pathLst>
              </a:custGeom>
              <a:grpFill/>
              <a:ln w="7677" cap="flat">
                <a:noFill/>
                <a:prstDash val="solid"/>
                <a:miter/>
              </a:ln>
            </p:spPr>
            <p:txBody>
              <a:bodyPr rtlCol="0" anchor="ctr"/>
              <a:lstStyle/>
              <a:p>
                <a:pPr algn="ctr"/>
                <a:endParaRPr lang="en-CA">
                  <a:solidFill>
                    <a:schemeClr val="tx1"/>
                  </a:solidFill>
                </a:endParaRPr>
              </a:p>
            </p:txBody>
          </p:sp>
          <p:sp>
            <p:nvSpPr>
              <p:cNvPr id="42" name="Freeform: Shape 85">
                <a:extLst>
                  <a:ext uri="{FF2B5EF4-FFF2-40B4-BE49-F238E27FC236}">
                    <a16:creationId xmlns:a16="http://schemas.microsoft.com/office/drawing/2014/main" id="{E3D3E6A7-0439-4D46-B868-244D885CE68F}"/>
                  </a:ext>
                </a:extLst>
              </p:cNvPr>
              <p:cNvSpPr/>
              <p:nvPr/>
            </p:nvSpPr>
            <p:spPr>
              <a:xfrm>
                <a:off x="6152586" y="-1011139"/>
                <a:ext cx="3073" cy="55315"/>
              </a:xfrm>
              <a:custGeom>
                <a:avLst/>
                <a:gdLst>
                  <a:gd name="connsiteX0" fmla="*/ 0 w 3073"/>
                  <a:gd name="connsiteY0" fmla="*/ 55316 h 55315"/>
                  <a:gd name="connsiteX1" fmla="*/ 3073 w 3073"/>
                  <a:gd name="connsiteY1" fmla="*/ 55316 h 55315"/>
                  <a:gd name="connsiteX2" fmla="*/ 3073 w 3073"/>
                  <a:gd name="connsiteY2" fmla="*/ 0 h 55315"/>
                  <a:gd name="connsiteX3" fmla="*/ 0 w 3073"/>
                  <a:gd name="connsiteY3" fmla="*/ 0 h 55315"/>
                  <a:gd name="connsiteX4" fmla="*/ 0 w 3073"/>
                  <a:gd name="connsiteY4" fmla="*/ 55316 h 5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55315">
                    <a:moveTo>
                      <a:pt x="0" y="55316"/>
                    </a:moveTo>
                    <a:cubicBezTo>
                      <a:pt x="768" y="55316"/>
                      <a:pt x="2305" y="55316"/>
                      <a:pt x="3073" y="55316"/>
                    </a:cubicBezTo>
                    <a:lnTo>
                      <a:pt x="3073" y="0"/>
                    </a:lnTo>
                    <a:cubicBezTo>
                      <a:pt x="2305" y="0"/>
                      <a:pt x="768" y="0"/>
                      <a:pt x="0" y="0"/>
                    </a:cubicBezTo>
                    <a:lnTo>
                      <a:pt x="0" y="55316"/>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3" name="Freeform: Shape 86">
                <a:extLst>
                  <a:ext uri="{FF2B5EF4-FFF2-40B4-BE49-F238E27FC236}">
                    <a16:creationId xmlns:a16="http://schemas.microsoft.com/office/drawing/2014/main" id="{7BEC468F-448F-4C4F-A3DA-94DF5BC521EE}"/>
                  </a:ext>
                </a:extLst>
              </p:cNvPr>
              <p:cNvSpPr/>
              <p:nvPr/>
            </p:nvSpPr>
            <p:spPr>
              <a:xfrm>
                <a:off x="4967142" y="-1011907"/>
                <a:ext cx="324210" cy="324210"/>
              </a:xfrm>
              <a:custGeom>
                <a:avLst/>
                <a:gdLst>
                  <a:gd name="connsiteX0" fmla="*/ 305772 w 324210"/>
                  <a:gd name="connsiteY0" fmla="*/ 238164 h 324210"/>
                  <a:gd name="connsiteX1" fmla="*/ 237396 w 324210"/>
                  <a:gd name="connsiteY1" fmla="*/ 238164 h 324210"/>
                  <a:gd name="connsiteX2" fmla="*/ 162874 w 324210"/>
                  <a:gd name="connsiteY2" fmla="*/ 268895 h 324210"/>
                  <a:gd name="connsiteX3" fmla="*/ 61462 w 324210"/>
                  <a:gd name="connsiteY3" fmla="*/ 194373 h 324210"/>
                  <a:gd name="connsiteX4" fmla="*/ 59925 w 324210"/>
                  <a:gd name="connsiteY4" fmla="*/ 190532 h 324210"/>
                  <a:gd name="connsiteX5" fmla="*/ 321138 w 324210"/>
                  <a:gd name="connsiteY5" fmla="*/ 190532 h 324210"/>
                  <a:gd name="connsiteX6" fmla="*/ 324211 w 324210"/>
                  <a:gd name="connsiteY6" fmla="*/ 162106 h 324210"/>
                  <a:gd name="connsiteX7" fmla="*/ 276578 w 324210"/>
                  <a:gd name="connsiteY7" fmla="*/ 47633 h 324210"/>
                  <a:gd name="connsiteX8" fmla="*/ 162105 w 324210"/>
                  <a:gd name="connsiteY8" fmla="*/ 0 h 324210"/>
                  <a:gd name="connsiteX9" fmla="*/ 47633 w 324210"/>
                  <a:gd name="connsiteY9" fmla="*/ 47633 h 324210"/>
                  <a:gd name="connsiteX10" fmla="*/ 0 w 324210"/>
                  <a:gd name="connsiteY10" fmla="*/ 162106 h 324210"/>
                  <a:gd name="connsiteX11" fmla="*/ 162105 w 324210"/>
                  <a:gd name="connsiteY11" fmla="*/ 324211 h 324210"/>
                  <a:gd name="connsiteX12" fmla="*/ 305772 w 324210"/>
                  <a:gd name="connsiteY12" fmla="*/ 238164 h 324210"/>
                  <a:gd name="connsiteX13" fmla="*/ 61462 w 324210"/>
                  <a:gd name="connsiteY13" fmla="*/ 131375 h 324210"/>
                  <a:gd name="connsiteX14" fmla="*/ 162874 w 324210"/>
                  <a:gd name="connsiteY14" fmla="*/ 56852 h 324210"/>
                  <a:gd name="connsiteX15" fmla="*/ 264286 w 324210"/>
                  <a:gd name="connsiteY15" fmla="*/ 130606 h 324210"/>
                  <a:gd name="connsiteX16" fmla="*/ 265822 w 324210"/>
                  <a:gd name="connsiteY16" fmla="*/ 134448 h 324210"/>
                  <a:gd name="connsiteX17" fmla="*/ 60693 w 324210"/>
                  <a:gd name="connsiteY17" fmla="*/ 134448 h 324210"/>
                  <a:gd name="connsiteX18" fmla="*/ 61462 w 324210"/>
                  <a:gd name="connsiteY18" fmla="*/ 131375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0" h="324210">
                    <a:moveTo>
                      <a:pt x="305772" y="238164"/>
                    </a:moveTo>
                    <a:lnTo>
                      <a:pt x="237396" y="238164"/>
                    </a:lnTo>
                    <a:cubicBezTo>
                      <a:pt x="218189" y="256603"/>
                      <a:pt x="192068" y="268895"/>
                      <a:pt x="162874" y="268895"/>
                    </a:cubicBezTo>
                    <a:cubicBezTo>
                      <a:pt x="115241" y="268895"/>
                      <a:pt x="74522" y="237396"/>
                      <a:pt x="61462" y="194373"/>
                    </a:cubicBezTo>
                    <a:lnTo>
                      <a:pt x="59925" y="190532"/>
                    </a:lnTo>
                    <a:lnTo>
                      <a:pt x="321138" y="190532"/>
                    </a:lnTo>
                    <a:cubicBezTo>
                      <a:pt x="322674" y="181312"/>
                      <a:pt x="324211" y="172093"/>
                      <a:pt x="324211" y="162106"/>
                    </a:cubicBezTo>
                    <a:cubicBezTo>
                      <a:pt x="324211" y="117546"/>
                      <a:pt x="306541" y="77596"/>
                      <a:pt x="276578" y="47633"/>
                    </a:cubicBezTo>
                    <a:cubicBezTo>
                      <a:pt x="247384" y="18439"/>
                      <a:pt x="206665" y="0"/>
                      <a:pt x="162105" y="0"/>
                    </a:cubicBezTo>
                    <a:cubicBezTo>
                      <a:pt x="117546" y="0"/>
                      <a:pt x="76827" y="18439"/>
                      <a:pt x="47633" y="47633"/>
                    </a:cubicBezTo>
                    <a:cubicBezTo>
                      <a:pt x="18439" y="76827"/>
                      <a:pt x="0" y="117546"/>
                      <a:pt x="0" y="162106"/>
                    </a:cubicBezTo>
                    <a:cubicBezTo>
                      <a:pt x="0" y="251993"/>
                      <a:pt x="72218" y="324211"/>
                      <a:pt x="162105" y="324211"/>
                    </a:cubicBezTo>
                    <a:cubicBezTo>
                      <a:pt x="225104" y="324211"/>
                      <a:pt x="278883" y="289639"/>
                      <a:pt x="305772" y="238164"/>
                    </a:cubicBezTo>
                    <a:moveTo>
                      <a:pt x="61462" y="131375"/>
                    </a:moveTo>
                    <a:cubicBezTo>
                      <a:pt x="74522" y="88351"/>
                      <a:pt x="115241" y="56852"/>
                      <a:pt x="162874" y="56852"/>
                    </a:cubicBezTo>
                    <a:cubicBezTo>
                      <a:pt x="209738" y="56852"/>
                      <a:pt x="250457" y="88351"/>
                      <a:pt x="264286" y="130606"/>
                    </a:cubicBezTo>
                    <a:lnTo>
                      <a:pt x="265822" y="134448"/>
                    </a:lnTo>
                    <a:lnTo>
                      <a:pt x="60693" y="134448"/>
                    </a:lnTo>
                    <a:lnTo>
                      <a:pt x="61462" y="131375"/>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4" name="Freeform: Shape 87">
                <a:extLst>
                  <a:ext uri="{FF2B5EF4-FFF2-40B4-BE49-F238E27FC236}">
                    <a16:creationId xmlns:a16="http://schemas.microsoft.com/office/drawing/2014/main" id="{3EA667B0-7289-F54A-B688-9B160CA7E996}"/>
                  </a:ext>
                </a:extLst>
              </p:cNvPr>
              <p:cNvSpPr/>
              <p:nvPr/>
            </p:nvSpPr>
            <p:spPr>
              <a:xfrm>
                <a:off x="6152586" y="-955823"/>
                <a:ext cx="3073" cy="3073"/>
              </a:xfrm>
              <a:custGeom>
                <a:avLst/>
                <a:gdLst>
                  <a:gd name="connsiteX0" fmla="*/ 0 w 3073"/>
                  <a:gd name="connsiteY0" fmla="*/ 3073 h 3073"/>
                  <a:gd name="connsiteX1" fmla="*/ 3073 w 3073"/>
                  <a:gd name="connsiteY1" fmla="*/ 3073 h 3073"/>
                  <a:gd name="connsiteX2" fmla="*/ 3073 w 3073"/>
                  <a:gd name="connsiteY2" fmla="*/ 0 h 3073"/>
                  <a:gd name="connsiteX3" fmla="*/ 0 w 3073"/>
                  <a:gd name="connsiteY3" fmla="*/ 0 h 3073"/>
                  <a:gd name="connsiteX4" fmla="*/ 0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0" y="3073"/>
                    </a:moveTo>
                    <a:lnTo>
                      <a:pt x="3073" y="3073"/>
                    </a:lnTo>
                    <a:lnTo>
                      <a:pt x="3073" y="0"/>
                    </a:lnTo>
                    <a:cubicBezTo>
                      <a:pt x="2305" y="0"/>
                      <a:pt x="768" y="0"/>
                      <a:pt x="0" y="0"/>
                    </a:cubicBezTo>
                    <a:lnTo>
                      <a:pt x="0" y="3073"/>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5" name="Freeform: Shape 88">
                <a:extLst>
                  <a:ext uri="{FF2B5EF4-FFF2-40B4-BE49-F238E27FC236}">
                    <a16:creationId xmlns:a16="http://schemas.microsoft.com/office/drawing/2014/main" id="{44EAB6F0-AE40-F946-A8B0-D8DE4C5DD6DD}"/>
                  </a:ext>
                </a:extLst>
              </p:cNvPr>
              <p:cNvSpPr/>
              <p:nvPr/>
            </p:nvSpPr>
            <p:spPr>
              <a:xfrm>
                <a:off x="5350509" y="-1011139"/>
                <a:ext cx="324210" cy="324210"/>
              </a:xfrm>
              <a:custGeom>
                <a:avLst/>
                <a:gdLst>
                  <a:gd name="connsiteX0" fmla="*/ 322674 w 324210"/>
                  <a:gd name="connsiteY0" fmla="*/ 0 h 324210"/>
                  <a:gd name="connsiteX1" fmla="*/ 267359 w 324210"/>
                  <a:gd name="connsiteY1" fmla="*/ 0 h 324210"/>
                  <a:gd name="connsiteX2" fmla="*/ 267359 w 324210"/>
                  <a:gd name="connsiteY2" fmla="*/ 162105 h 324210"/>
                  <a:gd name="connsiteX3" fmla="*/ 161337 w 324210"/>
                  <a:gd name="connsiteY3" fmla="*/ 268127 h 324210"/>
                  <a:gd name="connsiteX4" fmla="*/ 55316 w 324210"/>
                  <a:gd name="connsiteY4" fmla="*/ 162105 h 324210"/>
                  <a:gd name="connsiteX5" fmla="*/ 55316 w 324210"/>
                  <a:gd name="connsiteY5" fmla="*/ 0 h 324210"/>
                  <a:gd name="connsiteX6" fmla="*/ 0 w 324210"/>
                  <a:gd name="connsiteY6" fmla="*/ 0 h 324210"/>
                  <a:gd name="connsiteX7" fmla="*/ 0 w 324210"/>
                  <a:gd name="connsiteY7" fmla="*/ 162105 h 324210"/>
                  <a:gd name="connsiteX8" fmla="*/ 162105 w 324210"/>
                  <a:gd name="connsiteY8" fmla="*/ 324211 h 324210"/>
                  <a:gd name="connsiteX9" fmla="*/ 324211 w 324210"/>
                  <a:gd name="connsiteY9" fmla="*/ 162105 h 324210"/>
                  <a:gd name="connsiteX10" fmla="*/ 324211 w 324210"/>
                  <a:gd name="connsiteY10" fmla="*/ 0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10" h="324210">
                    <a:moveTo>
                      <a:pt x="322674" y="0"/>
                    </a:moveTo>
                    <a:lnTo>
                      <a:pt x="267359" y="0"/>
                    </a:lnTo>
                    <a:lnTo>
                      <a:pt x="267359" y="162105"/>
                    </a:lnTo>
                    <a:cubicBezTo>
                      <a:pt x="267359" y="220494"/>
                      <a:pt x="219726" y="268127"/>
                      <a:pt x="161337" y="268127"/>
                    </a:cubicBezTo>
                    <a:cubicBezTo>
                      <a:pt x="102948" y="268127"/>
                      <a:pt x="55316" y="220494"/>
                      <a:pt x="55316" y="162105"/>
                    </a:cubicBezTo>
                    <a:lnTo>
                      <a:pt x="55316" y="0"/>
                    </a:lnTo>
                    <a:lnTo>
                      <a:pt x="0" y="0"/>
                    </a:lnTo>
                    <a:lnTo>
                      <a:pt x="0" y="162105"/>
                    </a:lnTo>
                    <a:cubicBezTo>
                      <a:pt x="0" y="251993"/>
                      <a:pt x="72218" y="324211"/>
                      <a:pt x="162105" y="324211"/>
                    </a:cubicBezTo>
                    <a:cubicBezTo>
                      <a:pt x="251993" y="324211"/>
                      <a:pt x="324211" y="251993"/>
                      <a:pt x="324211" y="162105"/>
                    </a:cubicBezTo>
                    <a:lnTo>
                      <a:pt x="324211"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6" name="Freeform: Shape 89">
                <a:extLst>
                  <a:ext uri="{FF2B5EF4-FFF2-40B4-BE49-F238E27FC236}">
                    <a16:creationId xmlns:a16="http://schemas.microsoft.com/office/drawing/2014/main" id="{CAE55940-6610-F64A-B8C6-F5DD345B217A}"/>
                  </a:ext>
                </a:extLst>
              </p:cNvPr>
              <p:cNvSpPr/>
              <p:nvPr/>
            </p:nvSpPr>
            <p:spPr>
              <a:xfrm>
                <a:off x="5734646" y="-1155574"/>
                <a:ext cx="208201" cy="467109"/>
              </a:xfrm>
              <a:custGeom>
                <a:avLst/>
                <a:gdLst>
                  <a:gd name="connsiteX0" fmla="*/ 208202 w 208201"/>
                  <a:gd name="connsiteY0" fmla="*/ 143667 h 467109"/>
                  <a:gd name="connsiteX1" fmla="*/ 131374 w 208201"/>
                  <a:gd name="connsiteY1" fmla="*/ 143667 h 467109"/>
                  <a:gd name="connsiteX2" fmla="*/ 131374 w 208201"/>
                  <a:gd name="connsiteY2" fmla="*/ 0 h 467109"/>
                  <a:gd name="connsiteX3" fmla="*/ 76059 w 208201"/>
                  <a:gd name="connsiteY3" fmla="*/ 0 h 467109"/>
                  <a:gd name="connsiteX4" fmla="*/ 76059 w 208201"/>
                  <a:gd name="connsiteY4" fmla="*/ 143667 h 467109"/>
                  <a:gd name="connsiteX5" fmla="*/ 0 w 208201"/>
                  <a:gd name="connsiteY5" fmla="*/ 143667 h 467109"/>
                  <a:gd name="connsiteX6" fmla="*/ 0 w 208201"/>
                  <a:gd name="connsiteY6" fmla="*/ 198982 h 467109"/>
                  <a:gd name="connsiteX7" fmla="*/ 76059 w 208201"/>
                  <a:gd name="connsiteY7" fmla="*/ 198982 h 467109"/>
                  <a:gd name="connsiteX8" fmla="*/ 76059 w 208201"/>
                  <a:gd name="connsiteY8" fmla="*/ 467110 h 467109"/>
                  <a:gd name="connsiteX9" fmla="*/ 131374 w 208201"/>
                  <a:gd name="connsiteY9" fmla="*/ 467110 h 467109"/>
                  <a:gd name="connsiteX10" fmla="*/ 131374 w 208201"/>
                  <a:gd name="connsiteY10" fmla="*/ 198982 h 467109"/>
                  <a:gd name="connsiteX11" fmla="*/ 208202 w 208201"/>
                  <a:gd name="connsiteY11" fmla="*/ 198982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1" h="467109">
                    <a:moveTo>
                      <a:pt x="208202" y="143667"/>
                    </a:moveTo>
                    <a:lnTo>
                      <a:pt x="131374" y="143667"/>
                    </a:lnTo>
                    <a:lnTo>
                      <a:pt x="131374" y="0"/>
                    </a:lnTo>
                    <a:lnTo>
                      <a:pt x="76059" y="0"/>
                    </a:lnTo>
                    <a:lnTo>
                      <a:pt x="76059" y="143667"/>
                    </a:lnTo>
                    <a:lnTo>
                      <a:pt x="0" y="143667"/>
                    </a:lnTo>
                    <a:lnTo>
                      <a:pt x="0" y="198982"/>
                    </a:lnTo>
                    <a:lnTo>
                      <a:pt x="76059" y="198982"/>
                    </a:lnTo>
                    <a:lnTo>
                      <a:pt x="76059" y="467110"/>
                    </a:lnTo>
                    <a:lnTo>
                      <a:pt x="131374" y="467110"/>
                    </a:lnTo>
                    <a:lnTo>
                      <a:pt x="131374" y="198982"/>
                    </a:lnTo>
                    <a:lnTo>
                      <a:pt x="208202" y="198982"/>
                    </a:lnTo>
                    <a:close/>
                  </a:path>
                </a:pathLst>
              </a:custGeom>
              <a:grpFill/>
              <a:ln w="7677" cap="flat">
                <a:noFill/>
                <a:prstDash val="solid"/>
                <a:miter/>
              </a:ln>
            </p:spPr>
            <p:txBody>
              <a:bodyPr rtlCol="0" anchor="ctr"/>
              <a:lstStyle/>
              <a:p>
                <a:pPr algn="ctr"/>
                <a:endParaRPr lang="en-CA">
                  <a:solidFill>
                    <a:schemeClr val="tx1"/>
                  </a:solidFill>
                </a:endParaRPr>
              </a:p>
            </p:txBody>
          </p:sp>
        </p:grpSp>
      </p:grpSp>
      <p:sp>
        <p:nvSpPr>
          <p:cNvPr id="49" name="Rectangle 48">
            <a:hlinkClick r:id="rId2" action="ppaction://hlinksldjump"/>
            <a:extLst>
              <a:ext uri="{FF2B5EF4-FFF2-40B4-BE49-F238E27FC236}">
                <a16:creationId xmlns:a16="http://schemas.microsoft.com/office/drawing/2014/main" id="{90DB4CE3-B029-524A-8592-D485A8C22F18}"/>
              </a:ext>
            </a:extLst>
          </p:cNvPr>
          <p:cNvSpPr/>
          <p:nvPr userDrawn="1"/>
        </p:nvSpPr>
        <p:spPr>
          <a:xfrm>
            <a:off x="10643616" y="155448"/>
            <a:ext cx="1371600" cy="81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9008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Blank + Logo">
    <p:bg>
      <p:bgPr>
        <a:solidFill>
          <a:schemeClr val="bg1"/>
        </a:solidFill>
        <a:effectLst/>
      </p:bgPr>
    </p:bg>
    <p:spTree>
      <p:nvGrpSpPr>
        <p:cNvPr id="1" name=""/>
        <p:cNvGrpSpPr/>
        <p:nvPr/>
      </p:nvGrpSpPr>
      <p:grpSpPr>
        <a:xfrm>
          <a:off x="0" y="0"/>
          <a:ext cx="0" cy="0"/>
          <a:chOff x="0" y="0"/>
          <a:chExt cx="0" cy="0"/>
        </a:xfrm>
      </p:grpSpPr>
      <p:sp>
        <p:nvSpPr>
          <p:cNvPr id="26" name="Footer Placeholder 4">
            <a:extLst>
              <a:ext uri="{FF2B5EF4-FFF2-40B4-BE49-F238E27FC236}">
                <a16:creationId xmlns:a16="http://schemas.microsoft.com/office/drawing/2014/main" id="{E016FDA7-57C6-45CE-AE99-C450873B82BB}"/>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75000"/>
                  </a:schemeClr>
                </a:solidFill>
              </a:defRPr>
            </a:lvl1pPr>
          </a:lstStyle>
          <a:p>
            <a:r>
              <a:rPr lang="de-DE"/>
              <a:t>CONFIDENTIAL</a:t>
            </a:r>
          </a:p>
        </p:txBody>
      </p:sp>
      <p:sp>
        <p:nvSpPr>
          <p:cNvPr id="37" name="Slide Number Placeholder 5">
            <a:extLst>
              <a:ext uri="{FF2B5EF4-FFF2-40B4-BE49-F238E27FC236}">
                <a16:creationId xmlns:a16="http://schemas.microsoft.com/office/drawing/2014/main" id="{21519C42-0644-4DBE-A868-75B11153B9F0}"/>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grpSp>
        <p:nvGrpSpPr>
          <p:cNvPr id="35" name="Group 34">
            <a:extLst>
              <a:ext uri="{FF2B5EF4-FFF2-40B4-BE49-F238E27FC236}">
                <a16:creationId xmlns:a16="http://schemas.microsoft.com/office/drawing/2014/main" id="{8A90EE28-0FB4-B241-9104-0D702983BC87}"/>
              </a:ext>
            </a:extLst>
          </p:cNvPr>
          <p:cNvGrpSpPr/>
          <p:nvPr userDrawn="1"/>
        </p:nvGrpSpPr>
        <p:grpSpPr>
          <a:xfrm>
            <a:off x="10723574" y="225363"/>
            <a:ext cx="1227771" cy="607111"/>
            <a:chOff x="-2708811" y="1538289"/>
            <a:chExt cx="2546094" cy="1258998"/>
          </a:xfrm>
        </p:grpSpPr>
        <p:sp>
          <p:nvSpPr>
            <p:cNvPr id="36" name="Freeform: Shape 54">
              <a:extLst>
                <a:ext uri="{FF2B5EF4-FFF2-40B4-BE49-F238E27FC236}">
                  <a16:creationId xmlns:a16="http://schemas.microsoft.com/office/drawing/2014/main" id="{D2CE0776-FA84-7F4E-9A56-9A939D88B73F}"/>
                </a:ext>
              </a:extLst>
            </p:cNvPr>
            <p:cNvSpPr/>
            <p:nvPr/>
          </p:nvSpPr>
          <p:spPr>
            <a:xfrm>
              <a:off x="-1876464" y="1564866"/>
              <a:ext cx="324140" cy="526986"/>
            </a:xfrm>
            <a:custGeom>
              <a:avLst/>
              <a:gdLst>
                <a:gd name="connsiteX0" fmla="*/ 99004 w 327949"/>
                <a:gd name="connsiteY0" fmla="*/ 491694 h 533180"/>
                <a:gd name="connsiteX1" fmla="*/ 90553 w 327949"/>
                <a:gd name="connsiteY1" fmla="*/ 315760 h 533180"/>
                <a:gd name="connsiteX2" fmla="*/ 90553 w 327949"/>
                <a:gd name="connsiteY2" fmla="*/ 315760 h 533180"/>
                <a:gd name="connsiteX3" fmla="*/ 90553 w 327949"/>
                <a:gd name="connsiteY3" fmla="*/ 315760 h 533180"/>
                <a:gd name="connsiteX4" fmla="*/ 234220 w 327949"/>
                <a:gd name="connsiteY4" fmla="*/ 119850 h 533180"/>
                <a:gd name="connsiteX5" fmla="*/ 318730 w 327949"/>
                <a:gd name="connsiteY5" fmla="*/ 84510 h 533180"/>
                <a:gd name="connsiteX6" fmla="*/ 311816 w 327949"/>
                <a:gd name="connsiteY6" fmla="*/ 50706 h 533180"/>
                <a:gd name="connsiteX7" fmla="*/ 327949 w 327949"/>
                <a:gd name="connsiteY7" fmla="*/ 0 h 533180"/>
                <a:gd name="connsiteX8" fmla="*/ 191965 w 327949"/>
                <a:gd name="connsiteY8" fmla="*/ 51474 h 533180"/>
                <a:gd name="connsiteX9" fmla="*/ 11421 w 327949"/>
                <a:gd name="connsiteY9" fmla="*/ 296553 h 533180"/>
                <a:gd name="connsiteX10" fmla="*/ 11421 w 327949"/>
                <a:gd name="connsiteY10" fmla="*/ 296553 h 533180"/>
                <a:gd name="connsiteX11" fmla="*/ 11421 w 327949"/>
                <a:gd name="connsiteY11" fmla="*/ 296553 h 533180"/>
                <a:gd name="connsiteX12" fmla="*/ 26787 w 327949"/>
                <a:gd name="connsiteY12" fmla="*/ 533181 h 533180"/>
                <a:gd name="connsiteX13" fmla="*/ 99004 w 327949"/>
                <a:gd name="connsiteY13" fmla="*/ 491694 h 5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949" h="533180">
                  <a:moveTo>
                    <a:pt x="99004" y="491694"/>
                  </a:moveTo>
                  <a:cubicBezTo>
                    <a:pt x="80566" y="436379"/>
                    <a:pt x="75956" y="375685"/>
                    <a:pt x="90553" y="315760"/>
                  </a:cubicBezTo>
                  <a:lnTo>
                    <a:pt x="90553" y="315760"/>
                  </a:lnTo>
                  <a:lnTo>
                    <a:pt x="90553" y="315760"/>
                  </a:lnTo>
                  <a:cubicBezTo>
                    <a:pt x="111297" y="230482"/>
                    <a:pt x="165076" y="162105"/>
                    <a:pt x="234220" y="119850"/>
                  </a:cubicBezTo>
                  <a:cubicBezTo>
                    <a:pt x="260341" y="103717"/>
                    <a:pt x="288767" y="92193"/>
                    <a:pt x="318730" y="84510"/>
                  </a:cubicBezTo>
                  <a:cubicBezTo>
                    <a:pt x="314120" y="74522"/>
                    <a:pt x="311816" y="62998"/>
                    <a:pt x="311816" y="50706"/>
                  </a:cubicBezTo>
                  <a:cubicBezTo>
                    <a:pt x="311816" y="31499"/>
                    <a:pt x="317962" y="13829"/>
                    <a:pt x="327949" y="0"/>
                  </a:cubicBezTo>
                  <a:cubicBezTo>
                    <a:pt x="279548" y="8451"/>
                    <a:pt x="233452" y="26121"/>
                    <a:pt x="191965" y="51474"/>
                  </a:cubicBezTo>
                  <a:cubicBezTo>
                    <a:pt x="104382" y="104485"/>
                    <a:pt x="37542" y="189763"/>
                    <a:pt x="11421" y="296553"/>
                  </a:cubicBezTo>
                  <a:lnTo>
                    <a:pt x="11421" y="296553"/>
                  </a:lnTo>
                  <a:lnTo>
                    <a:pt x="11421" y="296553"/>
                  </a:lnTo>
                  <a:cubicBezTo>
                    <a:pt x="-8554" y="378758"/>
                    <a:pt x="-1639" y="460195"/>
                    <a:pt x="26787" y="533181"/>
                  </a:cubicBezTo>
                  <a:cubicBezTo>
                    <a:pt x="42920" y="508596"/>
                    <a:pt x="69042" y="492463"/>
                    <a:pt x="99004" y="491694"/>
                  </a:cubicBezTo>
                </a:path>
              </a:pathLst>
            </a:custGeom>
            <a:solidFill>
              <a:schemeClr val="tx2"/>
            </a:solidFill>
            <a:ln w="7677" cap="flat">
              <a:noFill/>
              <a:prstDash val="solid"/>
              <a:miter/>
            </a:ln>
          </p:spPr>
          <p:txBody>
            <a:bodyPr rtlCol="0" anchor="ctr"/>
            <a:lstStyle/>
            <a:p>
              <a:pPr algn="ctr"/>
              <a:endParaRPr lang="en-CA"/>
            </a:p>
          </p:txBody>
        </p:sp>
        <p:sp>
          <p:nvSpPr>
            <p:cNvPr id="38" name="Freeform: Shape 72">
              <a:extLst>
                <a:ext uri="{FF2B5EF4-FFF2-40B4-BE49-F238E27FC236}">
                  <a16:creationId xmlns:a16="http://schemas.microsoft.com/office/drawing/2014/main" id="{C8CCCDE8-B42E-6B44-A8F1-47B52AA635F3}"/>
                </a:ext>
              </a:extLst>
            </p:cNvPr>
            <p:cNvSpPr/>
            <p:nvPr/>
          </p:nvSpPr>
          <p:spPr>
            <a:xfrm>
              <a:off x="-1408048" y="1564866"/>
              <a:ext cx="323124" cy="525468"/>
            </a:xfrm>
            <a:custGeom>
              <a:avLst/>
              <a:gdLst>
                <a:gd name="connsiteX0" fmla="*/ 9219 w 326921"/>
                <a:gd name="connsiteY0" fmla="*/ 84510 h 531644"/>
                <a:gd name="connsiteX1" fmla="*/ 236628 w 326921"/>
                <a:gd name="connsiteY1" fmla="*/ 466341 h 531644"/>
                <a:gd name="connsiteX2" fmla="*/ 236628 w 326921"/>
                <a:gd name="connsiteY2" fmla="*/ 466341 h 531644"/>
                <a:gd name="connsiteX3" fmla="*/ 236628 w 326921"/>
                <a:gd name="connsiteY3" fmla="*/ 466341 h 531644"/>
                <a:gd name="connsiteX4" fmla="*/ 229713 w 326921"/>
                <a:gd name="connsiteY4" fmla="*/ 490926 h 531644"/>
                <a:gd name="connsiteX5" fmla="*/ 301163 w 326921"/>
                <a:gd name="connsiteY5" fmla="*/ 531644 h 531644"/>
                <a:gd name="connsiteX6" fmla="*/ 315760 w 326921"/>
                <a:gd name="connsiteY6" fmla="*/ 486316 h 531644"/>
                <a:gd name="connsiteX7" fmla="*/ 315760 w 326921"/>
                <a:gd name="connsiteY7" fmla="*/ 486316 h 531644"/>
                <a:gd name="connsiteX8" fmla="*/ 20743 w 326921"/>
                <a:gd name="connsiteY8" fmla="*/ 4610 h 531644"/>
                <a:gd name="connsiteX9" fmla="*/ 20743 w 326921"/>
                <a:gd name="connsiteY9" fmla="*/ 4610 h 531644"/>
                <a:gd name="connsiteX10" fmla="*/ 20743 w 326921"/>
                <a:gd name="connsiteY10" fmla="*/ 4610 h 531644"/>
                <a:gd name="connsiteX11" fmla="*/ 0 w 326921"/>
                <a:gd name="connsiteY11" fmla="*/ 0 h 531644"/>
                <a:gd name="connsiteX12" fmla="*/ 15365 w 326921"/>
                <a:gd name="connsiteY12" fmla="*/ 49938 h 531644"/>
                <a:gd name="connsiteX13" fmla="*/ 9219 w 326921"/>
                <a:gd name="connsiteY13" fmla="*/ 84510 h 53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921" h="531644">
                  <a:moveTo>
                    <a:pt x="9219" y="84510"/>
                  </a:moveTo>
                  <a:cubicBezTo>
                    <a:pt x="175934" y="129070"/>
                    <a:pt x="277346" y="298858"/>
                    <a:pt x="236628" y="466341"/>
                  </a:cubicBezTo>
                  <a:lnTo>
                    <a:pt x="236628" y="466341"/>
                  </a:lnTo>
                  <a:lnTo>
                    <a:pt x="236628" y="466341"/>
                  </a:lnTo>
                  <a:cubicBezTo>
                    <a:pt x="234323" y="474792"/>
                    <a:pt x="232018" y="482475"/>
                    <a:pt x="229713" y="490926"/>
                  </a:cubicBezTo>
                  <a:cubicBezTo>
                    <a:pt x="259676" y="491694"/>
                    <a:pt x="285797" y="507828"/>
                    <a:pt x="301163" y="531644"/>
                  </a:cubicBezTo>
                  <a:cubicBezTo>
                    <a:pt x="306541" y="517047"/>
                    <a:pt x="311918" y="501682"/>
                    <a:pt x="315760" y="486316"/>
                  </a:cubicBezTo>
                  <a:lnTo>
                    <a:pt x="315760" y="486316"/>
                  </a:lnTo>
                  <a:cubicBezTo>
                    <a:pt x="367234" y="272737"/>
                    <a:pt x="235860" y="56852"/>
                    <a:pt x="20743" y="4610"/>
                  </a:cubicBezTo>
                  <a:lnTo>
                    <a:pt x="20743" y="4610"/>
                  </a:lnTo>
                  <a:lnTo>
                    <a:pt x="20743" y="4610"/>
                  </a:lnTo>
                  <a:cubicBezTo>
                    <a:pt x="13829" y="3073"/>
                    <a:pt x="6914" y="1537"/>
                    <a:pt x="0" y="0"/>
                  </a:cubicBezTo>
                  <a:cubicBezTo>
                    <a:pt x="9988" y="14597"/>
                    <a:pt x="15365" y="31499"/>
                    <a:pt x="15365" y="49938"/>
                  </a:cubicBezTo>
                  <a:cubicBezTo>
                    <a:pt x="16134" y="62230"/>
                    <a:pt x="13061" y="73754"/>
                    <a:pt x="9219" y="84510"/>
                  </a:cubicBezTo>
                </a:path>
              </a:pathLst>
            </a:custGeom>
            <a:solidFill>
              <a:schemeClr val="tx2"/>
            </a:solidFill>
            <a:ln w="7677" cap="flat">
              <a:noFill/>
              <a:prstDash val="solid"/>
              <a:miter/>
            </a:ln>
          </p:spPr>
          <p:txBody>
            <a:bodyPr rtlCol="0" anchor="ctr"/>
            <a:lstStyle/>
            <a:p>
              <a:pPr algn="ctr"/>
              <a:endParaRPr lang="en-CA"/>
            </a:p>
          </p:txBody>
        </p:sp>
        <p:sp>
          <p:nvSpPr>
            <p:cNvPr id="39" name="Freeform: Shape 73">
              <a:extLst>
                <a:ext uri="{FF2B5EF4-FFF2-40B4-BE49-F238E27FC236}">
                  <a16:creationId xmlns:a16="http://schemas.microsoft.com/office/drawing/2014/main" id="{E5445F78-8195-2E4D-9EB7-FFBEFE621483}"/>
                </a:ext>
              </a:extLst>
            </p:cNvPr>
            <p:cNvSpPr/>
            <p:nvPr/>
          </p:nvSpPr>
          <p:spPr>
            <a:xfrm>
              <a:off x="-1556121" y="1538289"/>
              <a:ext cx="151917" cy="151869"/>
            </a:xfrm>
            <a:custGeom>
              <a:avLst/>
              <a:gdLst>
                <a:gd name="connsiteX0" fmla="*/ 131374 w 153702"/>
                <a:gd name="connsiteY0" fmla="*/ 22280 h 153654"/>
                <a:gd name="connsiteX1" fmla="*/ 76827 w 153702"/>
                <a:gd name="connsiteY1" fmla="*/ 0 h 153654"/>
                <a:gd name="connsiteX2" fmla="*/ 22280 w 153702"/>
                <a:gd name="connsiteY2" fmla="*/ 22280 h 153654"/>
                <a:gd name="connsiteX3" fmla="*/ 0 w 153702"/>
                <a:gd name="connsiteY3" fmla="*/ 76827 h 153654"/>
                <a:gd name="connsiteX4" fmla="*/ 22280 w 153702"/>
                <a:gd name="connsiteY4" fmla="*/ 131375 h 153654"/>
                <a:gd name="connsiteX5" fmla="*/ 76827 w 153702"/>
                <a:gd name="connsiteY5" fmla="*/ 153654 h 153654"/>
                <a:gd name="connsiteX6" fmla="*/ 131374 w 153702"/>
                <a:gd name="connsiteY6" fmla="*/ 131375 h 153654"/>
                <a:gd name="connsiteX7" fmla="*/ 153654 w 153702"/>
                <a:gd name="connsiteY7" fmla="*/ 76827 h 153654"/>
                <a:gd name="connsiteX8" fmla="*/ 131374 w 153702"/>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 h="153654">
                  <a:moveTo>
                    <a:pt x="131374"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4" y="131375"/>
                  </a:cubicBezTo>
                  <a:cubicBezTo>
                    <a:pt x="145203" y="117546"/>
                    <a:pt x="153654" y="98339"/>
                    <a:pt x="153654" y="76827"/>
                  </a:cubicBezTo>
                  <a:cubicBezTo>
                    <a:pt x="154423" y="55316"/>
                    <a:pt x="145972" y="36109"/>
                    <a:pt x="131374" y="22280"/>
                  </a:cubicBezTo>
                </a:path>
              </a:pathLst>
            </a:custGeom>
            <a:solidFill>
              <a:schemeClr val="tx1"/>
            </a:solidFill>
            <a:ln w="7677" cap="flat">
              <a:noFill/>
              <a:prstDash val="solid"/>
              <a:miter/>
            </a:ln>
          </p:spPr>
          <p:txBody>
            <a:bodyPr rtlCol="0" anchor="ctr"/>
            <a:lstStyle/>
            <a:p>
              <a:pPr algn="ctr"/>
              <a:endParaRPr lang="en-CA"/>
            </a:p>
          </p:txBody>
        </p:sp>
        <p:sp>
          <p:nvSpPr>
            <p:cNvPr id="40" name="Freeform: Shape 74">
              <a:extLst>
                <a:ext uri="{FF2B5EF4-FFF2-40B4-BE49-F238E27FC236}">
                  <a16:creationId xmlns:a16="http://schemas.microsoft.com/office/drawing/2014/main" id="{E93EA746-FA87-2948-B12D-38A8DE716F08}"/>
                </a:ext>
              </a:extLst>
            </p:cNvPr>
            <p:cNvSpPr/>
            <p:nvPr/>
          </p:nvSpPr>
          <p:spPr>
            <a:xfrm>
              <a:off x="-1260734"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4" y="117546"/>
                    <a:pt x="153654" y="98339"/>
                    <a:pt x="153654" y="76827"/>
                  </a:cubicBezTo>
                  <a:cubicBezTo>
                    <a:pt x="153654" y="55316"/>
                    <a:pt x="145204" y="36109"/>
                    <a:pt x="131375" y="22280"/>
                  </a:cubicBezTo>
                </a:path>
              </a:pathLst>
            </a:custGeom>
            <a:solidFill>
              <a:schemeClr val="tx1"/>
            </a:solidFill>
            <a:ln w="7677" cap="flat">
              <a:noFill/>
              <a:prstDash val="solid"/>
              <a:miter/>
            </a:ln>
          </p:spPr>
          <p:txBody>
            <a:bodyPr rtlCol="0" anchor="ctr"/>
            <a:lstStyle/>
            <a:p>
              <a:pPr algn="ctr"/>
              <a:endParaRPr lang="en-CA"/>
            </a:p>
          </p:txBody>
        </p:sp>
        <p:sp>
          <p:nvSpPr>
            <p:cNvPr id="41" name="Freeform: Shape 75">
              <a:extLst>
                <a:ext uri="{FF2B5EF4-FFF2-40B4-BE49-F238E27FC236}">
                  <a16:creationId xmlns:a16="http://schemas.microsoft.com/office/drawing/2014/main" id="{88837030-6D17-154C-BCE3-492A95B9F934}"/>
                </a:ext>
              </a:extLst>
            </p:cNvPr>
            <p:cNvSpPr/>
            <p:nvPr/>
          </p:nvSpPr>
          <p:spPr>
            <a:xfrm>
              <a:off x="-1850748" y="2062238"/>
              <a:ext cx="151869" cy="151869"/>
            </a:xfrm>
            <a:custGeom>
              <a:avLst/>
              <a:gdLst>
                <a:gd name="connsiteX0" fmla="*/ 131375 w 153654"/>
                <a:gd name="connsiteY0" fmla="*/ 22280 h 153654"/>
                <a:gd name="connsiteX1" fmla="*/ 76827 w 153654"/>
                <a:gd name="connsiteY1" fmla="*/ 0 h 153654"/>
                <a:gd name="connsiteX2" fmla="*/ 22280 w 153654"/>
                <a:gd name="connsiteY2" fmla="*/ 22280 h 153654"/>
                <a:gd name="connsiteX3" fmla="*/ 0 w 153654"/>
                <a:gd name="connsiteY3" fmla="*/ 76827 h 153654"/>
                <a:gd name="connsiteX4" fmla="*/ 22280 w 153654"/>
                <a:gd name="connsiteY4" fmla="*/ 131375 h 153654"/>
                <a:gd name="connsiteX5" fmla="*/ 76827 w 153654"/>
                <a:gd name="connsiteY5" fmla="*/ 153654 h 153654"/>
                <a:gd name="connsiteX6" fmla="*/ 131375 w 153654"/>
                <a:gd name="connsiteY6" fmla="*/ 131375 h 153654"/>
                <a:gd name="connsiteX7" fmla="*/ 153654 w 153654"/>
                <a:gd name="connsiteY7" fmla="*/ 76827 h 153654"/>
                <a:gd name="connsiteX8" fmla="*/ 131375 w 153654"/>
                <a:gd name="connsiteY8" fmla="*/ 22280 h 15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54" h="153654">
                  <a:moveTo>
                    <a:pt x="131375" y="22280"/>
                  </a:moveTo>
                  <a:cubicBezTo>
                    <a:pt x="117546" y="8451"/>
                    <a:pt x="98339" y="0"/>
                    <a:pt x="76827" y="0"/>
                  </a:cubicBezTo>
                  <a:cubicBezTo>
                    <a:pt x="55316" y="0"/>
                    <a:pt x="36109" y="8451"/>
                    <a:pt x="22280" y="22280"/>
                  </a:cubicBezTo>
                  <a:cubicBezTo>
                    <a:pt x="8451" y="36109"/>
                    <a:pt x="0" y="55316"/>
                    <a:pt x="0" y="76827"/>
                  </a:cubicBezTo>
                  <a:cubicBezTo>
                    <a:pt x="0" y="98339"/>
                    <a:pt x="8451" y="117546"/>
                    <a:pt x="22280" y="131375"/>
                  </a:cubicBezTo>
                  <a:cubicBezTo>
                    <a:pt x="36109" y="145203"/>
                    <a:pt x="55316" y="153654"/>
                    <a:pt x="76827" y="153654"/>
                  </a:cubicBezTo>
                  <a:cubicBezTo>
                    <a:pt x="98339" y="153654"/>
                    <a:pt x="117546" y="145203"/>
                    <a:pt x="131375" y="131375"/>
                  </a:cubicBezTo>
                  <a:cubicBezTo>
                    <a:pt x="145203" y="117546"/>
                    <a:pt x="153654" y="98339"/>
                    <a:pt x="153654" y="76827"/>
                  </a:cubicBezTo>
                  <a:cubicBezTo>
                    <a:pt x="153654" y="55316"/>
                    <a:pt x="145203" y="36109"/>
                    <a:pt x="131375" y="22280"/>
                  </a:cubicBezTo>
                </a:path>
              </a:pathLst>
            </a:custGeom>
            <a:solidFill>
              <a:schemeClr val="tx1"/>
            </a:solidFill>
            <a:ln w="7677" cap="flat">
              <a:noFill/>
              <a:prstDash val="solid"/>
              <a:miter/>
            </a:ln>
          </p:spPr>
          <p:txBody>
            <a:bodyPr rtlCol="0" anchor="ctr"/>
            <a:lstStyle/>
            <a:p>
              <a:pPr algn="ctr"/>
              <a:endParaRPr lang="en-CA"/>
            </a:p>
          </p:txBody>
        </p:sp>
        <p:grpSp>
          <p:nvGrpSpPr>
            <p:cNvPr id="42" name="Group 41">
              <a:extLst>
                <a:ext uri="{FF2B5EF4-FFF2-40B4-BE49-F238E27FC236}">
                  <a16:creationId xmlns:a16="http://schemas.microsoft.com/office/drawing/2014/main" id="{89F38B94-E849-F44B-BC3A-EDB502573B2E}"/>
                </a:ext>
              </a:extLst>
            </p:cNvPr>
            <p:cNvGrpSpPr/>
            <p:nvPr/>
          </p:nvGrpSpPr>
          <p:grpSpPr>
            <a:xfrm>
              <a:off x="-2708811" y="2334085"/>
              <a:ext cx="2546094" cy="463202"/>
              <a:chOff x="4591457" y="-1155574"/>
              <a:chExt cx="2576016" cy="468646"/>
            </a:xfrm>
            <a:solidFill>
              <a:schemeClr val="tx1"/>
            </a:solidFill>
          </p:grpSpPr>
          <p:sp>
            <p:nvSpPr>
              <p:cNvPr id="43" name="Freeform: Shape 77">
                <a:extLst>
                  <a:ext uri="{FF2B5EF4-FFF2-40B4-BE49-F238E27FC236}">
                    <a16:creationId xmlns:a16="http://schemas.microsoft.com/office/drawing/2014/main" id="{5E30E1E0-8251-5347-92EA-AEB69F50966C}"/>
                  </a:ext>
                </a:extLst>
              </p:cNvPr>
              <p:cNvSpPr/>
              <p:nvPr/>
            </p:nvSpPr>
            <p:spPr>
              <a:xfrm>
                <a:off x="6152586" y="-1014212"/>
                <a:ext cx="3073" cy="7682"/>
              </a:xfrm>
              <a:custGeom>
                <a:avLst/>
                <a:gdLst>
                  <a:gd name="connsiteX0" fmla="*/ 0 w 3073"/>
                  <a:gd name="connsiteY0" fmla="*/ 0 h 7682"/>
                  <a:gd name="connsiteX1" fmla="*/ 0 w 3073"/>
                  <a:gd name="connsiteY1" fmla="*/ 0 h 7682"/>
                  <a:gd name="connsiteX2" fmla="*/ 3073 w 3073"/>
                  <a:gd name="connsiteY2" fmla="*/ 0 h 7682"/>
                  <a:gd name="connsiteX3" fmla="*/ 0 w 3073"/>
                  <a:gd name="connsiteY3" fmla="*/ 0 h 7682"/>
                </a:gdLst>
                <a:ahLst/>
                <a:cxnLst>
                  <a:cxn ang="0">
                    <a:pos x="connsiteX0" y="connsiteY0"/>
                  </a:cxn>
                  <a:cxn ang="0">
                    <a:pos x="connsiteX1" y="connsiteY1"/>
                  </a:cxn>
                  <a:cxn ang="0">
                    <a:pos x="connsiteX2" y="connsiteY2"/>
                  </a:cxn>
                  <a:cxn ang="0">
                    <a:pos x="connsiteX3" y="connsiteY3"/>
                  </a:cxn>
                </a:cxnLst>
                <a:rect l="l" t="t" r="r" b="b"/>
                <a:pathLst>
                  <a:path w="3073" h="7682">
                    <a:moveTo>
                      <a:pt x="0" y="0"/>
                    </a:moveTo>
                    <a:lnTo>
                      <a:pt x="0" y="0"/>
                    </a:lnTo>
                    <a:cubicBezTo>
                      <a:pt x="768" y="0"/>
                      <a:pt x="2305" y="0"/>
                      <a:pt x="3073" y="0"/>
                    </a:cubicBezTo>
                    <a:lnTo>
                      <a:pt x="0"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4" name="Freeform: Shape 78">
                <a:extLst>
                  <a:ext uri="{FF2B5EF4-FFF2-40B4-BE49-F238E27FC236}">
                    <a16:creationId xmlns:a16="http://schemas.microsoft.com/office/drawing/2014/main" id="{6B6F674E-4398-E749-A7DA-2E5DBBF80EBC}"/>
                  </a:ext>
                </a:extLst>
              </p:cNvPr>
              <p:cNvSpPr/>
              <p:nvPr/>
            </p:nvSpPr>
            <p:spPr>
              <a:xfrm>
                <a:off x="4591457" y="-1011907"/>
                <a:ext cx="323442" cy="324979"/>
              </a:xfrm>
              <a:custGeom>
                <a:avLst/>
                <a:gdLst>
                  <a:gd name="connsiteX0" fmla="*/ 162105 w 323442"/>
                  <a:gd name="connsiteY0" fmla="*/ 56084 h 324979"/>
                  <a:gd name="connsiteX1" fmla="*/ 268127 w 323442"/>
                  <a:gd name="connsiteY1" fmla="*/ 162106 h 324979"/>
                  <a:gd name="connsiteX2" fmla="*/ 268127 w 323442"/>
                  <a:gd name="connsiteY2" fmla="*/ 324211 h 324979"/>
                  <a:gd name="connsiteX3" fmla="*/ 323443 w 323442"/>
                  <a:gd name="connsiteY3" fmla="*/ 324211 h 324979"/>
                  <a:gd name="connsiteX4" fmla="*/ 323443 w 323442"/>
                  <a:gd name="connsiteY4" fmla="*/ 162106 h 324979"/>
                  <a:gd name="connsiteX5" fmla="*/ 161337 w 323442"/>
                  <a:gd name="connsiteY5" fmla="*/ 0 h 324979"/>
                  <a:gd name="connsiteX6" fmla="*/ 0 w 323442"/>
                  <a:gd name="connsiteY6" fmla="*/ 162874 h 324979"/>
                  <a:gd name="connsiteX7" fmla="*/ 0 w 323442"/>
                  <a:gd name="connsiteY7" fmla="*/ 324979 h 324979"/>
                  <a:gd name="connsiteX8" fmla="*/ 55316 w 323442"/>
                  <a:gd name="connsiteY8" fmla="*/ 324979 h 324979"/>
                  <a:gd name="connsiteX9" fmla="*/ 55316 w 323442"/>
                  <a:gd name="connsiteY9" fmla="*/ 162874 h 324979"/>
                  <a:gd name="connsiteX10" fmla="*/ 162105 w 323442"/>
                  <a:gd name="connsiteY10" fmla="*/ 56084 h 3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42" h="324979">
                    <a:moveTo>
                      <a:pt x="162105" y="56084"/>
                    </a:moveTo>
                    <a:cubicBezTo>
                      <a:pt x="220494" y="56084"/>
                      <a:pt x="268127" y="103717"/>
                      <a:pt x="268127" y="162106"/>
                    </a:cubicBezTo>
                    <a:lnTo>
                      <a:pt x="268127" y="324211"/>
                    </a:lnTo>
                    <a:lnTo>
                      <a:pt x="323443" y="324211"/>
                    </a:lnTo>
                    <a:lnTo>
                      <a:pt x="323443" y="162106"/>
                    </a:lnTo>
                    <a:cubicBezTo>
                      <a:pt x="323443" y="72218"/>
                      <a:pt x="251225" y="0"/>
                      <a:pt x="161337" y="0"/>
                    </a:cubicBezTo>
                    <a:cubicBezTo>
                      <a:pt x="72218" y="768"/>
                      <a:pt x="0" y="72986"/>
                      <a:pt x="0" y="162874"/>
                    </a:cubicBezTo>
                    <a:lnTo>
                      <a:pt x="0" y="324979"/>
                    </a:lnTo>
                    <a:lnTo>
                      <a:pt x="55316" y="324979"/>
                    </a:lnTo>
                    <a:lnTo>
                      <a:pt x="55316" y="162874"/>
                    </a:lnTo>
                    <a:cubicBezTo>
                      <a:pt x="55316" y="103717"/>
                      <a:pt x="102948" y="56084"/>
                      <a:pt x="162105" y="56084"/>
                    </a:cubicBezTo>
                  </a:path>
                </a:pathLst>
              </a:custGeom>
              <a:grpFill/>
              <a:ln w="7677" cap="flat">
                <a:noFill/>
                <a:prstDash val="solid"/>
                <a:miter/>
              </a:ln>
            </p:spPr>
            <p:txBody>
              <a:bodyPr rtlCol="0" anchor="ctr"/>
              <a:lstStyle/>
              <a:p>
                <a:pPr algn="ctr"/>
                <a:endParaRPr lang="en-CA">
                  <a:solidFill>
                    <a:schemeClr val="tx1"/>
                  </a:solidFill>
                </a:endParaRPr>
              </a:p>
            </p:txBody>
          </p:sp>
          <p:sp>
            <p:nvSpPr>
              <p:cNvPr id="45" name="Freeform: Shape 79">
                <a:extLst>
                  <a:ext uri="{FF2B5EF4-FFF2-40B4-BE49-F238E27FC236}">
                    <a16:creationId xmlns:a16="http://schemas.microsoft.com/office/drawing/2014/main" id="{E973178B-5A6E-1B4D-9A0C-99BE8791E5FB}"/>
                  </a:ext>
                </a:extLst>
              </p:cNvPr>
              <p:cNvSpPr/>
              <p:nvPr/>
            </p:nvSpPr>
            <p:spPr>
              <a:xfrm>
                <a:off x="6178707" y="-1011139"/>
                <a:ext cx="324210" cy="324210"/>
              </a:xfrm>
              <a:custGeom>
                <a:avLst/>
                <a:gdLst>
                  <a:gd name="connsiteX0" fmla="*/ 162105 w 324210"/>
                  <a:gd name="connsiteY0" fmla="*/ 0 h 324210"/>
                  <a:gd name="connsiteX1" fmla="*/ 0 w 324210"/>
                  <a:gd name="connsiteY1" fmla="*/ 162105 h 324210"/>
                  <a:gd name="connsiteX2" fmla="*/ 47633 w 324210"/>
                  <a:gd name="connsiteY2" fmla="*/ 276578 h 324210"/>
                  <a:gd name="connsiteX3" fmla="*/ 162105 w 324210"/>
                  <a:gd name="connsiteY3" fmla="*/ 324211 h 324210"/>
                  <a:gd name="connsiteX4" fmla="*/ 276578 w 324210"/>
                  <a:gd name="connsiteY4" fmla="*/ 276578 h 324210"/>
                  <a:gd name="connsiteX5" fmla="*/ 324211 w 324210"/>
                  <a:gd name="connsiteY5" fmla="*/ 162105 h 324210"/>
                  <a:gd name="connsiteX6" fmla="*/ 162105 w 324210"/>
                  <a:gd name="connsiteY6" fmla="*/ 0 h 324210"/>
                  <a:gd name="connsiteX7" fmla="*/ 237396 w 324210"/>
                  <a:gd name="connsiteY7" fmla="*/ 236628 h 324210"/>
                  <a:gd name="connsiteX8" fmla="*/ 162105 w 324210"/>
                  <a:gd name="connsiteY8" fmla="*/ 267359 h 324210"/>
                  <a:gd name="connsiteX9" fmla="*/ 86815 w 324210"/>
                  <a:gd name="connsiteY9" fmla="*/ 236628 h 324210"/>
                  <a:gd name="connsiteX10" fmla="*/ 55316 w 324210"/>
                  <a:gd name="connsiteY10" fmla="*/ 162105 h 324210"/>
                  <a:gd name="connsiteX11" fmla="*/ 161337 w 324210"/>
                  <a:gd name="connsiteY11" fmla="*/ 56084 h 324210"/>
                  <a:gd name="connsiteX12" fmla="*/ 267359 w 324210"/>
                  <a:gd name="connsiteY12" fmla="*/ 162105 h 324210"/>
                  <a:gd name="connsiteX13" fmla="*/ 237396 w 324210"/>
                  <a:gd name="connsiteY13" fmla="*/ 236628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210" h="324210">
                    <a:moveTo>
                      <a:pt x="162105" y="0"/>
                    </a:moveTo>
                    <a:cubicBezTo>
                      <a:pt x="72218" y="0"/>
                      <a:pt x="0" y="72218"/>
                      <a:pt x="0" y="162105"/>
                    </a:cubicBezTo>
                    <a:cubicBezTo>
                      <a:pt x="0" y="206665"/>
                      <a:pt x="18438" y="246615"/>
                      <a:pt x="47633" y="276578"/>
                    </a:cubicBezTo>
                    <a:cubicBezTo>
                      <a:pt x="76827" y="305772"/>
                      <a:pt x="117546" y="324211"/>
                      <a:pt x="162105" y="324211"/>
                    </a:cubicBezTo>
                    <a:cubicBezTo>
                      <a:pt x="206665" y="324211"/>
                      <a:pt x="247384" y="305772"/>
                      <a:pt x="276578" y="276578"/>
                    </a:cubicBezTo>
                    <a:cubicBezTo>
                      <a:pt x="305772" y="247384"/>
                      <a:pt x="324211" y="206665"/>
                      <a:pt x="324211" y="162105"/>
                    </a:cubicBezTo>
                    <a:cubicBezTo>
                      <a:pt x="324211" y="72218"/>
                      <a:pt x="251993" y="0"/>
                      <a:pt x="162105" y="0"/>
                    </a:cubicBezTo>
                    <a:moveTo>
                      <a:pt x="237396" y="236628"/>
                    </a:moveTo>
                    <a:cubicBezTo>
                      <a:pt x="218189" y="255835"/>
                      <a:pt x="191300" y="267359"/>
                      <a:pt x="162105" y="267359"/>
                    </a:cubicBezTo>
                    <a:cubicBezTo>
                      <a:pt x="132911" y="267359"/>
                      <a:pt x="106021" y="255835"/>
                      <a:pt x="86815" y="236628"/>
                    </a:cubicBezTo>
                    <a:cubicBezTo>
                      <a:pt x="67608" y="217421"/>
                      <a:pt x="55316" y="191300"/>
                      <a:pt x="55316" y="162105"/>
                    </a:cubicBezTo>
                    <a:cubicBezTo>
                      <a:pt x="55316" y="103717"/>
                      <a:pt x="102948" y="56084"/>
                      <a:pt x="161337" y="56084"/>
                    </a:cubicBezTo>
                    <a:cubicBezTo>
                      <a:pt x="219726" y="56084"/>
                      <a:pt x="267359" y="103717"/>
                      <a:pt x="267359" y="162105"/>
                    </a:cubicBezTo>
                    <a:cubicBezTo>
                      <a:pt x="268127" y="191300"/>
                      <a:pt x="256603" y="217421"/>
                      <a:pt x="237396" y="236628"/>
                    </a:cubicBezTo>
                  </a:path>
                </a:pathLst>
              </a:custGeom>
              <a:grpFill/>
              <a:ln w="7677" cap="flat">
                <a:noFill/>
                <a:prstDash val="solid"/>
                <a:miter/>
              </a:ln>
            </p:spPr>
            <p:txBody>
              <a:bodyPr rtlCol="0" anchor="ctr"/>
              <a:lstStyle/>
              <a:p>
                <a:pPr algn="ctr"/>
                <a:endParaRPr lang="en-CA">
                  <a:solidFill>
                    <a:schemeClr val="tx1"/>
                  </a:solidFill>
                </a:endParaRPr>
              </a:p>
            </p:txBody>
          </p:sp>
          <p:sp>
            <p:nvSpPr>
              <p:cNvPr id="46" name="Freeform: Shape 80">
                <a:extLst>
                  <a:ext uri="{FF2B5EF4-FFF2-40B4-BE49-F238E27FC236}">
                    <a16:creationId xmlns:a16="http://schemas.microsoft.com/office/drawing/2014/main" id="{30E1B41C-E2B3-264A-B829-B0C9D78E3B21}"/>
                  </a:ext>
                </a:extLst>
              </p:cNvPr>
              <p:cNvSpPr/>
              <p:nvPr/>
            </p:nvSpPr>
            <p:spPr>
              <a:xfrm>
                <a:off x="6556697" y="-1155574"/>
                <a:ext cx="56083" cy="467877"/>
              </a:xfrm>
              <a:custGeom>
                <a:avLst/>
                <a:gdLst>
                  <a:gd name="connsiteX0" fmla="*/ 0 w 56083"/>
                  <a:gd name="connsiteY0" fmla="*/ 0 h 467877"/>
                  <a:gd name="connsiteX1" fmla="*/ 56084 w 56083"/>
                  <a:gd name="connsiteY1" fmla="*/ 0 h 467877"/>
                  <a:gd name="connsiteX2" fmla="*/ 56084 w 56083"/>
                  <a:gd name="connsiteY2" fmla="*/ 467878 h 467877"/>
                  <a:gd name="connsiteX3" fmla="*/ 0 w 56083"/>
                  <a:gd name="connsiteY3" fmla="*/ 467878 h 467877"/>
                </a:gdLst>
                <a:ahLst/>
                <a:cxnLst>
                  <a:cxn ang="0">
                    <a:pos x="connsiteX0" y="connsiteY0"/>
                  </a:cxn>
                  <a:cxn ang="0">
                    <a:pos x="connsiteX1" y="connsiteY1"/>
                  </a:cxn>
                  <a:cxn ang="0">
                    <a:pos x="connsiteX2" y="connsiteY2"/>
                  </a:cxn>
                  <a:cxn ang="0">
                    <a:pos x="connsiteX3" y="connsiteY3"/>
                  </a:cxn>
                </a:cxnLst>
                <a:rect l="l" t="t" r="r" b="b"/>
                <a:pathLst>
                  <a:path w="56083" h="467877">
                    <a:moveTo>
                      <a:pt x="0" y="0"/>
                    </a:moveTo>
                    <a:lnTo>
                      <a:pt x="56084" y="0"/>
                    </a:lnTo>
                    <a:lnTo>
                      <a:pt x="56084" y="467878"/>
                    </a:lnTo>
                    <a:lnTo>
                      <a:pt x="0" y="467878"/>
                    </a:lnTo>
                    <a:close/>
                  </a:path>
                </a:pathLst>
              </a:custGeom>
              <a:grpFill/>
              <a:ln w="7677" cap="flat">
                <a:noFill/>
                <a:prstDash val="solid"/>
                <a:miter/>
              </a:ln>
            </p:spPr>
            <p:txBody>
              <a:bodyPr rtlCol="0" anchor="ctr"/>
              <a:lstStyle/>
              <a:p>
                <a:pPr algn="ctr"/>
                <a:endParaRPr lang="en-CA">
                  <a:solidFill>
                    <a:schemeClr val="tx1"/>
                  </a:solidFill>
                </a:endParaRPr>
              </a:p>
            </p:txBody>
          </p:sp>
          <p:sp>
            <p:nvSpPr>
              <p:cNvPr id="47" name="Freeform: Shape 81">
                <a:extLst>
                  <a:ext uri="{FF2B5EF4-FFF2-40B4-BE49-F238E27FC236}">
                    <a16:creationId xmlns:a16="http://schemas.microsoft.com/office/drawing/2014/main" id="{F307BDAA-6180-3247-A059-D2B608A9F856}"/>
                  </a:ext>
                </a:extLst>
              </p:cNvPr>
              <p:cNvSpPr/>
              <p:nvPr/>
            </p:nvSpPr>
            <p:spPr>
              <a:xfrm>
                <a:off x="5993553" y="-1011139"/>
                <a:ext cx="159032" cy="323442"/>
              </a:xfrm>
              <a:custGeom>
                <a:avLst/>
                <a:gdLst>
                  <a:gd name="connsiteX0" fmla="*/ 159032 w 159032"/>
                  <a:gd name="connsiteY0" fmla="*/ 55316 h 323442"/>
                  <a:gd name="connsiteX1" fmla="*/ 159032 w 159032"/>
                  <a:gd name="connsiteY1" fmla="*/ 0 h 323442"/>
                  <a:gd name="connsiteX2" fmla="*/ 47633 w 159032"/>
                  <a:gd name="connsiteY2" fmla="*/ 46865 h 323442"/>
                  <a:gd name="connsiteX3" fmla="*/ 0 w 159032"/>
                  <a:gd name="connsiteY3" fmla="*/ 161337 h 323442"/>
                  <a:gd name="connsiteX4" fmla="*/ 0 w 159032"/>
                  <a:gd name="connsiteY4" fmla="*/ 323443 h 323442"/>
                  <a:gd name="connsiteX5" fmla="*/ 56084 w 159032"/>
                  <a:gd name="connsiteY5" fmla="*/ 323443 h 323442"/>
                  <a:gd name="connsiteX6" fmla="*/ 56084 w 159032"/>
                  <a:gd name="connsiteY6" fmla="*/ 161337 h 323442"/>
                  <a:gd name="connsiteX7" fmla="*/ 86815 w 159032"/>
                  <a:gd name="connsiteY7" fmla="*/ 86047 h 323442"/>
                  <a:gd name="connsiteX8" fmla="*/ 159032 w 159032"/>
                  <a:gd name="connsiteY8" fmla="*/ 55316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32" h="323442">
                    <a:moveTo>
                      <a:pt x="159032" y="55316"/>
                    </a:moveTo>
                    <a:lnTo>
                      <a:pt x="159032" y="0"/>
                    </a:lnTo>
                    <a:cubicBezTo>
                      <a:pt x="116009" y="768"/>
                      <a:pt x="76827" y="18439"/>
                      <a:pt x="47633" y="46865"/>
                    </a:cubicBezTo>
                    <a:cubicBezTo>
                      <a:pt x="18438" y="76059"/>
                      <a:pt x="0" y="116777"/>
                      <a:pt x="0" y="161337"/>
                    </a:cubicBezTo>
                    <a:lnTo>
                      <a:pt x="0" y="323443"/>
                    </a:lnTo>
                    <a:lnTo>
                      <a:pt x="56084" y="323443"/>
                    </a:lnTo>
                    <a:lnTo>
                      <a:pt x="56084" y="161337"/>
                    </a:lnTo>
                    <a:cubicBezTo>
                      <a:pt x="56084" y="132143"/>
                      <a:pt x="67608" y="105253"/>
                      <a:pt x="86815" y="86047"/>
                    </a:cubicBezTo>
                    <a:cubicBezTo>
                      <a:pt x="106022" y="68376"/>
                      <a:pt x="131375" y="56084"/>
                      <a:pt x="159032" y="55316"/>
                    </a:cubicBezTo>
                  </a:path>
                </a:pathLst>
              </a:custGeom>
              <a:grpFill/>
              <a:ln w="7677" cap="flat">
                <a:noFill/>
                <a:prstDash val="solid"/>
                <a:miter/>
              </a:ln>
            </p:spPr>
            <p:txBody>
              <a:bodyPr rtlCol="0" anchor="ctr"/>
              <a:lstStyle/>
              <a:p>
                <a:pPr algn="ctr"/>
                <a:endParaRPr lang="en-CA">
                  <a:solidFill>
                    <a:schemeClr val="tx1"/>
                  </a:solidFill>
                </a:endParaRPr>
              </a:p>
            </p:txBody>
          </p:sp>
          <p:sp>
            <p:nvSpPr>
              <p:cNvPr id="48" name="Freeform: Shape 82">
                <a:extLst>
                  <a:ext uri="{FF2B5EF4-FFF2-40B4-BE49-F238E27FC236}">
                    <a16:creationId xmlns:a16="http://schemas.microsoft.com/office/drawing/2014/main" id="{1C87E7FD-BF1D-6145-AC96-3F6F2686A4E2}"/>
                  </a:ext>
                </a:extLst>
              </p:cNvPr>
              <p:cNvSpPr/>
              <p:nvPr/>
            </p:nvSpPr>
            <p:spPr>
              <a:xfrm>
                <a:off x="6152586" y="-1014212"/>
                <a:ext cx="3073" cy="3073"/>
              </a:xfrm>
              <a:custGeom>
                <a:avLst/>
                <a:gdLst>
                  <a:gd name="connsiteX0" fmla="*/ 3073 w 3073"/>
                  <a:gd name="connsiteY0" fmla="*/ 3073 h 3073"/>
                  <a:gd name="connsiteX1" fmla="*/ 3073 w 3073"/>
                  <a:gd name="connsiteY1" fmla="*/ 0 h 3073"/>
                  <a:gd name="connsiteX2" fmla="*/ 0 w 3073"/>
                  <a:gd name="connsiteY2" fmla="*/ 0 h 3073"/>
                  <a:gd name="connsiteX3" fmla="*/ 0 w 3073"/>
                  <a:gd name="connsiteY3" fmla="*/ 3073 h 3073"/>
                  <a:gd name="connsiteX4" fmla="*/ 3073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3073" y="3073"/>
                    </a:moveTo>
                    <a:lnTo>
                      <a:pt x="3073" y="0"/>
                    </a:lnTo>
                    <a:cubicBezTo>
                      <a:pt x="2305" y="0"/>
                      <a:pt x="768" y="0"/>
                      <a:pt x="0" y="0"/>
                    </a:cubicBezTo>
                    <a:lnTo>
                      <a:pt x="0" y="3073"/>
                    </a:lnTo>
                    <a:cubicBezTo>
                      <a:pt x="1537" y="3073"/>
                      <a:pt x="2305" y="3073"/>
                      <a:pt x="3073" y="3073"/>
                    </a:cubicBezTo>
                  </a:path>
                </a:pathLst>
              </a:custGeom>
              <a:grpFill/>
              <a:ln w="7677" cap="flat">
                <a:noFill/>
                <a:prstDash val="solid"/>
                <a:miter/>
              </a:ln>
            </p:spPr>
            <p:txBody>
              <a:bodyPr rtlCol="0" anchor="ctr"/>
              <a:lstStyle/>
              <a:p>
                <a:pPr algn="ctr"/>
                <a:endParaRPr lang="en-CA">
                  <a:solidFill>
                    <a:schemeClr val="tx1"/>
                  </a:solidFill>
                </a:endParaRPr>
              </a:p>
            </p:txBody>
          </p:sp>
          <p:grpSp>
            <p:nvGrpSpPr>
              <p:cNvPr id="49" name="Graphic 3">
                <a:extLst>
                  <a:ext uri="{FF2B5EF4-FFF2-40B4-BE49-F238E27FC236}">
                    <a16:creationId xmlns:a16="http://schemas.microsoft.com/office/drawing/2014/main" id="{F62EBBDE-4F8E-EB42-8878-2CAAC88ED355}"/>
                  </a:ext>
                </a:extLst>
              </p:cNvPr>
              <p:cNvGrpSpPr/>
              <p:nvPr/>
            </p:nvGrpSpPr>
            <p:grpSpPr>
              <a:xfrm>
                <a:off x="6699595" y="-1128685"/>
                <a:ext cx="64534" cy="440988"/>
                <a:chOff x="3645110" y="2152838"/>
                <a:chExt cx="64534" cy="440988"/>
              </a:xfrm>
              <a:grpFill/>
            </p:grpSpPr>
            <p:sp>
              <p:nvSpPr>
                <p:cNvPr id="56" name="Freeform: Shape 90">
                  <a:extLst>
                    <a:ext uri="{FF2B5EF4-FFF2-40B4-BE49-F238E27FC236}">
                      <a16:creationId xmlns:a16="http://schemas.microsoft.com/office/drawing/2014/main" id="{C73FC723-79B6-4C43-B784-7622B5A204D0}"/>
                    </a:ext>
                  </a:extLst>
                </p:cNvPr>
                <p:cNvSpPr/>
                <p:nvPr/>
              </p:nvSpPr>
              <p:spPr>
                <a:xfrm>
                  <a:off x="3645110" y="2152838"/>
                  <a:ext cx="64534" cy="64534"/>
                </a:xfrm>
                <a:custGeom>
                  <a:avLst/>
                  <a:gdLst>
                    <a:gd name="connsiteX0" fmla="*/ 55316 w 64534"/>
                    <a:gd name="connsiteY0" fmla="*/ 9219 h 64534"/>
                    <a:gd name="connsiteX1" fmla="*/ 32268 w 64534"/>
                    <a:gd name="connsiteY1" fmla="*/ 0 h 64534"/>
                    <a:gd name="connsiteX2" fmla="*/ 9219 w 64534"/>
                    <a:gd name="connsiteY2" fmla="*/ 9219 h 64534"/>
                    <a:gd name="connsiteX3" fmla="*/ 0 w 64534"/>
                    <a:gd name="connsiteY3" fmla="*/ 32267 h 64534"/>
                    <a:gd name="connsiteX4" fmla="*/ 9219 w 64534"/>
                    <a:gd name="connsiteY4" fmla="*/ 55316 h 64534"/>
                    <a:gd name="connsiteX5" fmla="*/ 32268 w 64534"/>
                    <a:gd name="connsiteY5" fmla="*/ 64535 h 64534"/>
                    <a:gd name="connsiteX6" fmla="*/ 55316 w 64534"/>
                    <a:gd name="connsiteY6" fmla="*/ 55316 h 64534"/>
                    <a:gd name="connsiteX7" fmla="*/ 64535 w 64534"/>
                    <a:gd name="connsiteY7" fmla="*/ 32267 h 64534"/>
                    <a:gd name="connsiteX8" fmla="*/ 55316 w 64534"/>
                    <a:gd name="connsiteY8" fmla="*/ 9219 h 6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34" h="64534">
                      <a:moveTo>
                        <a:pt x="55316" y="9219"/>
                      </a:moveTo>
                      <a:cubicBezTo>
                        <a:pt x="49169" y="3073"/>
                        <a:pt x="41487" y="0"/>
                        <a:pt x="32268" y="0"/>
                      </a:cubicBezTo>
                      <a:cubicBezTo>
                        <a:pt x="23048" y="0"/>
                        <a:pt x="15365" y="3841"/>
                        <a:pt x="9219" y="9219"/>
                      </a:cubicBezTo>
                      <a:cubicBezTo>
                        <a:pt x="3073" y="15365"/>
                        <a:pt x="0" y="23048"/>
                        <a:pt x="0" y="32267"/>
                      </a:cubicBezTo>
                      <a:cubicBezTo>
                        <a:pt x="0" y="41487"/>
                        <a:pt x="3841" y="49169"/>
                        <a:pt x="9219" y="55316"/>
                      </a:cubicBezTo>
                      <a:cubicBezTo>
                        <a:pt x="15365" y="61462"/>
                        <a:pt x="23048" y="64535"/>
                        <a:pt x="32268" y="64535"/>
                      </a:cubicBezTo>
                      <a:cubicBezTo>
                        <a:pt x="41487" y="64535"/>
                        <a:pt x="49169" y="60693"/>
                        <a:pt x="55316" y="55316"/>
                      </a:cubicBezTo>
                      <a:cubicBezTo>
                        <a:pt x="61462" y="49169"/>
                        <a:pt x="64535" y="41487"/>
                        <a:pt x="64535" y="32267"/>
                      </a:cubicBezTo>
                      <a:cubicBezTo>
                        <a:pt x="64535" y="23048"/>
                        <a:pt x="61462" y="14597"/>
                        <a:pt x="55316" y="9219"/>
                      </a:cubicBezTo>
                    </a:path>
                  </a:pathLst>
                </a:custGeom>
                <a:grpFill/>
                <a:ln w="7677" cap="flat">
                  <a:noFill/>
                  <a:prstDash val="solid"/>
                  <a:miter/>
                </a:ln>
              </p:spPr>
              <p:txBody>
                <a:bodyPr rtlCol="0" anchor="ctr"/>
                <a:lstStyle/>
                <a:p>
                  <a:pPr algn="ctr"/>
                  <a:endParaRPr lang="en-CA">
                    <a:solidFill>
                      <a:schemeClr val="tx1"/>
                    </a:solidFill>
                  </a:endParaRPr>
                </a:p>
              </p:txBody>
            </p:sp>
            <p:sp>
              <p:nvSpPr>
                <p:cNvPr id="57" name="Freeform: Shape 91">
                  <a:extLst>
                    <a:ext uri="{FF2B5EF4-FFF2-40B4-BE49-F238E27FC236}">
                      <a16:creationId xmlns:a16="http://schemas.microsoft.com/office/drawing/2014/main" id="{3AD6815C-5884-F54A-830E-A0BA6EA25179}"/>
                    </a:ext>
                  </a:extLst>
                </p:cNvPr>
                <p:cNvSpPr/>
                <p:nvPr/>
              </p:nvSpPr>
              <p:spPr>
                <a:xfrm>
                  <a:off x="3649720" y="2270384"/>
                  <a:ext cx="56083" cy="323442"/>
                </a:xfrm>
                <a:custGeom>
                  <a:avLst/>
                  <a:gdLst>
                    <a:gd name="connsiteX0" fmla="*/ 0 w 56083"/>
                    <a:gd name="connsiteY0" fmla="*/ 0 h 323442"/>
                    <a:gd name="connsiteX1" fmla="*/ 56084 w 56083"/>
                    <a:gd name="connsiteY1" fmla="*/ 0 h 323442"/>
                    <a:gd name="connsiteX2" fmla="*/ 56084 w 56083"/>
                    <a:gd name="connsiteY2" fmla="*/ 323443 h 323442"/>
                    <a:gd name="connsiteX3" fmla="*/ 0 w 56083"/>
                    <a:gd name="connsiteY3" fmla="*/ 323443 h 323442"/>
                  </a:gdLst>
                  <a:ahLst/>
                  <a:cxnLst>
                    <a:cxn ang="0">
                      <a:pos x="connsiteX0" y="connsiteY0"/>
                    </a:cxn>
                    <a:cxn ang="0">
                      <a:pos x="connsiteX1" y="connsiteY1"/>
                    </a:cxn>
                    <a:cxn ang="0">
                      <a:pos x="connsiteX2" y="connsiteY2"/>
                    </a:cxn>
                    <a:cxn ang="0">
                      <a:pos x="connsiteX3" y="connsiteY3"/>
                    </a:cxn>
                  </a:cxnLst>
                  <a:rect l="l" t="t" r="r" b="b"/>
                  <a:pathLst>
                    <a:path w="56083" h="323442">
                      <a:moveTo>
                        <a:pt x="0" y="0"/>
                      </a:moveTo>
                      <a:lnTo>
                        <a:pt x="56084" y="0"/>
                      </a:lnTo>
                      <a:lnTo>
                        <a:pt x="56084" y="323443"/>
                      </a:lnTo>
                      <a:lnTo>
                        <a:pt x="0" y="323443"/>
                      </a:lnTo>
                      <a:close/>
                    </a:path>
                  </a:pathLst>
                </a:custGeom>
                <a:grpFill/>
                <a:ln w="7677" cap="flat">
                  <a:noFill/>
                  <a:prstDash val="solid"/>
                  <a:miter/>
                </a:ln>
              </p:spPr>
              <p:txBody>
                <a:bodyPr rtlCol="0" anchor="ctr"/>
                <a:lstStyle/>
                <a:p>
                  <a:pPr algn="ctr"/>
                  <a:endParaRPr lang="en-CA">
                    <a:solidFill>
                      <a:schemeClr val="tx1"/>
                    </a:solidFill>
                  </a:endParaRPr>
                </a:p>
              </p:txBody>
            </p:sp>
          </p:grpSp>
          <p:sp>
            <p:nvSpPr>
              <p:cNvPr id="50" name="Freeform: Shape 84">
                <a:extLst>
                  <a:ext uri="{FF2B5EF4-FFF2-40B4-BE49-F238E27FC236}">
                    <a16:creationId xmlns:a16="http://schemas.microsoft.com/office/drawing/2014/main" id="{E9581B27-3274-F041-AEF9-012FD7ADD0B5}"/>
                  </a:ext>
                </a:extLst>
              </p:cNvPr>
              <p:cNvSpPr/>
              <p:nvPr/>
            </p:nvSpPr>
            <p:spPr>
              <a:xfrm>
                <a:off x="6844031" y="-1011139"/>
                <a:ext cx="323442" cy="323442"/>
              </a:xfrm>
              <a:custGeom>
                <a:avLst/>
                <a:gdLst>
                  <a:gd name="connsiteX0" fmla="*/ 295785 w 323442"/>
                  <a:gd name="connsiteY0" fmla="*/ 161337 h 323442"/>
                  <a:gd name="connsiteX1" fmla="*/ 228945 w 323442"/>
                  <a:gd name="connsiteY1" fmla="*/ 133679 h 323442"/>
                  <a:gd name="connsiteX2" fmla="*/ 94497 w 323442"/>
                  <a:gd name="connsiteY2" fmla="*/ 133679 h 323442"/>
                  <a:gd name="connsiteX3" fmla="*/ 66840 w 323442"/>
                  <a:gd name="connsiteY3" fmla="*/ 122155 h 323442"/>
                  <a:gd name="connsiteX4" fmla="*/ 55315 w 323442"/>
                  <a:gd name="connsiteY4" fmla="*/ 94497 h 323442"/>
                  <a:gd name="connsiteX5" fmla="*/ 66840 w 323442"/>
                  <a:gd name="connsiteY5" fmla="*/ 66840 h 323442"/>
                  <a:gd name="connsiteX6" fmla="*/ 94497 w 323442"/>
                  <a:gd name="connsiteY6" fmla="*/ 55316 h 323442"/>
                  <a:gd name="connsiteX7" fmla="*/ 291943 w 323442"/>
                  <a:gd name="connsiteY7" fmla="*/ 55316 h 323442"/>
                  <a:gd name="connsiteX8" fmla="*/ 291943 w 323442"/>
                  <a:gd name="connsiteY8" fmla="*/ 0 h 323442"/>
                  <a:gd name="connsiteX9" fmla="*/ 94497 w 323442"/>
                  <a:gd name="connsiteY9" fmla="*/ 0 h 323442"/>
                  <a:gd name="connsiteX10" fmla="*/ 27658 w 323442"/>
                  <a:gd name="connsiteY10" fmla="*/ 27658 h 323442"/>
                  <a:gd name="connsiteX11" fmla="*/ 0 w 323442"/>
                  <a:gd name="connsiteY11" fmla="*/ 94497 h 323442"/>
                  <a:gd name="connsiteX12" fmla="*/ 27658 w 323442"/>
                  <a:gd name="connsiteY12" fmla="*/ 161337 h 323442"/>
                  <a:gd name="connsiteX13" fmla="*/ 94497 w 323442"/>
                  <a:gd name="connsiteY13" fmla="*/ 188995 h 323442"/>
                  <a:gd name="connsiteX14" fmla="*/ 228945 w 323442"/>
                  <a:gd name="connsiteY14" fmla="*/ 188995 h 323442"/>
                  <a:gd name="connsiteX15" fmla="*/ 268127 w 323442"/>
                  <a:gd name="connsiteY15" fmla="*/ 228177 h 323442"/>
                  <a:gd name="connsiteX16" fmla="*/ 256603 w 323442"/>
                  <a:gd name="connsiteY16" fmla="*/ 255835 h 323442"/>
                  <a:gd name="connsiteX17" fmla="*/ 228945 w 323442"/>
                  <a:gd name="connsiteY17" fmla="*/ 267359 h 323442"/>
                  <a:gd name="connsiteX18" fmla="*/ 0 w 323442"/>
                  <a:gd name="connsiteY18" fmla="*/ 267359 h 323442"/>
                  <a:gd name="connsiteX19" fmla="*/ 0 w 323442"/>
                  <a:gd name="connsiteY19" fmla="*/ 323443 h 323442"/>
                  <a:gd name="connsiteX20" fmla="*/ 228945 w 323442"/>
                  <a:gd name="connsiteY20" fmla="*/ 323443 h 323442"/>
                  <a:gd name="connsiteX21" fmla="*/ 295785 w 323442"/>
                  <a:gd name="connsiteY21" fmla="*/ 295785 h 323442"/>
                  <a:gd name="connsiteX22" fmla="*/ 323442 w 323442"/>
                  <a:gd name="connsiteY22" fmla="*/ 228177 h 323442"/>
                  <a:gd name="connsiteX23" fmla="*/ 295785 w 323442"/>
                  <a:gd name="connsiteY23" fmla="*/ 161337 h 32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3442" h="323442">
                    <a:moveTo>
                      <a:pt x="295785" y="161337"/>
                    </a:moveTo>
                    <a:cubicBezTo>
                      <a:pt x="278883" y="144435"/>
                      <a:pt x="255066" y="133679"/>
                      <a:pt x="228945" y="133679"/>
                    </a:cubicBezTo>
                    <a:lnTo>
                      <a:pt x="94497" y="133679"/>
                    </a:lnTo>
                    <a:cubicBezTo>
                      <a:pt x="83742" y="133679"/>
                      <a:pt x="73754" y="129070"/>
                      <a:pt x="66840" y="122155"/>
                    </a:cubicBezTo>
                    <a:cubicBezTo>
                      <a:pt x="59925" y="115241"/>
                      <a:pt x="55315" y="105253"/>
                      <a:pt x="55315" y="94497"/>
                    </a:cubicBezTo>
                    <a:cubicBezTo>
                      <a:pt x="55315" y="83742"/>
                      <a:pt x="59925" y="73754"/>
                      <a:pt x="66840" y="66840"/>
                    </a:cubicBezTo>
                    <a:cubicBezTo>
                      <a:pt x="73754" y="59925"/>
                      <a:pt x="83742" y="55316"/>
                      <a:pt x="94497" y="55316"/>
                    </a:cubicBezTo>
                    <a:lnTo>
                      <a:pt x="291943" y="55316"/>
                    </a:lnTo>
                    <a:lnTo>
                      <a:pt x="291943" y="0"/>
                    </a:lnTo>
                    <a:lnTo>
                      <a:pt x="94497" y="0"/>
                    </a:lnTo>
                    <a:cubicBezTo>
                      <a:pt x="68376" y="0"/>
                      <a:pt x="44560" y="10756"/>
                      <a:pt x="27658" y="27658"/>
                    </a:cubicBezTo>
                    <a:cubicBezTo>
                      <a:pt x="10756" y="44560"/>
                      <a:pt x="0" y="68376"/>
                      <a:pt x="0" y="94497"/>
                    </a:cubicBezTo>
                    <a:cubicBezTo>
                      <a:pt x="0" y="120619"/>
                      <a:pt x="10756" y="144435"/>
                      <a:pt x="27658" y="161337"/>
                    </a:cubicBezTo>
                    <a:cubicBezTo>
                      <a:pt x="44560" y="178239"/>
                      <a:pt x="68376" y="188995"/>
                      <a:pt x="94497" y="188995"/>
                    </a:cubicBezTo>
                    <a:lnTo>
                      <a:pt x="228945" y="188995"/>
                    </a:lnTo>
                    <a:cubicBezTo>
                      <a:pt x="250457" y="188995"/>
                      <a:pt x="268127" y="207434"/>
                      <a:pt x="268127" y="228177"/>
                    </a:cubicBezTo>
                    <a:cubicBezTo>
                      <a:pt x="268127" y="238933"/>
                      <a:pt x="263517" y="248920"/>
                      <a:pt x="256603" y="255835"/>
                    </a:cubicBezTo>
                    <a:cubicBezTo>
                      <a:pt x="249688" y="262749"/>
                      <a:pt x="239701" y="267359"/>
                      <a:pt x="228945" y="267359"/>
                    </a:cubicBezTo>
                    <a:lnTo>
                      <a:pt x="0" y="267359"/>
                    </a:lnTo>
                    <a:lnTo>
                      <a:pt x="0" y="323443"/>
                    </a:lnTo>
                    <a:lnTo>
                      <a:pt x="228945" y="323443"/>
                    </a:lnTo>
                    <a:cubicBezTo>
                      <a:pt x="255066" y="323443"/>
                      <a:pt x="278883" y="312687"/>
                      <a:pt x="295785" y="295785"/>
                    </a:cubicBezTo>
                    <a:cubicBezTo>
                      <a:pt x="312687" y="278883"/>
                      <a:pt x="323442" y="255066"/>
                      <a:pt x="323442" y="228177"/>
                    </a:cubicBezTo>
                    <a:cubicBezTo>
                      <a:pt x="323442" y="202056"/>
                      <a:pt x="312687" y="178239"/>
                      <a:pt x="295785" y="161337"/>
                    </a:cubicBezTo>
                  </a:path>
                </a:pathLst>
              </a:custGeom>
              <a:grpFill/>
              <a:ln w="7677" cap="flat">
                <a:noFill/>
                <a:prstDash val="solid"/>
                <a:miter/>
              </a:ln>
            </p:spPr>
            <p:txBody>
              <a:bodyPr rtlCol="0" anchor="ctr"/>
              <a:lstStyle/>
              <a:p>
                <a:pPr algn="ctr"/>
                <a:endParaRPr lang="en-CA">
                  <a:solidFill>
                    <a:schemeClr val="tx1"/>
                  </a:solidFill>
                </a:endParaRPr>
              </a:p>
            </p:txBody>
          </p:sp>
          <p:sp>
            <p:nvSpPr>
              <p:cNvPr id="51" name="Freeform: Shape 85">
                <a:extLst>
                  <a:ext uri="{FF2B5EF4-FFF2-40B4-BE49-F238E27FC236}">
                    <a16:creationId xmlns:a16="http://schemas.microsoft.com/office/drawing/2014/main" id="{20084C29-CC28-BA41-9483-C27E402D6917}"/>
                  </a:ext>
                </a:extLst>
              </p:cNvPr>
              <p:cNvSpPr/>
              <p:nvPr/>
            </p:nvSpPr>
            <p:spPr>
              <a:xfrm>
                <a:off x="6152586" y="-1011139"/>
                <a:ext cx="3073" cy="55315"/>
              </a:xfrm>
              <a:custGeom>
                <a:avLst/>
                <a:gdLst>
                  <a:gd name="connsiteX0" fmla="*/ 0 w 3073"/>
                  <a:gd name="connsiteY0" fmla="*/ 55316 h 55315"/>
                  <a:gd name="connsiteX1" fmla="*/ 3073 w 3073"/>
                  <a:gd name="connsiteY1" fmla="*/ 55316 h 55315"/>
                  <a:gd name="connsiteX2" fmla="*/ 3073 w 3073"/>
                  <a:gd name="connsiteY2" fmla="*/ 0 h 55315"/>
                  <a:gd name="connsiteX3" fmla="*/ 0 w 3073"/>
                  <a:gd name="connsiteY3" fmla="*/ 0 h 55315"/>
                  <a:gd name="connsiteX4" fmla="*/ 0 w 3073"/>
                  <a:gd name="connsiteY4" fmla="*/ 55316 h 55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55315">
                    <a:moveTo>
                      <a:pt x="0" y="55316"/>
                    </a:moveTo>
                    <a:cubicBezTo>
                      <a:pt x="768" y="55316"/>
                      <a:pt x="2305" y="55316"/>
                      <a:pt x="3073" y="55316"/>
                    </a:cubicBezTo>
                    <a:lnTo>
                      <a:pt x="3073" y="0"/>
                    </a:lnTo>
                    <a:cubicBezTo>
                      <a:pt x="2305" y="0"/>
                      <a:pt x="768" y="0"/>
                      <a:pt x="0" y="0"/>
                    </a:cubicBezTo>
                    <a:lnTo>
                      <a:pt x="0" y="55316"/>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2" name="Freeform: Shape 86">
                <a:extLst>
                  <a:ext uri="{FF2B5EF4-FFF2-40B4-BE49-F238E27FC236}">
                    <a16:creationId xmlns:a16="http://schemas.microsoft.com/office/drawing/2014/main" id="{DB83EAD8-D030-4B42-8CFA-AC39252A16C1}"/>
                  </a:ext>
                </a:extLst>
              </p:cNvPr>
              <p:cNvSpPr/>
              <p:nvPr/>
            </p:nvSpPr>
            <p:spPr>
              <a:xfrm>
                <a:off x="4967142" y="-1011907"/>
                <a:ext cx="324210" cy="324210"/>
              </a:xfrm>
              <a:custGeom>
                <a:avLst/>
                <a:gdLst>
                  <a:gd name="connsiteX0" fmla="*/ 305772 w 324210"/>
                  <a:gd name="connsiteY0" fmla="*/ 238164 h 324210"/>
                  <a:gd name="connsiteX1" fmla="*/ 237396 w 324210"/>
                  <a:gd name="connsiteY1" fmla="*/ 238164 h 324210"/>
                  <a:gd name="connsiteX2" fmla="*/ 162874 w 324210"/>
                  <a:gd name="connsiteY2" fmla="*/ 268895 h 324210"/>
                  <a:gd name="connsiteX3" fmla="*/ 61462 w 324210"/>
                  <a:gd name="connsiteY3" fmla="*/ 194373 h 324210"/>
                  <a:gd name="connsiteX4" fmla="*/ 59925 w 324210"/>
                  <a:gd name="connsiteY4" fmla="*/ 190532 h 324210"/>
                  <a:gd name="connsiteX5" fmla="*/ 321138 w 324210"/>
                  <a:gd name="connsiteY5" fmla="*/ 190532 h 324210"/>
                  <a:gd name="connsiteX6" fmla="*/ 324211 w 324210"/>
                  <a:gd name="connsiteY6" fmla="*/ 162106 h 324210"/>
                  <a:gd name="connsiteX7" fmla="*/ 276578 w 324210"/>
                  <a:gd name="connsiteY7" fmla="*/ 47633 h 324210"/>
                  <a:gd name="connsiteX8" fmla="*/ 162105 w 324210"/>
                  <a:gd name="connsiteY8" fmla="*/ 0 h 324210"/>
                  <a:gd name="connsiteX9" fmla="*/ 47633 w 324210"/>
                  <a:gd name="connsiteY9" fmla="*/ 47633 h 324210"/>
                  <a:gd name="connsiteX10" fmla="*/ 0 w 324210"/>
                  <a:gd name="connsiteY10" fmla="*/ 162106 h 324210"/>
                  <a:gd name="connsiteX11" fmla="*/ 162105 w 324210"/>
                  <a:gd name="connsiteY11" fmla="*/ 324211 h 324210"/>
                  <a:gd name="connsiteX12" fmla="*/ 305772 w 324210"/>
                  <a:gd name="connsiteY12" fmla="*/ 238164 h 324210"/>
                  <a:gd name="connsiteX13" fmla="*/ 61462 w 324210"/>
                  <a:gd name="connsiteY13" fmla="*/ 131375 h 324210"/>
                  <a:gd name="connsiteX14" fmla="*/ 162874 w 324210"/>
                  <a:gd name="connsiteY14" fmla="*/ 56852 h 324210"/>
                  <a:gd name="connsiteX15" fmla="*/ 264286 w 324210"/>
                  <a:gd name="connsiteY15" fmla="*/ 130606 h 324210"/>
                  <a:gd name="connsiteX16" fmla="*/ 265822 w 324210"/>
                  <a:gd name="connsiteY16" fmla="*/ 134448 h 324210"/>
                  <a:gd name="connsiteX17" fmla="*/ 60693 w 324210"/>
                  <a:gd name="connsiteY17" fmla="*/ 134448 h 324210"/>
                  <a:gd name="connsiteX18" fmla="*/ 61462 w 324210"/>
                  <a:gd name="connsiteY18" fmla="*/ 131375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10" h="324210">
                    <a:moveTo>
                      <a:pt x="305772" y="238164"/>
                    </a:moveTo>
                    <a:lnTo>
                      <a:pt x="237396" y="238164"/>
                    </a:lnTo>
                    <a:cubicBezTo>
                      <a:pt x="218189" y="256603"/>
                      <a:pt x="192068" y="268895"/>
                      <a:pt x="162874" y="268895"/>
                    </a:cubicBezTo>
                    <a:cubicBezTo>
                      <a:pt x="115241" y="268895"/>
                      <a:pt x="74522" y="237396"/>
                      <a:pt x="61462" y="194373"/>
                    </a:cubicBezTo>
                    <a:lnTo>
                      <a:pt x="59925" y="190532"/>
                    </a:lnTo>
                    <a:lnTo>
                      <a:pt x="321138" y="190532"/>
                    </a:lnTo>
                    <a:cubicBezTo>
                      <a:pt x="322674" y="181312"/>
                      <a:pt x="324211" y="172093"/>
                      <a:pt x="324211" y="162106"/>
                    </a:cubicBezTo>
                    <a:cubicBezTo>
                      <a:pt x="324211" y="117546"/>
                      <a:pt x="306541" y="77596"/>
                      <a:pt x="276578" y="47633"/>
                    </a:cubicBezTo>
                    <a:cubicBezTo>
                      <a:pt x="247384" y="18439"/>
                      <a:pt x="206665" y="0"/>
                      <a:pt x="162105" y="0"/>
                    </a:cubicBezTo>
                    <a:cubicBezTo>
                      <a:pt x="117546" y="0"/>
                      <a:pt x="76827" y="18439"/>
                      <a:pt x="47633" y="47633"/>
                    </a:cubicBezTo>
                    <a:cubicBezTo>
                      <a:pt x="18439" y="76827"/>
                      <a:pt x="0" y="117546"/>
                      <a:pt x="0" y="162106"/>
                    </a:cubicBezTo>
                    <a:cubicBezTo>
                      <a:pt x="0" y="251993"/>
                      <a:pt x="72218" y="324211"/>
                      <a:pt x="162105" y="324211"/>
                    </a:cubicBezTo>
                    <a:cubicBezTo>
                      <a:pt x="225104" y="324211"/>
                      <a:pt x="278883" y="289639"/>
                      <a:pt x="305772" y="238164"/>
                    </a:cubicBezTo>
                    <a:moveTo>
                      <a:pt x="61462" y="131375"/>
                    </a:moveTo>
                    <a:cubicBezTo>
                      <a:pt x="74522" y="88351"/>
                      <a:pt x="115241" y="56852"/>
                      <a:pt x="162874" y="56852"/>
                    </a:cubicBezTo>
                    <a:cubicBezTo>
                      <a:pt x="209738" y="56852"/>
                      <a:pt x="250457" y="88351"/>
                      <a:pt x="264286" y="130606"/>
                    </a:cubicBezTo>
                    <a:lnTo>
                      <a:pt x="265822" y="134448"/>
                    </a:lnTo>
                    <a:lnTo>
                      <a:pt x="60693" y="134448"/>
                    </a:lnTo>
                    <a:lnTo>
                      <a:pt x="61462" y="131375"/>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3" name="Freeform: Shape 87">
                <a:extLst>
                  <a:ext uri="{FF2B5EF4-FFF2-40B4-BE49-F238E27FC236}">
                    <a16:creationId xmlns:a16="http://schemas.microsoft.com/office/drawing/2014/main" id="{9D9BEFAD-987D-4141-BA77-27F1E71CC696}"/>
                  </a:ext>
                </a:extLst>
              </p:cNvPr>
              <p:cNvSpPr/>
              <p:nvPr/>
            </p:nvSpPr>
            <p:spPr>
              <a:xfrm>
                <a:off x="6152586" y="-955823"/>
                <a:ext cx="3073" cy="3073"/>
              </a:xfrm>
              <a:custGeom>
                <a:avLst/>
                <a:gdLst>
                  <a:gd name="connsiteX0" fmla="*/ 0 w 3073"/>
                  <a:gd name="connsiteY0" fmla="*/ 3073 h 3073"/>
                  <a:gd name="connsiteX1" fmla="*/ 3073 w 3073"/>
                  <a:gd name="connsiteY1" fmla="*/ 3073 h 3073"/>
                  <a:gd name="connsiteX2" fmla="*/ 3073 w 3073"/>
                  <a:gd name="connsiteY2" fmla="*/ 0 h 3073"/>
                  <a:gd name="connsiteX3" fmla="*/ 0 w 3073"/>
                  <a:gd name="connsiteY3" fmla="*/ 0 h 3073"/>
                  <a:gd name="connsiteX4" fmla="*/ 0 w 3073"/>
                  <a:gd name="connsiteY4" fmla="*/ 3073 h 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3073">
                    <a:moveTo>
                      <a:pt x="0" y="3073"/>
                    </a:moveTo>
                    <a:lnTo>
                      <a:pt x="3073" y="3073"/>
                    </a:lnTo>
                    <a:lnTo>
                      <a:pt x="3073" y="0"/>
                    </a:lnTo>
                    <a:cubicBezTo>
                      <a:pt x="2305" y="0"/>
                      <a:pt x="768" y="0"/>
                      <a:pt x="0" y="0"/>
                    </a:cubicBezTo>
                    <a:lnTo>
                      <a:pt x="0" y="3073"/>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4" name="Freeform: Shape 88">
                <a:extLst>
                  <a:ext uri="{FF2B5EF4-FFF2-40B4-BE49-F238E27FC236}">
                    <a16:creationId xmlns:a16="http://schemas.microsoft.com/office/drawing/2014/main" id="{F9B138BE-2FF5-544F-A4A1-28D8763637BA}"/>
                  </a:ext>
                </a:extLst>
              </p:cNvPr>
              <p:cNvSpPr/>
              <p:nvPr/>
            </p:nvSpPr>
            <p:spPr>
              <a:xfrm>
                <a:off x="5350509" y="-1011139"/>
                <a:ext cx="324210" cy="324210"/>
              </a:xfrm>
              <a:custGeom>
                <a:avLst/>
                <a:gdLst>
                  <a:gd name="connsiteX0" fmla="*/ 322674 w 324210"/>
                  <a:gd name="connsiteY0" fmla="*/ 0 h 324210"/>
                  <a:gd name="connsiteX1" fmla="*/ 267359 w 324210"/>
                  <a:gd name="connsiteY1" fmla="*/ 0 h 324210"/>
                  <a:gd name="connsiteX2" fmla="*/ 267359 w 324210"/>
                  <a:gd name="connsiteY2" fmla="*/ 162105 h 324210"/>
                  <a:gd name="connsiteX3" fmla="*/ 161337 w 324210"/>
                  <a:gd name="connsiteY3" fmla="*/ 268127 h 324210"/>
                  <a:gd name="connsiteX4" fmla="*/ 55316 w 324210"/>
                  <a:gd name="connsiteY4" fmla="*/ 162105 h 324210"/>
                  <a:gd name="connsiteX5" fmla="*/ 55316 w 324210"/>
                  <a:gd name="connsiteY5" fmla="*/ 0 h 324210"/>
                  <a:gd name="connsiteX6" fmla="*/ 0 w 324210"/>
                  <a:gd name="connsiteY6" fmla="*/ 0 h 324210"/>
                  <a:gd name="connsiteX7" fmla="*/ 0 w 324210"/>
                  <a:gd name="connsiteY7" fmla="*/ 162105 h 324210"/>
                  <a:gd name="connsiteX8" fmla="*/ 162105 w 324210"/>
                  <a:gd name="connsiteY8" fmla="*/ 324211 h 324210"/>
                  <a:gd name="connsiteX9" fmla="*/ 324211 w 324210"/>
                  <a:gd name="connsiteY9" fmla="*/ 162105 h 324210"/>
                  <a:gd name="connsiteX10" fmla="*/ 324211 w 324210"/>
                  <a:gd name="connsiteY10" fmla="*/ 0 h 3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10" h="324210">
                    <a:moveTo>
                      <a:pt x="322674" y="0"/>
                    </a:moveTo>
                    <a:lnTo>
                      <a:pt x="267359" y="0"/>
                    </a:lnTo>
                    <a:lnTo>
                      <a:pt x="267359" y="162105"/>
                    </a:lnTo>
                    <a:cubicBezTo>
                      <a:pt x="267359" y="220494"/>
                      <a:pt x="219726" y="268127"/>
                      <a:pt x="161337" y="268127"/>
                    </a:cubicBezTo>
                    <a:cubicBezTo>
                      <a:pt x="102948" y="268127"/>
                      <a:pt x="55316" y="220494"/>
                      <a:pt x="55316" y="162105"/>
                    </a:cubicBezTo>
                    <a:lnTo>
                      <a:pt x="55316" y="0"/>
                    </a:lnTo>
                    <a:lnTo>
                      <a:pt x="0" y="0"/>
                    </a:lnTo>
                    <a:lnTo>
                      <a:pt x="0" y="162105"/>
                    </a:lnTo>
                    <a:cubicBezTo>
                      <a:pt x="0" y="251993"/>
                      <a:pt x="72218" y="324211"/>
                      <a:pt x="162105" y="324211"/>
                    </a:cubicBezTo>
                    <a:cubicBezTo>
                      <a:pt x="251993" y="324211"/>
                      <a:pt x="324211" y="251993"/>
                      <a:pt x="324211" y="162105"/>
                    </a:cubicBezTo>
                    <a:lnTo>
                      <a:pt x="324211" y="0"/>
                    </a:lnTo>
                    <a:close/>
                  </a:path>
                </a:pathLst>
              </a:custGeom>
              <a:grpFill/>
              <a:ln w="7677" cap="flat">
                <a:noFill/>
                <a:prstDash val="solid"/>
                <a:miter/>
              </a:ln>
            </p:spPr>
            <p:txBody>
              <a:bodyPr rtlCol="0" anchor="ctr"/>
              <a:lstStyle/>
              <a:p>
                <a:pPr algn="ctr"/>
                <a:endParaRPr lang="en-CA">
                  <a:solidFill>
                    <a:schemeClr val="tx1"/>
                  </a:solidFill>
                </a:endParaRPr>
              </a:p>
            </p:txBody>
          </p:sp>
          <p:sp>
            <p:nvSpPr>
              <p:cNvPr id="55" name="Freeform: Shape 89">
                <a:extLst>
                  <a:ext uri="{FF2B5EF4-FFF2-40B4-BE49-F238E27FC236}">
                    <a16:creationId xmlns:a16="http://schemas.microsoft.com/office/drawing/2014/main" id="{030319BF-6666-9C4C-8D34-AACC8D9BF125}"/>
                  </a:ext>
                </a:extLst>
              </p:cNvPr>
              <p:cNvSpPr/>
              <p:nvPr/>
            </p:nvSpPr>
            <p:spPr>
              <a:xfrm>
                <a:off x="5734646" y="-1155574"/>
                <a:ext cx="208201" cy="467109"/>
              </a:xfrm>
              <a:custGeom>
                <a:avLst/>
                <a:gdLst>
                  <a:gd name="connsiteX0" fmla="*/ 208202 w 208201"/>
                  <a:gd name="connsiteY0" fmla="*/ 143667 h 467109"/>
                  <a:gd name="connsiteX1" fmla="*/ 131374 w 208201"/>
                  <a:gd name="connsiteY1" fmla="*/ 143667 h 467109"/>
                  <a:gd name="connsiteX2" fmla="*/ 131374 w 208201"/>
                  <a:gd name="connsiteY2" fmla="*/ 0 h 467109"/>
                  <a:gd name="connsiteX3" fmla="*/ 76059 w 208201"/>
                  <a:gd name="connsiteY3" fmla="*/ 0 h 467109"/>
                  <a:gd name="connsiteX4" fmla="*/ 76059 w 208201"/>
                  <a:gd name="connsiteY4" fmla="*/ 143667 h 467109"/>
                  <a:gd name="connsiteX5" fmla="*/ 0 w 208201"/>
                  <a:gd name="connsiteY5" fmla="*/ 143667 h 467109"/>
                  <a:gd name="connsiteX6" fmla="*/ 0 w 208201"/>
                  <a:gd name="connsiteY6" fmla="*/ 198982 h 467109"/>
                  <a:gd name="connsiteX7" fmla="*/ 76059 w 208201"/>
                  <a:gd name="connsiteY7" fmla="*/ 198982 h 467109"/>
                  <a:gd name="connsiteX8" fmla="*/ 76059 w 208201"/>
                  <a:gd name="connsiteY8" fmla="*/ 467110 h 467109"/>
                  <a:gd name="connsiteX9" fmla="*/ 131374 w 208201"/>
                  <a:gd name="connsiteY9" fmla="*/ 467110 h 467109"/>
                  <a:gd name="connsiteX10" fmla="*/ 131374 w 208201"/>
                  <a:gd name="connsiteY10" fmla="*/ 198982 h 467109"/>
                  <a:gd name="connsiteX11" fmla="*/ 208202 w 208201"/>
                  <a:gd name="connsiteY11" fmla="*/ 198982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1" h="467109">
                    <a:moveTo>
                      <a:pt x="208202" y="143667"/>
                    </a:moveTo>
                    <a:lnTo>
                      <a:pt x="131374" y="143667"/>
                    </a:lnTo>
                    <a:lnTo>
                      <a:pt x="131374" y="0"/>
                    </a:lnTo>
                    <a:lnTo>
                      <a:pt x="76059" y="0"/>
                    </a:lnTo>
                    <a:lnTo>
                      <a:pt x="76059" y="143667"/>
                    </a:lnTo>
                    <a:lnTo>
                      <a:pt x="0" y="143667"/>
                    </a:lnTo>
                    <a:lnTo>
                      <a:pt x="0" y="198982"/>
                    </a:lnTo>
                    <a:lnTo>
                      <a:pt x="76059" y="198982"/>
                    </a:lnTo>
                    <a:lnTo>
                      <a:pt x="76059" y="467110"/>
                    </a:lnTo>
                    <a:lnTo>
                      <a:pt x="131374" y="467110"/>
                    </a:lnTo>
                    <a:lnTo>
                      <a:pt x="131374" y="198982"/>
                    </a:lnTo>
                    <a:lnTo>
                      <a:pt x="208202" y="198982"/>
                    </a:lnTo>
                    <a:close/>
                  </a:path>
                </a:pathLst>
              </a:custGeom>
              <a:grpFill/>
              <a:ln w="7677" cap="flat">
                <a:noFill/>
                <a:prstDash val="solid"/>
                <a:miter/>
              </a:ln>
            </p:spPr>
            <p:txBody>
              <a:bodyPr rtlCol="0" anchor="ctr"/>
              <a:lstStyle/>
              <a:p>
                <a:pPr algn="ctr"/>
                <a:endParaRPr lang="en-CA">
                  <a:solidFill>
                    <a:schemeClr val="tx1"/>
                  </a:solidFill>
                </a:endParaRPr>
              </a:p>
            </p:txBody>
          </p:sp>
        </p:grpSp>
      </p:grpSp>
      <p:sp>
        <p:nvSpPr>
          <p:cNvPr id="2" name="Rectangle 1">
            <a:hlinkClick r:id="rId2" action="ppaction://hlinksldjump"/>
            <a:extLst>
              <a:ext uri="{FF2B5EF4-FFF2-40B4-BE49-F238E27FC236}">
                <a16:creationId xmlns:a16="http://schemas.microsoft.com/office/drawing/2014/main" id="{1FEF9535-4750-1040-B0C8-EEE4079782A8}"/>
              </a:ext>
            </a:extLst>
          </p:cNvPr>
          <p:cNvSpPr/>
          <p:nvPr userDrawn="1"/>
        </p:nvSpPr>
        <p:spPr>
          <a:xfrm>
            <a:off x="10643616" y="155448"/>
            <a:ext cx="1371600" cy="813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570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w/o Logo">
    <p:bg>
      <p:bgPr>
        <a:solidFill>
          <a:schemeClr val="bg1"/>
        </a:solid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8D51581B-B3A1-4359-99B4-634AED179D01}"/>
              </a:ext>
            </a:extLst>
          </p:cNvPr>
          <p:cNvSpPr>
            <a:spLocks noGrp="1"/>
          </p:cNvSpPr>
          <p:nvPr>
            <p:ph type="ftr" sz="quarter" idx="11"/>
          </p:nvPr>
        </p:nvSpPr>
        <p:spPr>
          <a:xfrm>
            <a:off x="374005" y="6416510"/>
            <a:ext cx="1317135" cy="365125"/>
          </a:xfrm>
          <a:prstGeom prst="rect">
            <a:avLst/>
          </a:prstGeom>
        </p:spPr>
        <p:txBody>
          <a:bodyPr/>
          <a:lstStyle>
            <a:lvl1pPr algn="l">
              <a:defRPr sz="800" spc="200" baseline="0">
                <a:solidFill>
                  <a:schemeClr val="accent5">
                    <a:lumMod val="75000"/>
                  </a:schemeClr>
                </a:solidFill>
              </a:defRPr>
            </a:lvl1pPr>
          </a:lstStyle>
          <a:p>
            <a:r>
              <a:rPr lang="de-DE"/>
              <a:t>CONFIDENTIAL</a:t>
            </a:r>
          </a:p>
        </p:txBody>
      </p:sp>
      <p:sp>
        <p:nvSpPr>
          <p:cNvPr id="7" name="Slide Number Placeholder 5">
            <a:extLst>
              <a:ext uri="{FF2B5EF4-FFF2-40B4-BE49-F238E27FC236}">
                <a16:creationId xmlns:a16="http://schemas.microsoft.com/office/drawing/2014/main" id="{CEB6349C-B36A-49DD-B5FD-0C8D260937AC}"/>
              </a:ext>
            </a:extLst>
          </p:cNvPr>
          <p:cNvSpPr>
            <a:spLocks noGrp="1"/>
          </p:cNvSpPr>
          <p:nvPr>
            <p:ph type="sldNum" sz="quarter" idx="12"/>
          </p:nvPr>
        </p:nvSpPr>
        <p:spPr>
          <a:xfrm>
            <a:off x="11511708" y="6416510"/>
            <a:ext cx="440318" cy="365125"/>
          </a:xfrm>
          <a:prstGeom prst="rect">
            <a:avLst/>
          </a:prstGeom>
        </p:spPr>
        <p:txBody>
          <a:bodyPr/>
          <a:lstStyle>
            <a:lvl1pPr>
              <a:defRPr sz="1000">
                <a:solidFill>
                  <a:schemeClr val="accent5">
                    <a:lumMod val="60000"/>
                    <a:lumOff val="40000"/>
                  </a:schemeClr>
                </a:solidFill>
              </a:defRPr>
            </a:lvl1pPr>
          </a:lstStyle>
          <a:p>
            <a:fld id="{3BC4C311-7071-1848-9B08-8EA50F75C87E}" type="slidenum">
              <a:rPr lang="de-DE" smtClean="0"/>
              <a:pPr/>
              <a:t>‹#›</a:t>
            </a:fld>
            <a:endParaRPr lang="de-DE"/>
          </a:p>
        </p:txBody>
      </p:sp>
    </p:spTree>
    <p:extLst>
      <p:ext uri="{BB962C8B-B14F-4D97-AF65-F5344CB8AC3E}">
        <p14:creationId xmlns:p14="http://schemas.microsoft.com/office/powerpoint/2010/main" val="34251480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3824-0639-4B4C-A92B-6469C3A36F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8A80A1-8CE5-DF44-87C5-CF755458E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706938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8CC4-CCE8-A93F-BCF4-1E403B2ED0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396CC1-9C39-F26B-CEB8-3923B64A1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E5DD0B-8522-DEF0-FAE0-928A78377966}"/>
              </a:ext>
            </a:extLst>
          </p:cNvPr>
          <p:cNvSpPr>
            <a:spLocks noGrp="1"/>
          </p:cNvSpPr>
          <p:nvPr>
            <p:ph type="dt" sz="half" idx="10"/>
          </p:nvPr>
        </p:nvSpPr>
        <p:spPr/>
        <p:txBody>
          <a:bodyPr/>
          <a:lstStyle/>
          <a:p>
            <a:fld id="{C5BBE164-031A-4B64-AE5E-588A12EA0844}" type="datetimeFigureOut">
              <a:rPr lang="en-US" smtClean="0"/>
              <a:t>3/6/25</a:t>
            </a:fld>
            <a:endParaRPr lang="en-US"/>
          </a:p>
        </p:txBody>
      </p:sp>
      <p:sp>
        <p:nvSpPr>
          <p:cNvPr id="5" name="Footer Placeholder 4">
            <a:extLst>
              <a:ext uri="{FF2B5EF4-FFF2-40B4-BE49-F238E27FC236}">
                <a16:creationId xmlns:a16="http://schemas.microsoft.com/office/drawing/2014/main" id="{2650B98C-3996-4787-BF90-23D77BBDF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E8902B-FEF6-E1C3-F67C-28DDEA62E8A0}"/>
              </a:ext>
            </a:extLst>
          </p:cNvPr>
          <p:cNvSpPr>
            <a:spLocks noGrp="1"/>
          </p:cNvSpPr>
          <p:nvPr>
            <p:ph type="sldNum" sz="quarter" idx="12"/>
          </p:nvPr>
        </p:nvSpPr>
        <p:spPr/>
        <p:txBody>
          <a:bodyPr/>
          <a:lstStyle/>
          <a:p>
            <a:fld id="{4CA09026-0336-4C02-BA5F-C2FD66B78B2D}" type="slidenum">
              <a:rPr lang="en-US" smtClean="0"/>
              <a:t>‹#›</a:t>
            </a:fld>
            <a:endParaRPr lang="en-US"/>
          </a:p>
        </p:txBody>
      </p:sp>
    </p:spTree>
    <p:extLst>
      <p:ext uri="{BB962C8B-B14F-4D97-AF65-F5344CB8AC3E}">
        <p14:creationId xmlns:p14="http://schemas.microsoft.com/office/powerpoint/2010/main" val="3769985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F187A-FF27-3141-B409-73DF0CEA05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22EA630B-58E2-DD49-9EF0-DB15A7BB4026}"/>
              </a:ext>
            </a:extLst>
          </p:cNvPr>
          <p:cNvSpPr>
            <a:spLocks noGrp="1"/>
          </p:cNvSpPr>
          <p:nvPr>
            <p:ph type="title"/>
          </p:nvPr>
        </p:nvSpPr>
        <p:spPr>
          <a:xfrm>
            <a:off x="4810993" y="1490608"/>
            <a:ext cx="6795656" cy="1384995"/>
          </a:xfrm>
        </p:spPr>
        <p:txBody>
          <a:bodyPr anchor="b">
            <a:spAutoFit/>
          </a:bodyPr>
          <a:lstStyle>
            <a:lvl1pPr>
              <a:defRPr sz="4500">
                <a:solidFill>
                  <a:schemeClr val="tx1"/>
                </a:solidFill>
              </a:defRPr>
            </a:lvl1pPr>
          </a:lstStyle>
          <a:p>
            <a:r>
              <a:rPr lang="en-US"/>
              <a:t>Click to edit Master title style</a:t>
            </a:r>
          </a:p>
        </p:txBody>
      </p:sp>
      <p:sp>
        <p:nvSpPr>
          <p:cNvPr id="12" name="Text Placeholder 2">
            <a:extLst>
              <a:ext uri="{FF2B5EF4-FFF2-40B4-BE49-F238E27FC236}">
                <a16:creationId xmlns:a16="http://schemas.microsoft.com/office/drawing/2014/main" id="{6DB37A45-E5A7-8C4A-8D2A-538518797B15}"/>
              </a:ext>
            </a:extLst>
          </p:cNvPr>
          <p:cNvSpPr>
            <a:spLocks noGrp="1"/>
          </p:cNvSpPr>
          <p:nvPr>
            <p:ph type="body" idx="1" hasCustomPrompt="1"/>
          </p:nvPr>
        </p:nvSpPr>
        <p:spPr>
          <a:xfrm>
            <a:off x="4810993" y="3038421"/>
            <a:ext cx="6795656" cy="499689"/>
          </a:xfrm>
        </p:spPr>
        <p:txBody>
          <a:bodyPr>
            <a:spAutoFit/>
          </a:bodyPr>
          <a:lstStyle>
            <a:lvl1pPr marL="0" indent="0">
              <a:spcBef>
                <a:spcPts val="900"/>
              </a:spcBef>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subtitle</a:t>
            </a:r>
          </a:p>
        </p:txBody>
      </p:sp>
      <p:sp>
        <p:nvSpPr>
          <p:cNvPr id="6" name="TextBox 5">
            <a:extLst>
              <a:ext uri="{FF2B5EF4-FFF2-40B4-BE49-F238E27FC236}">
                <a16:creationId xmlns:a16="http://schemas.microsoft.com/office/drawing/2014/main" id="{5D426955-914A-8042-A52C-AF08D3C83B65}"/>
              </a:ext>
            </a:extLst>
          </p:cNvPr>
          <p:cNvSpPr txBox="1"/>
          <p:nvPr userDrawn="1"/>
        </p:nvSpPr>
        <p:spPr>
          <a:xfrm>
            <a:off x="4860000" y="6593240"/>
            <a:ext cx="2870836" cy="123111"/>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2020 Parexel International Corporation / CONFIDENTIAL</a:t>
            </a:r>
          </a:p>
        </p:txBody>
      </p:sp>
      <p:pic>
        <p:nvPicPr>
          <p:cNvPr id="4" name="Picture 3">
            <a:extLst>
              <a:ext uri="{FF2B5EF4-FFF2-40B4-BE49-F238E27FC236}">
                <a16:creationId xmlns:a16="http://schemas.microsoft.com/office/drawing/2014/main" id="{BA851E94-0769-0B43-8018-A3F1CC0E8B6D}"/>
              </a:ext>
            </a:extLst>
          </p:cNvPr>
          <p:cNvPicPr>
            <a:picLocks noChangeAspect="1"/>
          </p:cNvPicPr>
          <p:nvPr userDrawn="1"/>
        </p:nvPicPr>
        <p:blipFill>
          <a:blip r:embed="rId3"/>
          <a:stretch>
            <a:fillRect/>
          </a:stretch>
        </p:blipFill>
        <p:spPr>
          <a:xfrm>
            <a:off x="9761079" y="6314602"/>
            <a:ext cx="1080000" cy="363188"/>
          </a:xfrm>
          <a:prstGeom prst="rect">
            <a:avLst/>
          </a:prstGeom>
        </p:spPr>
      </p:pic>
    </p:spTree>
    <p:extLst>
      <p:ext uri="{BB962C8B-B14F-4D97-AF65-F5344CB8AC3E}">
        <p14:creationId xmlns:p14="http://schemas.microsoft.com/office/powerpoint/2010/main" val="36283538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content no subtitle-berry titl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3916B4-9664-C64C-9B45-276A44CD9D7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2DB2793-262E-6F49-951C-12EC71BDBE22}"/>
              </a:ext>
            </a:extLst>
          </p:cNvPr>
          <p:cNvSpPr>
            <a:spLocks noGrp="1"/>
          </p:cNvSpPr>
          <p:nvPr>
            <p:ph idx="1"/>
          </p:nvPr>
        </p:nvSpPr>
        <p:spPr>
          <a:xfrm>
            <a:off x="838200" y="1584000"/>
            <a:ext cx="10515600" cy="4536000"/>
          </a:xfrm>
        </p:spPr>
        <p:txBody>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52B8734-9C33-2B41-A531-BB81CB08C057}"/>
              </a:ext>
            </a:extLst>
          </p:cNvPr>
          <p:cNvSpPr>
            <a:spLocks noGrp="1"/>
          </p:cNvSpPr>
          <p:nvPr>
            <p:ph type="sldNum" sz="quarter" idx="12"/>
          </p:nvPr>
        </p:nvSpPr>
        <p:spPr/>
        <p:txBody>
          <a:bodyPr/>
          <a:lstStyle/>
          <a:p>
            <a:fld id="{49547543-1012-3B42-87D3-9C910E88F9FE}" type="slidenum">
              <a:rPr lang="en-US" smtClean="0"/>
              <a:t>‹#›</a:t>
            </a:fld>
            <a:endParaRPr lang="en-US"/>
          </a:p>
        </p:txBody>
      </p:sp>
      <p:sp>
        <p:nvSpPr>
          <p:cNvPr id="10" name="Title 1">
            <a:extLst>
              <a:ext uri="{FF2B5EF4-FFF2-40B4-BE49-F238E27FC236}">
                <a16:creationId xmlns:a16="http://schemas.microsoft.com/office/drawing/2014/main" id="{0DF37261-B2A3-FF49-85AD-A1DF3A8C42E2}"/>
              </a:ext>
            </a:extLst>
          </p:cNvPr>
          <p:cNvSpPr>
            <a:spLocks noGrp="1"/>
          </p:cNvSpPr>
          <p:nvPr>
            <p:ph type="title" hasCustomPrompt="1"/>
          </p:nvPr>
        </p:nvSpPr>
        <p:spPr>
          <a:xfrm>
            <a:off x="838200" y="358594"/>
            <a:ext cx="10515600" cy="964591"/>
          </a:xfrm>
        </p:spPr>
        <p:txBody>
          <a:bodyPr anchor="b"/>
          <a:lstStyle>
            <a:lvl1pPr>
              <a:defRPr sz="3000">
                <a:solidFill>
                  <a:schemeClr val="tx2"/>
                </a:solidFill>
              </a:defRPr>
            </a:lvl1pPr>
          </a:lstStyle>
          <a:p>
            <a:r>
              <a:rPr lang="en-US"/>
              <a:t>Slide title on up to two lines – </a:t>
            </a:r>
            <a:br>
              <a:rPr lang="en-US"/>
            </a:br>
            <a:r>
              <a:rPr lang="en-US"/>
              <a:t>Arial Bold 30pt</a:t>
            </a:r>
          </a:p>
        </p:txBody>
      </p:sp>
      <p:sp>
        <p:nvSpPr>
          <p:cNvPr id="12" name="Text Placeholder 4">
            <a:extLst>
              <a:ext uri="{FF2B5EF4-FFF2-40B4-BE49-F238E27FC236}">
                <a16:creationId xmlns:a16="http://schemas.microsoft.com/office/drawing/2014/main" id="{3D649E25-0B99-DE4F-B0C8-065BC8522729}"/>
              </a:ext>
            </a:extLst>
          </p:cNvPr>
          <p:cNvSpPr>
            <a:spLocks noGrp="1"/>
          </p:cNvSpPr>
          <p:nvPr>
            <p:ph type="body" sz="quarter" idx="14" hasCustomPrompt="1"/>
          </p:nvPr>
        </p:nvSpPr>
        <p:spPr>
          <a:xfrm>
            <a:off x="838200" y="6413239"/>
            <a:ext cx="6267450" cy="124906"/>
          </a:xfrm>
        </p:spPr>
        <p:txBody>
          <a:bodyPr anchor="b" anchorCtr="0">
            <a:spAutoFit/>
          </a:bodyPr>
          <a:lstStyle>
            <a:lvl1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800"/>
            </a:lvl1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lang="en-US"/>
              <a:t>Footnote, reference or source</a:t>
            </a:r>
          </a:p>
        </p:txBody>
      </p:sp>
      <p:sp>
        <p:nvSpPr>
          <p:cNvPr id="13" name="TextBox 12">
            <a:extLst>
              <a:ext uri="{FF2B5EF4-FFF2-40B4-BE49-F238E27FC236}">
                <a16:creationId xmlns:a16="http://schemas.microsoft.com/office/drawing/2014/main" id="{CED10C0F-BF3D-4044-B4ED-6C5901B0B873}"/>
              </a:ext>
            </a:extLst>
          </p:cNvPr>
          <p:cNvSpPr txBox="1"/>
          <p:nvPr userDrawn="1"/>
        </p:nvSpPr>
        <p:spPr>
          <a:xfrm>
            <a:off x="838201" y="6591446"/>
            <a:ext cx="2828636" cy="124906"/>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2020 Parexel International Corporation / CONFIDENTIAL</a:t>
            </a:r>
          </a:p>
        </p:txBody>
      </p:sp>
      <p:pic>
        <p:nvPicPr>
          <p:cNvPr id="9" name="Picture 8">
            <a:extLst>
              <a:ext uri="{FF2B5EF4-FFF2-40B4-BE49-F238E27FC236}">
                <a16:creationId xmlns:a16="http://schemas.microsoft.com/office/drawing/2014/main" id="{B08780C9-7D94-2F4F-87C8-FD9C6D1A4AF3}"/>
              </a:ext>
            </a:extLst>
          </p:cNvPr>
          <p:cNvPicPr>
            <a:picLocks noChangeAspect="1"/>
          </p:cNvPicPr>
          <p:nvPr userDrawn="1"/>
        </p:nvPicPr>
        <p:blipFill>
          <a:blip r:embed="rId3"/>
          <a:stretch>
            <a:fillRect/>
          </a:stretch>
        </p:blipFill>
        <p:spPr>
          <a:xfrm>
            <a:off x="11017218" y="6413695"/>
            <a:ext cx="900000" cy="302655"/>
          </a:xfrm>
          <a:prstGeom prst="rect">
            <a:avLst/>
          </a:prstGeom>
        </p:spPr>
      </p:pic>
    </p:spTree>
    <p:extLst>
      <p:ext uri="{BB962C8B-B14F-4D97-AF65-F5344CB8AC3E}">
        <p14:creationId xmlns:p14="http://schemas.microsoft.com/office/powerpoint/2010/main" val="2377027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AE658-C516-B945-85F3-C6F226FA24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457ABB-8BD5-C74C-A6C6-34529A5750E1}"/>
              </a:ext>
            </a:extLst>
          </p:cNvPr>
          <p:cNvSpPr>
            <a:spLocks noGrp="1"/>
          </p:cNvSpPr>
          <p:nvPr>
            <p:ph type="ctrTitle" hasCustomPrompt="1"/>
          </p:nvPr>
        </p:nvSpPr>
        <p:spPr>
          <a:xfrm>
            <a:off x="4860001" y="1754685"/>
            <a:ext cx="6493800" cy="692497"/>
          </a:xfrm>
        </p:spPr>
        <p:txBody>
          <a:bodyPr anchor="b">
            <a:spAutoFit/>
          </a:bodyPr>
          <a:lstStyle>
            <a:lvl1pPr algn="l">
              <a:defRPr sz="4500"/>
            </a:lvl1pPr>
          </a:lstStyle>
          <a:p>
            <a:r>
              <a:rPr lang="en-US"/>
              <a:t>Presentation title</a:t>
            </a:r>
          </a:p>
        </p:txBody>
      </p:sp>
      <p:sp>
        <p:nvSpPr>
          <p:cNvPr id="3" name="Subtitle 2">
            <a:extLst>
              <a:ext uri="{FF2B5EF4-FFF2-40B4-BE49-F238E27FC236}">
                <a16:creationId xmlns:a16="http://schemas.microsoft.com/office/drawing/2014/main" id="{33DA3357-D3A2-9A40-93F8-F3A7DAD94BEF}"/>
              </a:ext>
            </a:extLst>
          </p:cNvPr>
          <p:cNvSpPr>
            <a:spLocks noGrp="1"/>
          </p:cNvSpPr>
          <p:nvPr>
            <p:ph type="subTitle" idx="1" hasCustomPrompt="1"/>
          </p:nvPr>
        </p:nvSpPr>
        <p:spPr>
          <a:xfrm>
            <a:off x="4860001" y="2610000"/>
            <a:ext cx="6493800" cy="374718"/>
          </a:xfrm>
        </p:spPr>
        <p:txBody>
          <a:bodyPr anchor="t">
            <a:spAutoFit/>
          </a:bodyPr>
          <a:lstStyle>
            <a:lvl1pPr marL="0" marR="0" indent="0" algn="l" defTabSz="914400" rtl="0" eaLnBrk="1" fontAlgn="auto" latinLnBrk="0" hangingPunct="1">
              <a:lnSpc>
                <a:spcPct val="110000"/>
              </a:lnSpc>
              <a:spcBef>
                <a:spcPts val="600"/>
              </a:spcBef>
              <a:spcAft>
                <a:spcPts val="0"/>
              </a:spcAft>
              <a:buClrTx/>
              <a:buSzTx/>
              <a:buFontTx/>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US"/>
              <a:t>Presenter Name, Date, </a:t>
            </a:r>
            <a:r>
              <a:rPr lang="en-US" err="1"/>
              <a:t>etc</a:t>
            </a:r>
            <a:endParaRPr lang="en-US"/>
          </a:p>
        </p:txBody>
      </p:sp>
      <p:sp>
        <p:nvSpPr>
          <p:cNvPr id="6" name="TextBox 5">
            <a:extLst>
              <a:ext uri="{FF2B5EF4-FFF2-40B4-BE49-F238E27FC236}">
                <a16:creationId xmlns:a16="http://schemas.microsoft.com/office/drawing/2014/main" id="{744976AD-7CD3-8342-9908-E4CF9F733A9D}"/>
              </a:ext>
            </a:extLst>
          </p:cNvPr>
          <p:cNvSpPr txBox="1"/>
          <p:nvPr userDrawn="1"/>
        </p:nvSpPr>
        <p:spPr>
          <a:xfrm>
            <a:off x="4860001" y="6593239"/>
            <a:ext cx="2880072" cy="123111"/>
          </a:xfrm>
          <a:prstGeom prst="rect">
            <a:avLst/>
          </a:prstGeom>
          <a:noFill/>
        </p:spPr>
        <p:txBody>
          <a:bodyPr wrap="square" lIns="0" tIns="0" rIns="0" bIns="0" rtlCol="0" anchor="b" anchorCtr="0">
            <a:spAutoFit/>
          </a:bodyPr>
          <a:lstStyle/>
          <a:p>
            <a:pPr algn="l"/>
            <a:r>
              <a:rPr lang="en-US" sz="800">
                <a:solidFill>
                  <a:schemeClr val="tx1">
                    <a:lumMod val="60000"/>
                    <a:lumOff val="40000"/>
                  </a:schemeClr>
                </a:solidFill>
              </a:rPr>
              <a:t>© 2020 Parexel International Corporation / CONFIDENTIAL</a:t>
            </a:r>
          </a:p>
        </p:txBody>
      </p:sp>
      <p:pic>
        <p:nvPicPr>
          <p:cNvPr id="7" name="Picture 6">
            <a:extLst>
              <a:ext uri="{FF2B5EF4-FFF2-40B4-BE49-F238E27FC236}">
                <a16:creationId xmlns:a16="http://schemas.microsoft.com/office/drawing/2014/main" id="{F6441A24-EB7B-2E4D-B071-33430F91B51E}"/>
              </a:ext>
            </a:extLst>
          </p:cNvPr>
          <p:cNvPicPr>
            <a:picLocks noChangeAspect="1"/>
          </p:cNvPicPr>
          <p:nvPr userDrawn="1"/>
        </p:nvPicPr>
        <p:blipFill>
          <a:blip r:embed="rId3"/>
          <a:stretch>
            <a:fillRect/>
          </a:stretch>
        </p:blipFill>
        <p:spPr>
          <a:xfrm>
            <a:off x="9918701" y="6069400"/>
            <a:ext cx="1435100" cy="482600"/>
          </a:xfrm>
          <a:prstGeom prst="rect">
            <a:avLst/>
          </a:prstGeom>
        </p:spPr>
      </p:pic>
    </p:spTree>
    <p:extLst>
      <p:ext uri="{BB962C8B-B14F-4D97-AF65-F5344CB8AC3E}">
        <p14:creationId xmlns:p14="http://schemas.microsoft.com/office/powerpoint/2010/main" val="3278627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2.pn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1.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2.png"/><Relationship Id="rId2" Type="http://schemas.openxmlformats.org/officeDocument/2006/relationships/slideLayout" Target="../slideLayouts/slideLayout38.xml"/><Relationship Id="rId16" Type="http://schemas.openxmlformats.org/officeDocument/2006/relationships/image" Target="../media/image1.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5.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193C9D-1385-3643-AA73-F00C6F4BF947}"/>
              </a:ext>
            </a:extLst>
          </p:cNvPr>
          <p:cNvSpPr>
            <a:spLocks noGrp="1"/>
          </p:cNvSpPr>
          <p:nvPr>
            <p:ph type="title"/>
          </p:nvPr>
        </p:nvSpPr>
        <p:spPr>
          <a:xfrm>
            <a:off x="838200" y="459185"/>
            <a:ext cx="10515600" cy="864000"/>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3917B941-DEE5-3243-9B6B-59462039C4F3}"/>
              </a:ext>
            </a:extLst>
          </p:cNvPr>
          <p:cNvSpPr>
            <a:spLocks noGrp="1"/>
          </p:cNvSpPr>
          <p:nvPr>
            <p:ph type="body" idx="1"/>
          </p:nvPr>
        </p:nvSpPr>
        <p:spPr>
          <a:xfrm>
            <a:off x="838200" y="1728000"/>
            <a:ext cx="10515600" cy="4500000"/>
          </a:xfrm>
          <a:prstGeom prst="rect">
            <a:avLst/>
          </a:prstGeom>
        </p:spPr>
        <p:txBody>
          <a:bodyPr vert="horz" lIns="0" tIns="0" rIns="0" bIns="0" rtlCol="0">
            <a:noAutofit/>
          </a:bodyPr>
          <a:lstStyle/>
          <a:p>
            <a:pPr lvl="0"/>
            <a:r>
              <a:rPr lang="en-US"/>
              <a:t>Edit Master </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92AD2ED3-797A-E94E-91FE-769AC67CADEB}"/>
              </a:ext>
            </a:extLst>
          </p:cNvPr>
          <p:cNvSpPr>
            <a:spLocks noGrp="1"/>
          </p:cNvSpPr>
          <p:nvPr>
            <p:ph type="ftr" sz="quarter" idx="3"/>
          </p:nvPr>
        </p:nvSpPr>
        <p:spPr>
          <a:xfrm>
            <a:off x="838200" y="6228000"/>
            <a:ext cx="7315200" cy="308350"/>
          </a:xfrm>
          <a:prstGeom prst="rect">
            <a:avLst/>
          </a:prstGeom>
        </p:spPr>
        <p:txBody>
          <a:bodyPr vert="horz" lIns="0" tIns="0" rIns="0" bIns="0" rtlCol="0" anchor="b"/>
          <a:lstStyle>
            <a:lvl1pPr algn="l">
              <a:spcBef>
                <a:spcPts val="300"/>
              </a:spcBef>
              <a:defRPr sz="800">
                <a:solidFill>
                  <a:schemeClr val="tx1"/>
                </a:solidFill>
              </a:defRPr>
            </a:lvl1pPr>
          </a:lstStyle>
          <a:p>
            <a:r>
              <a:rPr lang="en-US"/>
              <a:t>Footnote, reference or source</a:t>
            </a:r>
          </a:p>
        </p:txBody>
      </p:sp>
      <p:sp>
        <p:nvSpPr>
          <p:cNvPr id="6" name="Slide Number Placeholder 5">
            <a:extLst>
              <a:ext uri="{FF2B5EF4-FFF2-40B4-BE49-F238E27FC236}">
                <a16:creationId xmlns:a16="http://schemas.microsoft.com/office/drawing/2014/main" id="{962F3918-3A1D-5742-A639-12CA214DCFCD}"/>
              </a:ext>
            </a:extLst>
          </p:cNvPr>
          <p:cNvSpPr>
            <a:spLocks noGrp="1"/>
          </p:cNvSpPr>
          <p:nvPr>
            <p:ph type="sldNum" sz="quarter" idx="4"/>
          </p:nvPr>
        </p:nvSpPr>
        <p:spPr>
          <a:xfrm>
            <a:off x="118782" y="6594852"/>
            <a:ext cx="360000" cy="121497"/>
          </a:xfrm>
          <a:prstGeom prst="rect">
            <a:avLst/>
          </a:prstGeom>
        </p:spPr>
        <p:txBody>
          <a:bodyPr vert="horz" lIns="0" tIns="0" rIns="0" bIns="0" rtlCol="0" anchor="b"/>
          <a:lstStyle>
            <a:lvl1pPr algn="r">
              <a:defRPr sz="800">
                <a:solidFill>
                  <a:schemeClr val="tx1">
                    <a:lumMod val="60000"/>
                    <a:lumOff val="40000"/>
                  </a:schemeClr>
                </a:solidFill>
              </a:defRPr>
            </a:lvl1pPr>
          </a:lstStyle>
          <a:p>
            <a:fld id="{49547543-1012-3B42-87D3-9C910E88F9FE}" type="slidenum">
              <a:rPr lang="en-US" smtClean="0"/>
              <a:pPr/>
              <a:t>‹#›</a:t>
            </a:fld>
            <a:endParaRPr lang="en-US"/>
          </a:p>
        </p:txBody>
      </p:sp>
    </p:spTree>
    <p:extLst>
      <p:ext uri="{BB962C8B-B14F-4D97-AF65-F5344CB8AC3E}">
        <p14:creationId xmlns:p14="http://schemas.microsoft.com/office/powerpoint/2010/main" val="211413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234000" indent="-234000" algn="l" defTabSz="914400" rtl="0" eaLnBrk="1" latinLnBrk="0" hangingPunct="1">
        <a:lnSpc>
          <a:spcPct val="110000"/>
        </a:lnSpc>
        <a:spcBef>
          <a:spcPts val="900"/>
        </a:spcBef>
        <a:buFontTx/>
        <a:buBlip>
          <a:blip r:embed="rId16"/>
        </a:buBlip>
        <a:defRPr sz="2200" kern="1200">
          <a:solidFill>
            <a:schemeClr val="tx1"/>
          </a:solidFill>
          <a:latin typeface="+mn-lt"/>
          <a:ea typeface="+mn-ea"/>
          <a:cs typeface="+mn-cs"/>
        </a:defRPr>
      </a:lvl1pPr>
      <a:lvl2pPr marL="468000" indent="-216000" algn="l" defTabSz="914400" rtl="0" eaLnBrk="1" latinLnBrk="0" hangingPunct="1">
        <a:lnSpc>
          <a:spcPct val="110000"/>
        </a:lnSpc>
        <a:spcBef>
          <a:spcPts val="600"/>
        </a:spcBef>
        <a:buFontTx/>
        <a:buBlip>
          <a:blip r:embed="rId17"/>
        </a:buBlip>
        <a:defRPr sz="2000" kern="1200">
          <a:solidFill>
            <a:schemeClr val="tx1"/>
          </a:solidFill>
          <a:latin typeface="+mn-lt"/>
          <a:ea typeface="+mn-ea"/>
          <a:cs typeface="+mn-cs"/>
        </a:defRPr>
      </a:lvl2pPr>
      <a:lvl3pPr marL="684000" indent="-198000" algn="l" defTabSz="914400" rtl="0" eaLnBrk="1" latinLnBrk="0" hangingPunct="1">
        <a:lnSpc>
          <a:spcPct val="110000"/>
        </a:lnSpc>
        <a:spcBef>
          <a:spcPts val="600"/>
        </a:spcBef>
        <a:buFontTx/>
        <a:buBlip>
          <a:blip r:embed="rId17"/>
        </a:buBlip>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193C9D-1385-3643-AA73-F00C6F4BF947}"/>
              </a:ext>
            </a:extLst>
          </p:cNvPr>
          <p:cNvSpPr>
            <a:spLocks noGrp="1"/>
          </p:cNvSpPr>
          <p:nvPr>
            <p:ph type="title"/>
          </p:nvPr>
        </p:nvSpPr>
        <p:spPr>
          <a:xfrm>
            <a:off x="838200" y="459185"/>
            <a:ext cx="10515600" cy="864000"/>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3917B941-DEE5-3243-9B6B-59462039C4F3}"/>
              </a:ext>
            </a:extLst>
          </p:cNvPr>
          <p:cNvSpPr>
            <a:spLocks noGrp="1"/>
          </p:cNvSpPr>
          <p:nvPr>
            <p:ph type="body" idx="1"/>
          </p:nvPr>
        </p:nvSpPr>
        <p:spPr>
          <a:xfrm>
            <a:off x="838200" y="1728000"/>
            <a:ext cx="10515600" cy="4500000"/>
          </a:xfrm>
          <a:prstGeom prst="rect">
            <a:avLst/>
          </a:prstGeom>
        </p:spPr>
        <p:txBody>
          <a:bodyPr vert="horz" lIns="0" tIns="0" rIns="0" bIns="0" rtlCol="0">
            <a:noAutofit/>
          </a:bodyPr>
          <a:lstStyle/>
          <a:p>
            <a:pPr lvl="0"/>
            <a:r>
              <a:rPr lang="en-US"/>
              <a:t>Edit Master </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92AD2ED3-797A-E94E-91FE-769AC67CADEB}"/>
              </a:ext>
            </a:extLst>
          </p:cNvPr>
          <p:cNvSpPr>
            <a:spLocks noGrp="1"/>
          </p:cNvSpPr>
          <p:nvPr>
            <p:ph type="ftr" sz="quarter" idx="3"/>
          </p:nvPr>
        </p:nvSpPr>
        <p:spPr>
          <a:xfrm>
            <a:off x="838200" y="6228000"/>
            <a:ext cx="7315200" cy="308350"/>
          </a:xfrm>
          <a:prstGeom prst="rect">
            <a:avLst/>
          </a:prstGeom>
        </p:spPr>
        <p:txBody>
          <a:bodyPr vert="horz" lIns="0" tIns="0" rIns="0" bIns="0" rtlCol="0" anchor="b"/>
          <a:lstStyle>
            <a:lvl1pPr algn="l">
              <a:spcBef>
                <a:spcPts val="300"/>
              </a:spcBef>
              <a:defRPr sz="800">
                <a:solidFill>
                  <a:schemeClr val="tx1"/>
                </a:solidFill>
              </a:defRPr>
            </a:lvl1pPr>
          </a:lstStyle>
          <a:p>
            <a:r>
              <a:rPr lang="en-US"/>
              <a:t>Footnote, reference or source</a:t>
            </a:r>
          </a:p>
        </p:txBody>
      </p:sp>
      <p:sp>
        <p:nvSpPr>
          <p:cNvPr id="6" name="Slide Number Placeholder 5">
            <a:extLst>
              <a:ext uri="{FF2B5EF4-FFF2-40B4-BE49-F238E27FC236}">
                <a16:creationId xmlns:a16="http://schemas.microsoft.com/office/drawing/2014/main" id="{962F3918-3A1D-5742-A639-12CA214DCFCD}"/>
              </a:ext>
            </a:extLst>
          </p:cNvPr>
          <p:cNvSpPr>
            <a:spLocks noGrp="1"/>
          </p:cNvSpPr>
          <p:nvPr>
            <p:ph type="sldNum" sz="quarter" idx="4"/>
          </p:nvPr>
        </p:nvSpPr>
        <p:spPr>
          <a:xfrm>
            <a:off x="118782" y="6594852"/>
            <a:ext cx="360000" cy="121497"/>
          </a:xfrm>
          <a:prstGeom prst="rect">
            <a:avLst/>
          </a:prstGeom>
        </p:spPr>
        <p:txBody>
          <a:bodyPr vert="horz" lIns="0" tIns="0" rIns="0" bIns="0" rtlCol="0" anchor="b"/>
          <a:lstStyle>
            <a:lvl1pPr algn="r">
              <a:defRPr sz="800">
                <a:solidFill>
                  <a:schemeClr val="tx1">
                    <a:lumMod val="60000"/>
                    <a:lumOff val="40000"/>
                  </a:schemeClr>
                </a:solidFill>
              </a:defRPr>
            </a:lvl1pPr>
          </a:lstStyle>
          <a:p>
            <a:fld id="{49547543-1012-3B42-87D3-9C910E88F9FE}" type="slidenum">
              <a:rPr lang="en-US" smtClean="0"/>
              <a:pPr/>
              <a:t>‹#›</a:t>
            </a:fld>
            <a:endParaRPr lang="en-US"/>
          </a:p>
        </p:txBody>
      </p:sp>
    </p:spTree>
    <p:extLst>
      <p:ext uri="{BB962C8B-B14F-4D97-AF65-F5344CB8AC3E}">
        <p14:creationId xmlns:p14="http://schemas.microsoft.com/office/powerpoint/2010/main" val="12225468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3" r:id="rId17"/>
    <p:sldLayoutId id="2147483694" r:id="rId18"/>
    <p:sldLayoutId id="2147483708" r:id="rId19"/>
    <p:sldLayoutId id="2147483709" r:id="rId20"/>
    <p:sldLayoutId id="2147483710" r:id="rId21"/>
    <p:sldLayoutId id="2147483711" r:id="rId22"/>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234000" indent="-234000" algn="l" defTabSz="914400" rtl="0" eaLnBrk="1" latinLnBrk="0" hangingPunct="1">
        <a:lnSpc>
          <a:spcPct val="110000"/>
        </a:lnSpc>
        <a:spcBef>
          <a:spcPts val="900"/>
        </a:spcBef>
        <a:buFontTx/>
        <a:buBlip>
          <a:blip r:embed="rId24"/>
        </a:buBlip>
        <a:defRPr sz="2200" kern="1200">
          <a:solidFill>
            <a:schemeClr val="tx1"/>
          </a:solidFill>
          <a:latin typeface="+mn-lt"/>
          <a:ea typeface="+mn-ea"/>
          <a:cs typeface="+mn-cs"/>
        </a:defRPr>
      </a:lvl1pPr>
      <a:lvl2pPr marL="468000" indent="-216000" algn="l" defTabSz="914400" rtl="0" eaLnBrk="1" latinLnBrk="0" hangingPunct="1">
        <a:lnSpc>
          <a:spcPct val="110000"/>
        </a:lnSpc>
        <a:spcBef>
          <a:spcPts val="600"/>
        </a:spcBef>
        <a:buFontTx/>
        <a:buBlip>
          <a:blip r:embed="rId25"/>
        </a:buBlip>
        <a:defRPr sz="2000" kern="1200">
          <a:solidFill>
            <a:schemeClr val="tx1"/>
          </a:solidFill>
          <a:latin typeface="+mn-lt"/>
          <a:ea typeface="+mn-ea"/>
          <a:cs typeface="+mn-cs"/>
        </a:defRPr>
      </a:lvl2pPr>
      <a:lvl3pPr marL="684000" indent="-198000" algn="l" defTabSz="914400" rtl="0" eaLnBrk="1" latinLnBrk="0" hangingPunct="1">
        <a:lnSpc>
          <a:spcPct val="110000"/>
        </a:lnSpc>
        <a:spcBef>
          <a:spcPts val="600"/>
        </a:spcBef>
        <a:buFontTx/>
        <a:buBlip>
          <a:blip r:embed="rId25"/>
        </a:buBlip>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193C9D-1385-3643-AA73-F00C6F4BF947}"/>
              </a:ext>
            </a:extLst>
          </p:cNvPr>
          <p:cNvSpPr>
            <a:spLocks noGrp="1"/>
          </p:cNvSpPr>
          <p:nvPr>
            <p:ph type="title"/>
          </p:nvPr>
        </p:nvSpPr>
        <p:spPr>
          <a:xfrm>
            <a:off x="838200" y="173736"/>
            <a:ext cx="10515600" cy="864000"/>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3917B941-DEE5-3243-9B6B-59462039C4F3}"/>
              </a:ext>
            </a:extLst>
          </p:cNvPr>
          <p:cNvSpPr>
            <a:spLocks noGrp="1"/>
          </p:cNvSpPr>
          <p:nvPr>
            <p:ph type="body" idx="1"/>
          </p:nvPr>
        </p:nvSpPr>
        <p:spPr>
          <a:xfrm>
            <a:off x="838200" y="1307592"/>
            <a:ext cx="10515600" cy="4749929"/>
          </a:xfrm>
          <a:prstGeom prst="rect">
            <a:avLst/>
          </a:prstGeom>
        </p:spPr>
        <p:txBody>
          <a:bodyPr vert="horz" lIns="0" tIns="0" rIns="0" bIns="0" rtlCol="0">
            <a:noAutofit/>
          </a:bodyPr>
          <a:lstStyle/>
          <a:p>
            <a:pPr lvl="0"/>
            <a:r>
              <a:rPr lang="en-US"/>
              <a:t>Edit Master</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92AD2ED3-797A-E94E-91FE-769AC67CADEB}"/>
              </a:ext>
            </a:extLst>
          </p:cNvPr>
          <p:cNvSpPr>
            <a:spLocks noGrp="1"/>
          </p:cNvSpPr>
          <p:nvPr>
            <p:ph type="ftr" sz="quarter" idx="3"/>
          </p:nvPr>
        </p:nvSpPr>
        <p:spPr>
          <a:xfrm>
            <a:off x="838200" y="6228000"/>
            <a:ext cx="7315200" cy="308350"/>
          </a:xfrm>
          <a:prstGeom prst="rect">
            <a:avLst/>
          </a:prstGeom>
        </p:spPr>
        <p:txBody>
          <a:bodyPr vert="horz" lIns="0" tIns="0" rIns="0" bIns="0" rtlCol="0" anchor="b"/>
          <a:lstStyle>
            <a:lvl1pPr algn="l">
              <a:spcBef>
                <a:spcPts val="300"/>
              </a:spcBef>
              <a:defRPr sz="800">
                <a:solidFill>
                  <a:schemeClr val="tx1"/>
                </a:solidFill>
              </a:defRPr>
            </a:lvl1pPr>
          </a:lstStyle>
          <a:p>
            <a:r>
              <a:rPr lang="en-US"/>
              <a:t>Footnote, reference or source</a:t>
            </a:r>
          </a:p>
        </p:txBody>
      </p:sp>
      <p:sp>
        <p:nvSpPr>
          <p:cNvPr id="6" name="Slide Number Placeholder 5">
            <a:extLst>
              <a:ext uri="{FF2B5EF4-FFF2-40B4-BE49-F238E27FC236}">
                <a16:creationId xmlns:a16="http://schemas.microsoft.com/office/drawing/2014/main" id="{962F3918-3A1D-5742-A639-12CA214DCFCD}"/>
              </a:ext>
            </a:extLst>
          </p:cNvPr>
          <p:cNvSpPr>
            <a:spLocks noGrp="1"/>
          </p:cNvSpPr>
          <p:nvPr>
            <p:ph type="sldNum" sz="quarter" idx="4"/>
          </p:nvPr>
        </p:nvSpPr>
        <p:spPr>
          <a:xfrm>
            <a:off x="118782" y="6594852"/>
            <a:ext cx="360000" cy="121497"/>
          </a:xfrm>
          <a:prstGeom prst="rect">
            <a:avLst/>
          </a:prstGeom>
        </p:spPr>
        <p:txBody>
          <a:bodyPr vert="horz" lIns="0" tIns="0" rIns="0" bIns="0" rtlCol="0" anchor="b"/>
          <a:lstStyle>
            <a:lvl1pPr algn="r">
              <a:defRPr sz="800">
                <a:solidFill>
                  <a:schemeClr val="tx1">
                    <a:lumMod val="60000"/>
                    <a:lumOff val="40000"/>
                  </a:schemeClr>
                </a:solidFill>
              </a:defRPr>
            </a:lvl1pPr>
          </a:lstStyle>
          <a:p>
            <a:fld id="{49547543-1012-3B42-87D3-9C910E88F9FE}" type="slidenum">
              <a:rPr lang="en-US" smtClean="0"/>
              <a:pPr/>
              <a:t>‹#›</a:t>
            </a:fld>
            <a:endParaRPr lang="en-US"/>
          </a:p>
        </p:txBody>
      </p:sp>
      <p:pic>
        <p:nvPicPr>
          <p:cNvPr id="4" name="Picture 3">
            <a:extLst>
              <a:ext uri="{FF2B5EF4-FFF2-40B4-BE49-F238E27FC236}">
                <a16:creationId xmlns:a16="http://schemas.microsoft.com/office/drawing/2014/main" id="{D26BEEDF-2B1D-82DE-E43A-320F633481F3}"/>
              </a:ext>
            </a:extLst>
          </p:cNvPr>
          <p:cNvPicPr>
            <a:picLocks noChangeAspect="1"/>
          </p:cNvPicPr>
          <p:nvPr userDrawn="1"/>
        </p:nvPicPr>
        <p:blipFill>
          <a:blip r:embed="rId14"/>
          <a:srcRect/>
          <a:stretch/>
        </p:blipFill>
        <p:spPr>
          <a:xfrm>
            <a:off x="10919255" y="6386326"/>
            <a:ext cx="897952" cy="303638"/>
          </a:xfrm>
          <a:prstGeom prst="rect">
            <a:avLst/>
          </a:prstGeom>
        </p:spPr>
      </p:pic>
      <p:pic>
        <p:nvPicPr>
          <p:cNvPr id="7" name="Picture 6">
            <a:extLst>
              <a:ext uri="{FF2B5EF4-FFF2-40B4-BE49-F238E27FC236}">
                <a16:creationId xmlns:a16="http://schemas.microsoft.com/office/drawing/2014/main" id="{26B109CF-29C7-8D5F-EFD1-26A931210B74}"/>
              </a:ext>
            </a:extLst>
          </p:cNvPr>
          <p:cNvPicPr>
            <a:picLocks noChangeAspect="1"/>
          </p:cNvPicPr>
          <p:nvPr userDrawn="1"/>
        </p:nvPicPr>
        <p:blipFill>
          <a:blip r:embed="rId15"/>
          <a:srcRect/>
          <a:stretch/>
        </p:blipFill>
        <p:spPr>
          <a:xfrm>
            <a:off x="11772900" y="0"/>
            <a:ext cx="419100" cy="6858000"/>
          </a:xfrm>
          <a:prstGeom prst="rect">
            <a:avLst/>
          </a:prstGeom>
        </p:spPr>
      </p:pic>
    </p:spTree>
    <p:extLst>
      <p:ext uri="{BB962C8B-B14F-4D97-AF65-F5344CB8AC3E}">
        <p14:creationId xmlns:p14="http://schemas.microsoft.com/office/powerpoint/2010/main" val="324851689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234000" indent="-234000" algn="l" defTabSz="914400" rtl="0" eaLnBrk="1" latinLnBrk="0" hangingPunct="1">
        <a:lnSpc>
          <a:spcPct val="110000"/>
        </a:lnSpc>
        <a:spcBef>
          <a:spcPts val="0"/>
        </a:spcBef>
        <a:spcAft>
          <a:spcPts val="1300"/>
        </a:spcAft>
        <a:buFontTx/>
        <a:buBlip>
          <a:blip r:embed="rId16"/>
        </a:buBlip>
        <a:defRPr sz="2200" kern="1200">
          <a:solidFill>
            <a:schemeClr val="tx1"/>
          </a:solidFill>
          <a:latin typeface="+mn-lt"/>
          <a:ea typeface="+mn-ea"/>
          <a:cs typeface="+mn-cs"/>
        </a:defRPr>
      </a:lvl1pPr>
      <a:lvl2pPr marL="468000" indent="-216000" algn="l" defTabSz="914400" rtl="0" eaLnBrk="1" latinLnBrk="0" hangingPunct="1">
        <a:lnSpc>
          <a:spcPct val="110000"/>
        </a:lnSpc>
        <a:spcBef>
          <a:spcPts val="0"/>
        </a:spcBef>
        <a:spcAft>
          <a:spcPts val="1300"/>
        </a:spcAft>
        <a:buFontTx/>
        <a:buBlip>
          <a:blip r:embed="rId17"/>
        </a:buBlip>
        <a:defRPr sz="2000" kern="1200">
          <a:solidFill>
            <a:schemeClr val="tx1"/>
          </a:solidFill>
          <a:latin typeface="+mn-lt"/>
          <a:ea typeface="+mn-ea"/>
          <a:cs typeface="+mn-cs"/>
        </a:defRPr>
      </a:lvl2pPr>
      <a:lvl3pPr marL="684000" indent="-198000" algn="l" defTabSz="914400" rtl="0" eaLnBrk="1" latinLnBrk="0" hangingPunct="1">
        <a:lnSpc>
          <a:spcPct val="110000"/>
        </a:lnSpc>
        <a:spcBef>
          <a:spcPts val="0"/>
        </a:spcBef>
        <a:spcAft>
          <a:spcPts val="1300"/>
        </a:spcAft>
        <a:buFontTx/>
        <a:buBlip>
          <a:blip r:embed="rId17"/>
        </a:buBlip>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8166C9-F14A-0C43-AFE7-6AE90C2360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a:extLst>
              <a:ext uri="{FF2B5EF4-FFF2-40B4-BE49-F238E27FC236}">
                <a16:creationId xmlns:a16="http://schemas.microsoft.com/office/drawing/2014/main" id="{B50DA9F6-45B3-9842-B3A0-D7BB5E0961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35233297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32.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1.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1.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4.xml"/><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51.xml"/><Relationship Id="rId5" Type="http://schemas.openxmlformats.org/officeDocument/2006/relationships/image" Target="../media/image86.png"/><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image" Target="../media/image92.png"/><Relationship Id="rId1" Type="http://schemas.openxmlformats.org/officeDocument/2006/relationships/slideLayout" Target="../slideLayouts/slideLayout6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6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110.emf"/><Relationship Id="rId5" Type="http://schemas.openxmlformats.org/officeDocument/2006/relationships/image" Target="../media/image109.png"/><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43.emf"/></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8.xml"/><Relationship Id="rId16" Type="http://schemas.openxmlformats.org/officeDocument/2006/relationships/image" Target="../media/image56.png"/><Relationship Id="rId1" Type="http://schemas.openxmlformats.org/officeDocument/2006/relationships/slideLayout" Target="../slideLayouts/slideLayout33.xml"/><Relationship Id="rId6" Type="http://schemas.openxmlformats.org/officeDocument/2006/relationships/image" Target="../media/image47.png"/><Relationship Id="rId11" Type="http://schemas.openxmlformats.org/officeDocument/2006/relationships/image" Target="../media/image51.jpe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5.png"/><Relationship Id="rId9" Type="http://schemas.microsoft.com/office/2007/relationships/hdphoto" Target="../media/hdphoto1.wdp"/><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6444A355-AB52-7E11-29EE-E37BC2ECC019}"/>
              </a:ext>
            </a:extLst>
          </p:cNvPr>
          <p:cNvSpPr txBox="1">
            <a:spLocks/>
          </p:cNvSpPr>
          <p:nvPr/>
        </p:nvSpPr>
        <p:spPr>
          <a:xfrm>
            <a:off x="9394205" y="6592351"/>
            <a:ext cx="2743200" cy="25480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666328-3739-6F44-9CE9-AF1E45768B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7" name="Title 1">
            <a:extLst>
              <a:ext uri="{FF2B5EF4-FFF2-40B4-BE49-F238E27FC236}">
                <a16:creationId xmlns:a16="http://schemas.microsoft.com/office/drawing/2014/main" id="{A100F09D-B316-CB0E-A0C7-B6568AB02E94}"/>
              </a:ext>
            </a:extLst>
          </p:cNvPr>
          <p:cNvSpPr txBox="1">
            <a:spLocks/>
          </p:cNvSpPr>
          <p:nvPr/>
        </p:nvSpPr>
        <p:spPr>
          <a:xfrm>
            <a:off x="7255209" y="1389550"/>
            <a:ext cx="4277992" cy="1541541"/>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a:lstStyle>
          <a:p>
            <a:r>
              <a:rPr lang="en-US" sz="3600" dirty="0">
                <a:solidFill>
                  <a:schemeClr val="accent4">
                    <a:lumMod val="75000"/>
                  </a:schemeClr>
                </a:solidFill>
              </a:rPr>
              <a:t>Interferonopathies</a:t>
            </a:r>
          </a:p>
        </p:txBody>
      </p:sp>
      <p:sp>
        <p:nvSpPr>
          <p:cNvPr id="28" name="Text Placeholder 2">
            <a:extLst>
              <a:ext uri="{FF2B5EF4-FFF2-40B4-BE49-F238E27FC236}">
                <a16:creationId xmlns:a16="http://schemas.microsoft.com/office/drawing/2014/main" id="{9EE0A4C9-EDC0-8E63-6C00-EF7534DB4BB6}"/>
              </a:ext>
            </a:extLst>
          </p:cNvPr>
          <p:cNvSpPr txBox="1">
            <a:spLocks/>
          </p:cNvSpPr>
          <p:nvPr/>
        </p:nvSpPr>
        <p:spPr>
          <a:xfrm>
            <a:off x="7095641" y="5705269"/>
            <a:ext cx="4704472" cy="887082"/>
          </a:xfrm>
          <a:prstGeom prst="rect">
            <a:avLst/>
          </a:prstGeom>
        </p:spPr>
        <p:txBody>
          <a:bodyPr/>
          <a:lstStyle>
            <a:lvl1pPr marL="234000" indent="-234000" algn="l" defTabSz="914400" rtl="0" eaLnBrk="1" latinLnBrk="0" hangingPunct="1">
              <a:lnSpc>
                <a:spcPct val="110000"/>
              </a:lnSpc>
              <a:spcBef>
                <a:spcPts val="900"/>
              </a:spcBef>
              <a:buFontTx/>
              <a:buBlip>
                <a:blip r:embed="rId3"/>
              </a:buBlip>
              <a:defRPr sz="2200" kern="1200">
                <a:solidFill>
                  <a:schemeClr val="tx1"/>
                </a:solidFill>
                <a:latin typeface="+mn-lt"/>
                <a:ea typeface="+mn-ea"/>
                <a:cs typeface="+mn-cs"/>
              </a:defRPr>
            </a:lvl1pPr>
            <a:lvl2pPr marL="468000" indent="-216000" algn="l" defTabSz="914400" rtl="0" eaLnBrk="1" latinLnBrk="0" hangingPunct="1">
              <a:lnSpc>
                <a:spcPct val="110000"/>
              </a:lnSpc>
              <a:spcBef>
                <a:spcPts val="600"/>
              </a:spcBef>
              <a:buFontTx/>
              <a:buBlip>
                <a:blip r:embed="rId4"/>
              </a:buBlip>
              <a:defRPr sz="2000" kern="1200">
                <a:solidFill>
                  <a:schemeClr val="tx1"/>
                </a:solidFill>
                <a:latin typeface="+mn-lt"/>
                <a:ea typeface="+mn-ea"/>
                <a:cs typeface="+mn-cs"/>
              </a:defRPr>
            </a:lvl2pPr>
            <a:lvl3pPr marL="684000" indent="-198000" algn="l" defTabSz="914400" rtl="0" eaLnBrk="1" latinLnBrk="0" hangingPunct="1">
              <a:lnSpc>
                <a:spcPct val="110000"/>
              </a:lnSpc>
              <a:spcBef>
                <a:spcPts val="600"/>
              </a:spcBef>
              <a:buFontTx/>
              <a:buBlip>
                <a:blip r:embed="rId4"/>
              </a:buBlip>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i="1" dirty="0">
                <a:latin typeface="Calibri" panose="020F0502020204030204" pitchFamily="34" charset="0"/>
                <a:cs typeface="Calibri" panose="020F0502020204030204" pitchFamily="34" charset="0"/>
              </a:rPr>
              <a:t>Andreas Reiff, MD</a:t>
            </a:r>
            <a:br>
              <a:rPr lang="en-US" sz="2800" i="1" dirty="0">
                <a:latin typeface="Calibri" panose="020F0502020204030204" pitchFamily="34" charset="0"/>
                <a:cs typeface="Calibri" panose="020F0502020204030204" pitchFamily="34" charset="0"/>
              </a:rPr>
            </a:br>
            <a:r>
              <a:rPr lang="en-US" sz="2800" i="1" dirty="0">
                <a:latin typeface="Calibri" panose="020F0502020204030204" pitchFamily="34" charset="0"/>
                <a:cs typeface="Calibri" panose="020F0502020204030204" pitchFamily="34" charset="0"/>
              </a:rPr>
              <a:t>Neutrolis Chief Medical Officer</a:t>
            </a:r>
          </a:p>
          <a:p>
            <a:endParaRPr lang="en-US" dirty="0"/>
          </a:p>
        </p:txBody>
      </p:sp>
      <p:sp>
        <p:nvSpPr>
          <p:cNvPr id="29" name="TextBox 28">
            <a:extLst>
              <a:ext uri="{FF2B5EF4-FFF2-40B4-BE49-F238E27FC236}">
                <a16:creationId xmlns:a16="http://schemas.microsoft.com/office/drawing/2014/main" id="{60966EF7-E357-5801-A93D-7AA29059F916}"/>
              </a:ext>
            </a:extLst>
          </p:cNvPr>
          <p:cNvSpPr txBox="1"/>
          <p:nvPr/>
        </p:nvSpPr>
        <p:spPr>
          <a:xfrm>
            <a:off x="7095641" y="3613759"/>
            <a:ext cx="4622104" cy="954107"/>
          </a:xfrm>
          <a:prstGeom prst="rect">
            <a:avLst/>
          </a:prstGeom>
          <a:noFill/>
        </p:spPr>
        <p:txBody>
          <a:bodyPr wrap="square">
            <a:spAutoFit/>
          </a:bodyPr>
          <a:lstStyle/>
          <a:p>
            <a:pPr algn="ctr"/>
            <a:r>
              <a:rPr lang="en-US" sz="2800" b="0" i="0" u="none" strike="noStrike" dirty="0">
                <a:solidFill>
                  <a:schemeClr val="accent4">
                    <a:lumMod val="75000"/>
                  </a:schemeClr>
                </a:solidFill>
                <a:effectLst/>
                <a:latin typeface="Calibri" panose="020F0502020204030204" pitchFamily="34" charset="0"/>
                <a:cs typeface="Calibri" panose="020F0502020204030204" pitchFamily="34" charset="0"/>
              </a:rPr>
              <a:t>2025 Northwest Rheumatism Society Meeting</a:t>
            </a:r>
            <a:endParaRPr lang="en-US" sz="2800" dirty="0">
              <a:solidFill>
                <a:schemeClr val="accent4">
                  <a:lumMod val="75000"/>
                </a:schemeClr>
              </a:solidFill>
              <a:latin typeface="Calibri" panose="020F0502020204030204" pitchFamily="34" charset="0"/>
              <a:cs typeface="Calibri" panose="020F0502020204030204" pitchFamily="34" charset="0"/>
            </a:endParaRPr>
          </a:p>
        </p:txBody>
      </p:sp>
      <p:pic>
        <p:nvPicPr>
          <p:cNvPr id="1026" name="Picture 2" descr="Interferon - Wikipedia">
            <a:extLst>
              <a:ext uri="{FF2B5EF4-FFF2-40B4-BE49-F238E27FC236}">
                <a16:creationId xmlns:a16="http://schemas.microsoft.com/office/drawing/2014/main" id="{852E9D4E-FB58-5152-69A3-BE615D613F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54" y="150312"/>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581859"/>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F51C0-5313-1146-85A2-E4A05350A00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3E2EB7-A444-0AA0-0508-FC7A2558FEC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4" name="Title 3">
            <a:extLst>
              <a:ext uri="{FF2B5EF4-FFF2-40B4-BE49-F238E27FC236}">
                <a16:creationId xmlns:a16="http://schemas.microsoft.com/office/drawing/2014/main" id="{D0C09BC2-A04A-EE7F-DE1B-B9B16E1C8785}"/>
              </a:ext>
            </a:extLst>
          </p:cNvPr>
          <p:cNvSpPr>
            <a:spLocks noGrp="1"/>
          </p:cNvSpPr>
          <p:nvPr>
            <p:ph type="title"/>
          </p:nvPr>
        </p:nvSpPr>
        <p:spPr>
          <a:xfrm>
            <a:off x="127356" y="181616"/>
            <a:ext cx="5809081" cy="606924"/>
          </a:xfrm>
        </p:spPr>
        <p:txBody>
          <a:bodyPr>
            <a:noAutofit/>
          </a:bodyPr>
          <a:lstStyle/>
          <a:p>
            <a:r>
              <a:rPr lang="en-US" sz="3200" b="0" dirty="0">
                <a:solidFill>
                  <a:schemeClr val="tx1">
                    <a:lumMod val="75000"/>
                    <a:lumOff val="25000"/>
                  </a:schemeClr>
                </a:solidFill>
                <a:latin typeface="Calibri" panose="020F0502020204030204" pitchFamily="34" charset="0"/>
                <a:cs typeface="Calibri" panose="020F0502020204030204" pitchFamily="34" charset="0"/>
              </a:rPr>
              <a:t>Aicardi-Goutières syndrome</a:t>
            </a:r>
          </a:p>
        </p:txBody>
      </p:sp>
      <p:sp>
        <p:nvSpPr>
          <p:cNvPr id="2" name="TextBox 1">
            <a:extLst>
              <a:ext uri="{FF2B5EF4-FFF2-40B4-BE49-F238E27FC236}">
                <a16:creationId xmlns:a16="http://schemas.microsoft.com/office/drawing/2014/main" id="{B944A11F-4ED3-440B-9A9E-DE732BECE89F}"/>
              </a:ext>
            </a:extLst>
          </p:cNvPr>
          <p:cNvSpPr txBox="1"/>
          <p:nvPr/>
        </p:nvSpPr>
        <p:spPr>
          <a:xfrm>
            <a:off x="407640" y="788540"/>
            <a:ext cx="6097604" cy="369332"/>
          </a:xfrm>
          <a:prstGeom prst="rect">
            <a:avLst/>
          </a:prstGeom>
          <a:noFill/>
        </p:spPr>
        <p:txBody>
          <a:bodyPr wrap="square">
            <a:spAutoFit/>
          </a:bodyPr>
          <a:lstStyle/>
          <a:p>
            <a:r>
              <a:rPr lang="en-US" b="0" i="0" dirty="0">
                <a:solidFill>
                  <a:srgbClr val="202124"/>
                </a:solidFill>
                <a:effectLst/>
                <a:latin typeface="Google Sans"/>
              </a:rPr>
              <a:t> </a:t>
            </a:r>
            <a:endParaRPr lang="en-US" sz="3200" b="1" dirty="0"/>
          </a:p>
        </p:txBody>
      </p:sp>
      <p:pic>
        <p:nvPicPr>
          <p:cNvPr id="3" name="Picture 2">
            <a:extLst>
              <a:ext uri="{FF2B5EF4-FFF2-40B4-BE49-F238E27FC236}">
                <a16:creationId xmlns:a16="http://schemas.microsoft.com/office/drawing/2014/main" id="{B0C568E9-A316-360C-B00C-31526F39ACA4}"/>
              </a:ext>
            </a:extLst>
          </p:cNvPr>
          <p:cNvPicPr>
            <a:picLocks noChangeAspect="1"/>
          </p:cNvPicPr>
          <p:nvPr/>
        </p:nvPicPr>
        <p:blipFill>
          <a:blip r:embed="rId3"/>
          <a:stretch>
            <a:fillRect/>
          </a:stretch>
        </p:blipFill>
        <p:spPr>
          <a:xfrm>
            <a:off x="8153731" y="907005"/>
            <a:ext cx="4147127" cy="5484685"/>
          </a:xfrm>
          <a:prstGeom prst="rect">
            <a:avLst/>
          </a:prstGeom>
        </p:spPr>
      </p:pic>
      <p:pic>
        <p:nvPicPr>
          <p:cNvPr id="6" name="Picture 5">
            <a:extLst>
              <a:ext uri="{FF2B5EF4-FFF2-40B4-BE49-F238E27FC236}">
                <a16:creationId xmlns:a16="http://schemas.microsoft.com/office/drawing/2014/main" id="{B7C9304B-DF7D-0DE0-CAF8-8930E543C0FA}"/>
              </a:ext>
            </a:extLst>
          </p:cNvPr>
          <p:cNvPicPr>
            <a:picLocks noChangeAspect="1"/>
          </p:cNvPicPr>
          <p:nvPr/>
        </p:nvPicPr>
        <p:blipFill>
          <a:blip r:embed="rId4"/>
          <a:stretch>
            <a:fillRect/>
          </a:stretch>
        </p:blipFill>
        <p:spPr>
          <a:xfrm>
            <a:off x="127356" y="907004"/>
            <a:ext cx="8026375" cy="5769379"/>
          </a:xfrm>
          <a:prstGeom prst="rect">
            <a:avLst/>
          </a:prstGeom>
        </p:spPr>
      </p:pic>
    </p:spTree>
    <p:extLst>
      <p:ext uri="{BB962C8B-B14F-4D97-AF65-F5344CB8AC3E}">
        <p14:creationId xmlns:p14="http://schemas.microsoft.com/office/powerpoint/2010/main" val="1541458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6DC14-8BA4-2394-0DFD-F612BE603FF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CE6565-5057-27EB-BF93-2BCB248710B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4" name="Title 3">
            <a:extLst>
              <a:ext uri="{FF2B5EF4-FFF2-40B4-BE49-F238E27FC236}">
                <a16:creationId xmlns:a16="http://schemas.microsoft.com/office/drawing/2014/main" id="{4A932884-076B-7D18-FF9C-6006CAE1DCC6}"/>
              </a:ext>
            </a:extLst>
          </p:cNvPr>
          <p:cNvSpPr>
            <a:spLocks noGrp="1"/>
          </p:cNvSpPr>
          <p:nvPr>
            <p:ph type="title"/>
          </p:nvPr>
        </p:nvSpPr>
        <p:spPr>
          <a:xfrm>
            <a:off x="396443" y="278915"/>
            <a:ext cx="8693795" cy="606924"/>
          </a:xfrm>
        </p:spPr>
        <p:txBody>
          <a:bodyPr>
            <a:noAutofit/>
          </a:bodyPr>
          <a:lstStyle/>
          <a:p>
            <a:r>
              <a:rPr lang="en-US" altLang="en-US" sz="3200" b="0" dirty="0">
                <a:solidFill>
                  <a:schemeClr val="tx1">
                    <a:lumMod val="75000"/>
                    <a:lumOff val="25000"/>
                  </a:schemeClr>
                </a:solidFill>
                <a:latin typeface="Arial" panose="020B0604020202020204" pitchFamily="34" charset="0"/>
              </a:rPr>
              <a:t>Aicardi-Goutières syndrome (AGS 1-9)</a:t>
            </a:r>
            <a:endParaRPr lang="en-US" sz="3200" b="0" dirty="0">
              <a:solidFill>
                <a:schemeClr val="tx1">
                  <a:lumMod val="75000"/>
                  <a:lumOff val="25000"/>
                </a:schemeClr>
              </a:solidFill>
            </a:endParaRPr>
          </a:p>
        </p:txBody>
      </p:sp>
      <p:sp>
        <p:nvSpPr>
          <p:cNvPr id="3" name="Rectangle 2">
            <a:extLst>
              <a:ext uri="{FF2B5EF4-FFF2-40B4-BE49-F238E27FC236}">
                <a16:creationId xmlns:a16="http://schemas.microsoft.com/office/drawing/2014/main" id="{2DE2EF2F-8B49-8633-F7A2-2565B7128D45}"/>
              </a:ext>
            </a:extLst>
          </p:cNvPr>
          <p:cNvSpPr>
            <a:spLocks noChangeArrowheads="1"/>
          </p:cNvSpPr>
          <p:nvPr/>
        </p:nvSpPr>
        <p:spPr bwMode="auto">
          <a:xfrm>
            <a:off x="396443" y="1010245"/>
            <a:ext cx="11795557"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50000"/>
              </a:lnSpc>
              <a:spcBef>
                <a:spcPct val="0"/>
              </a:spcBef>
              <a:buClr>
                <a:schemeClr val="tx1">
                  <a:lumMod val="75000"/>
                  <a:lumOff val="25000"/>
                </a:schemeClr>
              </a:buClr>
            </a:pPr>
            <a:r>
              <a:rPr lang="en-US" altLang="en-US" sz="2400" b="1" dirty="0">
                <a:solidFill>
                  <a:srgbClr val="000000"/>
                </a:solidFill>
                <a:latin typeface="Arial" panose="020B0604020202020204" pitchFamily="34" charset="0"/>
              </a:rPr>
              <a:t>Autosomal dominant </a:t>
            </a:r>
            <a:r>
              <a:rPr lang="en-US" altLang="en-US" sz="2400" dirty="0">
                <a:solidFill>
                  <a:srgbClr val="000000"/>
                </a:solidFill>
                <a:latin typeface="Arial" panose="020B0604020202020204" pitchFamily="34" charset="0"/>
              </a:rPr>
              <a:t>mutations in </a:t>
            </a:r>
            <a:r>
              <a:rPr lang="en-US" altLang="en-US" sz="2400" i="1" dirty="0">
                <a:solidFill>
                  <a:srgbClr val="000000"/>
                </a:solidFill>
                <a:latin typeface="Arial" panose="020B0604020202020204" pitchFamily="34" charset="0"/>
              </a:rPr>
              <a:t>IFIH1</a:t>
            </a:r>
            <a:r>
              <a:rPr lang="en-US" altLang="en-US" sz="2400" dirty="0">
                <a:solidFill>
                  <a:srgbClr val="000000"/>
                </a:solidFill>
                <a:latin typeface="Arial" panose="020B0604020202020204" pitchFamily="34" charset="0"/>
              </a:rPr>
              <a:t>, encoding MDA5</a:t>
            </a:r>
          </a:p>
          <a:p>
            <a:pPr eaLnBrk="1" hangingPunct="1">
              <a:lnSpc>
                <a:spcPct val="150000"/>
              </a:lnSpc>
              <a:spcBef>
                <a:spcPct val="0"/>
              </a:spcBef>
              <a:buClr>
                <a:schemeClr val="tx1">
                  <a:lumMod val="75000"/>
                  <a:lumOff val="25000"/>
                </a:schemeClr>
              </a:buClr>
            </a:pPr>
            <a:r>
              <a:rPr lang="en-US" altLang="en-US" sz="2400" b="1" dirty="0">
                <a:solidFill>
                  <a:srgbClr val="000000"/>
                </a:solidFill>
                <a:latin typeface="Arial" panose="020B0604020202020204" pitchFamily="34" charset="0"/>
              </a:rPr>
              <a:t>Autosomal recessive </a:t>
            </a:r>
            <a:r>
              <a:rPr lang="en-US" altLang="en-US" sz="2400" dirty="0">
                <a:solidFill>
                  <a:srgbClr val="000000"/>
                </a:solidFill>
                <a:latin typeface="Arial" panose="020B0604020202020204" pitchFamily="34" charset="0"/>
              </a:rPr>
              <a:t>mutations in TREX1, RNASEH2A/B/C, AMHD1,ADAR1</a:t>
            </a:r>
          </a:p>
          <a:p>
            <a:pPr>
              <a:lnSpc>
                <a:spcPct val="150000"/>
              </a:lnSpc>
              <a:spcBef>
                <a:spcPct val="0"/>
              </a:spcBef>
              <a:buClr>
                <a:schemeClr val="tx1">
                  <a:lumMod val="75000"/>
                  <a:lumOff val="25000"/>
                </a:schemeClr>
              </a:buClr>
            </a:pPr>
            <a:r>
              <a:rPr lang="en-US" altLang="en-US" sz="2400" dirty="0">
                <a:solidFill>
                  <a:srgbClr val="000000"/>
                </a:solidFill>
                <a:latin typeface="Arial" panose="020B0604020202020204" pitchFamily="34" charset="0"/>
              </a:rPr>
              <a:t>Typical onset neonatal or between 6 and 24 months of age</a:t>
            </a:r>
          </a:p>
          <a:p>
            <a:pPr eaLnBrk="1" hangingPunct="1">
              <a:lnSpc>
                <a:spcPct val="150000"/>
              </a:lnSpc>
              <a:spcBef>
                <a:spcPct val="0"/>
              </a:spcBef>
              <a:buClr>
                <a:schemeClr val="tx1">
                  <a:lumMod val="75000"/>
                  <a:lumOff val="25000"/>
                </a:schemeClr>
              </a:buClr>
            </a:pPr>
            <a:r>
              <a:rPr lang="en-US" altLang="en-US" sz="2400" b="1" dirty="0">
                <a:solidFill>
                  <a:srgbClr val="000000"/>
                </a:solidFill>
                <a:latin typeface="Arial" panose="020B0604020202020204" pitchFamily="34" charset="0"/>
              </a:rPr>
              <a:t>Clinical Presentation:</a:t>
            </a:r>
          </a:p>
          <a:p>
            <a:pPr marL="573088" lvl="1">
              <a:lnSpc>
                <a:spcPct val="150000"/>
              </a:lnSpc>
              <a:spcBef>
                <a:spcPct val="0"/>
              </a:spcBef>
              <a:buClr>
                <a:schemeClr val="tx1">
                  <a:lumMod val="75000"/>
                  <a:lumOff val="25000"/>
                </a:schemeClr>
              </a:buClr>
              <a:buFont typeface="Arial" panose="020B0604020202020204" pitchFamily="34" charset="0"/>
              <a:buChar char="•"/>
            </a:pPr>
            <a:r>
              <a:rPr lang="en-US" altLang="en-US" sz="2400" dirty="0">
                <a:solidFill>
                  <a:srgbClr val="000000"/>
                </a:solidFill>
                <a:latin typeface="Arial" panose="020B0604020202020204" pitchFamily="34" charset="0"/>
              </a:rPr>
              <a:t>Calcifying leukoencephalopathy/CNS white matter disease, Microcephaly</a:t>
            </a:r>
          </a:p>
          <a:p>
            <a:pPr marL="573088" lvl="1" eaLnBrk="1" hangingPunct="1">
              <a:lnSpc>
                <a:spcPct val="150000"/>
              </a:lnSpc>
              <a:spcBef>
                <a:spcPct val="0"/>
              </a:spcBef>
              <a:buClr>
                <a:schemeClr val="tx1">
                  <a:lumMod val="75000"/>
                  <a:lumOff val="25000"/>
                </a:schemeClr>
              </a:buClr>
              <a:buFont typeface="Arial" panose="020B0604020202020204" pitchFamily="34" charset="0"/>
              <a:buChar char="•"/>
            </a:pPr>
            <a:r>
              <a:rPr lang="en-US" altLang="en-US" sz="2400" dirty="0">
                <a:solidFill>
                  <a:srgbClr val="000000"/>
                </a:solidFill>
                <a:latin typeface="Arial" panose="020B0604020202020204" pitchFamily="34" charset="0"/>
              </a:rPr>
              <a:t>Varying severity of spasticity, quadriplegia</a:t>
            </a:r>
          </a:p>
          <a:p>
            <a:pPr marL="573088" lvl="1" eaLnBrk="1" hangingPunct="1">
              <a:lnSpc>
                <a:spcPct val="150000"/>
              </a:lnSpc>
              <a:spcBef>
                <a:spcPct val="0"/>
              </a:spcBef>
              <a:buClr>
                <a:schemeClr val="tx1">
                  <a:lumMod val="75000"/>
                  <a:lumOff val="25000"/>
                </a:schemeClr>
              </a:buClr>
              <a:buFont typeface="Arial" panose="020B0604020202020204" pitchFamily="34" charset="0"/>
              <a:buChar char="•"/>
            </a:pPr>
            <a:r>
              <a:rPr lang="en-US" altLang="en-US" sz="2400" dirty="0">
                <a:solidFill>
                  <a:srgbClr val="000000"/>
                </a:solidFill>
                <a:latin typeface="Arial" panose="020B0604020202020204" pitchFamily="34" charset="0"/>
              </a:rPr>
              <a:t>Severe developmental delay </a:t>
            </a:r>
          </a:p>
          <a:p>
            <a:pPr marL="573088" lvl="1" eaLnBrk="1" hangingPunct="1">
              <a:lnSpc>
                <a:spcPct val="150000"/>
              </a:lnSpc>
              <a:spcBef>
                <a:spcPct val="0"/>
              </a:spcBef>
              <a:buClr>
                <a:schemeClr val="tx1">
                  <a:lumMod val="75000"/>
                  <a:lumOff val="25000"/>
                </a:schemeClr>
              </a:buClr>
              <a:buFont typeface="Arial" panose="020B0604020202020204" pitchFamily="34" charset="0"/>
              <a:buChar char="•"/>
            </a:pPr>
            <a:r>
              <a:rPr lang="en-US" altLang="en-US" sz="2400" dirty="0">
                <a:solidFill>
                  <a:srgbClr val="000000"/>
                </a:solidFill>
                <a:latin typeface="Arial" panose="020B0604020202020204" pitchFamily="34" charset="0"/>
              </a:rPr>
              <a:t>Rashes, cytopenia, pneumonitis, AIH and arthritis</a:t>
            </a:r>
          </a:p>
          <a:p>
            <a:pPr marL="573088" lvl="1" eaLnBrk="1" hangingPunct="1">
              <a:lnSpc>
                <a:spcPct val="150000"/>
              </a:lnSpc>
              <a:spcBef>
                <a:spcPct val="0"/>
              </a:spcBef>
              <a:buClr>
                <a:schemeClr val="tx1">
                  <a:lumMod val="75000"/>
                  <a:lumOff val="25000"/>
                </a:schemeClr>
              </a:buClr>
              <a:buFont typeface="Arial" panose="020B0604020202020204" pitchFamily="34" charset="0"/>
              <a:buChar char="•"/>
            </a:pPr>
            <a:r>
              <a:rPr lang="en-US" altLang="en-US" sz="2400" dirty="0">
                <a:solidFill>
                  <a:srgbClr val="000000"/>
                </a:solidFill>
                <a:latin typeface="Arial" panose="020B0604020202020204" pitchFamily="34" charset="0"/>
              </a:rPr>
              <a:t>Chilblain like skin lesions</a:t>
            </a:r>
          </a:p>
          <a:p>
            <a:pPr>
              <a:lnSpc>
                <a:spcPct val="150000"/>
              </a:lnSpc>
              <a:spcBef>
                <a:spcPct val="0"/>
              </a:spcBef>
              <a:buClr>
                <a:schemeClr val="tx1">
                  <a:lumMod val="75000"/>
                  <a:lumOff val="25000"/>
                </a:schemeClr>
              </a:buClr>
            </a:pPr>
            <a:r>
              <a:rPr lang="en-US" altLang="en-US" sz="2400" dirty="0">
                <a:solidFill>
                  <a:srgbClr val="000000"/>
                </a:solidFill>
                <a:latin typeface="Arial" panose="020B0604020202020204" pitchFamily="34" charset="0"/>
              </a:rPr>
              <a:t>Childhood mortality ~25%</a:t>
            </a:r>
          </a:p>
          <a:p>
            <a:pPr lvl="1" eaLnBrk="1" hangingPunct="1">
              <a:spcBef>
                <a:spcPct val="0"/>
              </a:spcBef>
              <a:buFont typeface="Arial" panose="020B0604020202020204" pitchFamily="34" charset="0"/>
              <a:buChar char="•"/>
            </a:pPr>
            <a:endParaRPr lang="en-US" altLang="en-US" sz="8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014356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362B5-6F92-8876-0F5B-E8549BD9180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6CAAC2-D5F5-BFA6-17DD-77D934C08CF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2" name="Content Placeholder 2">
            <a:extLst>
              <a:ext uri="{FF2B5EF4-FFF2-40B4-BE49-F238E27FC236}">
                <a16:creationId xmlns:a16="http://schemas.microsoft.com/office/drawing/2014/main" id="{92E756AD-8309-C423-087B-224597283035}"/>
              </a:ext>
            </a:extLst>
          </p:cNvPr>
          <p:cNvSpPr txBox="1">
            <a:spLocks/>
          </p:cNvSpPr>
          <p:nvPr/>
        </p:nvSpPr>
        <p:spPr>
          <a:xfrm>
            <a:off x="128694" y="5731955"/>
            <a:ext cx="2480688" cy="675719"/>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000"/>
              <a:t>Dermal infiltrates composed of atypical mononuclear cells, with large, vesicular, elongated or kidney-shaped nuclei, and scant eosinophilic cytoplasm.</a:t>
            </a:r>
            <a:endParaRPr lang="en-US" sz="1000" dirty="0">
              <a:cs typeface="Arial"/>
            </a:endParaRPr>
          </a:p>
        </p:txBody>
      </p:sp>
      <p:sp>
        <p:nvSpPr>
          <p:cNvPr id="3" name="Title 3">
            <a:extLst>
              <a:ext uri="{FF2B5EF4-FFF2-40B4-BE49-F238E27FC236}">
                <a16:creationId xmlns:a16="http://schemas.microsoft.com/office/drawing/2014/main" id="{02628484-16EB-C7F8-445D-BD07C275CF45}"/>
              </a:ext>
            </a:extLst>
          </p:cNvPr>
          <p:cNvSpPr txBox="1">
            <a:spLocks/>
          </p:cNvSpPr>
          <p:nvPr/>
        </p:nvSpPr>
        <p:spPr>
          <a:xfrm>
            <a:off x="50825" y="196841"/>
            <a:ext cx="11275270" cy="8987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sz="2800" b="0" dirty="0">
                <a:latin typeface="Calibri" panose="020F0502020204030204" pitchFamily="34" charset="0"/>
                <a:cs typeface="Calibri" panose="020F0502020204030204" pitchFamily="34" charset="0"/>
              </a:rPr>
              <a:t>Chronic atypical neutrophilic dermatosis with lipodystrophy and elevated temperature: CANDLE/PRAAS  Syndrome</a:t>
            </a:r>
          </a:p>
        </p:txBody>
      </p:sp>
      <p:pic>
        <p:nvPicPr>
          <p:cNvPr id="6" name="Picture 5">
            <a:extLst>
              <a:ext uri="{FF2B5EF4-FFF2-40B4-BE49-F238E27FC236}">
                <a16:creationId xmlns:a16="http://schemas.microsoft.com/office/drawing/2014/main" id="{2BAF00EB-AE27-9A84-ADFC-890E61D3968A}"/>
              </a:ext>
            </a:extLst>
          </p:cNvPr>
          <p:cNvPicPr>
            <a:picLocks noChangeAspect="1" noChangeArrowheads="1"/>
          </p:cNvPicPr>
          <p:nvPr/>
        </p:nvPicPr>
        <p:blipFill>
          <a:blip r:embed="rId3"/>
          <a:stretch>
            <a:fillRect/>
          </a:stretch>
        </p:blipFill>
        <p:spPr bwMode="auto">
          <a:xfrm>
            <a:off x="7158602" y="1305592"/>
            <a:ext cx="4655650" cy="5102082"/>
          </a:xfrm>
          <a:prstGeom prst="rect">
            <a:avLst/>
          </a:prstGeom>
          <a:noFill/>
          <a:ln>
            <a:noFill/>
          </a:ln>
          <a:effectLst>
            <a:outerShdw blurRad="63500" dist="139700" dir="2700000" algn="tl" rotWithShape="0">
              <a:srgbClr val="333333">
                <a:alpha val="64998"/>
              </a:srgbClr>
            </a:outerShdw>
          </a:effectLst>
        </p:spPr>
      </p:pic>
      <p:pic>
        <p:nvPicPr>
          <p:cNvPr id="7" name="Picture 4" descr="A picture containing person, posing, close&#10;&#10;Description automatically generated">
            <a:extLst>
              <a:ext uri="{FF2B5EF4-FFF2-40B4-BE49-F238E27FC236}">
                <a16:creationId xmlns:a16="http://schemas.microsoft.com/office/drawing/2014/main" id="{97B390E6-74D1-6E04-9952-95D9B24984C3}"/>
              </a:ext>
            </a:extLst>
          </p:cNvPr>
          <p:cNvPicPr>
            <a:picLocks noChangeAspect="1"/>
          </p:cNvPicPr>
          <p:nvPr/>
        </p:nvPicPr>
        <p:blipFill>
          <a:blip r:embed="rId4"/>
          <a:stretch>
            <a:fillRect/>
          </a:stretch>
        </p:blipFill>
        <p:spPr>
          <a:xfrm>
            <a:off x="2251495" y="1557672"/>
            <a:ext cx="1966823" cy="1356014"/>
          </a:xfrm>
          <a:prstGeom prst="rect">
            <a:avLst/>
          </a:prstGeom>
        </p:spPr>
      </p:pic>
      <p:pic>
        <p:nvPicPr>
          <p:cNvPr id="8" name="Picture 5" descr="A picture containing person, clothing, indoor, posing&#10;&#10;Description automatically generated">
            <a:extLst>
              <a:ext uri="{FF2B5EF4-FFF2-40B4-BE49-F238E27FC236}">
                <a16:creationId xmlns:a16="http://schemas.microsoft.com/office/drawing/2014/main" id="{BF4F3B1A-5B2B-F71C-17F1-4A1779F9F962}"/>
              </a:ext>
            </a:extLst>
          </p:cNvPr>
          <p:cNvPicPr>
            <a:picLocks noChangeAspect="1"/>
          </p:cNvPicPr>
          <p:nvPr/>
        </p:nvPicPr>
        <p:blipFill>
          <a:blip r:embed="rId5"/>
          <a:stretch>
            <a:fillRect/>
          </a:stretch>
        </p:blipFill>
        <p:spPr>
          <a:xfrm>
            <a:off x="123645" y="1556023"/>
            <a:ext cx="1942008" cy="1353797"/>
          </a:xfrm>
          <a:prstGeom prst="rect">
            <a:avLst/>
          </a:prstGeom>
        </p:spPr>
      </p:pic>
      <p:pic>
        <p:nvPicPr>
          <p:cNvPr id="9" name="Picture 7" descr="A picture containing fabric&#10;&#10;Description automatically generated">
            <a:extLst>
              <a:ext uri="{FF2B5EF4-FFF2-40B4-BE49-F238E27FC236}">
                <a16:creationId xmlns:a16="http://schemas.microsoft.com/office/drawing/2014/main" id="{AB07E4EC-1EB0-BD80-CAF2-3B4CDB6DAA7B}"/>
              </a:ext>
            </a:extLst>
          </p:cNvPr>
          <p:cNvPicPr>
            <a:picLocks noChangeAspect="1"/>
          </p:cNvPicPr>
          <p:nvPr/>
        </p:nvPicPr>
        <p:blipFill>
          <a:blip r:embed="rId6"/>
          <a:stretch>
            <a:fillRect/>
          </a:stretch>
        </p:blipFill>
        <p:spPr>
          <a:xfrm>
            <a:off x="478782" y="3160343"/>
            <a:ext cx="2038018" cy="2439639"/>
          </a:xfrm>
          <a:prstGeom prst="rect">
            <a:avLst/>
          </a:prstGeom>
        </p:spPr>
      </p:pic>
      <p:pic>
        <p:nvPicPr>
          <p:cNvPr id="10" name="Picture 8" descr="A picture containing person, indoor&#10;&#10;Description automatically generated">
            <a:extLst>
              <a:ext uri="{FF2B5EF4-FFF2-40B4-BE49-F238E27FC236}">
                <a16:creationId xmlns:a16="http://schemas.microsoft.com/office/drawing/2014/main" id="{48B21DE0-4886-8939-375A-309588F599B5}"/>
              </a:ext>
            </a:extLst>
          </p:cNvPr>
          <p:cNvPicPr>
            <a:picLocks noChangeAspect="1"/>
          </p:cNvPicPr>
          <p:nvPr/>
        </p:nvPicPr>
        <p:blipFill>
          <a:blip r:embed="rId7"/>
          <a:stretch>
            <a:fillRect/>
          </a:stretch>
        </p:blipFill>
        <p:spPr>
          <a:xfrm>
            <a:off x="4496352" y="1556023"/>
            <a:ext cx="2384216" cy="1394279"/>
          </a:xfrm>
          <a:prstGeom prst="rect">
            <a:avLst/>
          </a:prstGeom>
        </p:spPr>
      </p:pic>
      <p:sp>
        <p:nvSpPr>
          <p:cNvPr id="11" name="TextBox 10">
            <a:extLst>
              <a:ext uri="{FF2B5EF4-FFF2-40B4-BE49-F238E27FC236}">
                <a16:creationId xmlns:a16="http://schemas.microsoft.com/office/drawing/2014/main" id="{DBCD29D6-635A-FFBB-A7ED-4A282E041DAC}"/>
              </a:ext>
            </a:extLst>
          </p:cNvPr>
          <p:cNvSpPr txBox="1"/>
          <p:nvPr/>
        </p:nvSpPr>
        <p:spPr>
          <a:xfrm>
            <a:off x="2786382" y="3160343"/>
            <a:ext cx="4510502" cy="3170099"/>
          </a:xfrm>
          <a:prstGeom prst="rect">
            <a:avLst/>
          </a:prstGeom>
          <a:noFill/>
        </p:spPr>
        <p:txBody>
          <a:bodyPr wrap="square">
            <a:spAutoFit/>
          </a:bodyPr>
          <a:lstStyle/>
          <a:p>
            <a:pPr algn="l"/>
            <a:r>
              <a:rPr lang="en-US" sz="2000" b="1" i="0" dirty="0">
                <a:solidFill>
                  <a:srgbClr val="202124"/>
                </a:solidFill>
                <a:effectLst/>
                <a:latin typeface="Google Sans"/>
              </a:rPr>
              <a:t>CANDLE Syndrome Symptoms</a:t>
            </a:r>
            <a:endParaRPr lang="en-US" sz="2000" b="0" i="0" dirty="0">
              <a:solidFill>
                <a:srgbClr val="202124"/>
              </a:solidFill>
              <a:effectLst/>
              <a:latin typeface="Google Sans"/>
            </a:endParaRPr>
          </a:p>
          <a:p>
            <a:pPr marL="176213" indent="-176213" algn="l">
              <a:buFont typeface="Arial" panose="020B0604020202020204" pitchFamily="34" charset="0"/>
              <a:buChar char="•"/>
            </a:pPr>
            <a:r>
              <a:rPr lang="en-US" sz="2000" b="0" i="0" dirty="0">
                <a:solidFill>
                  <a:srgbClr val="202124"/>
                </a:solidFill>
                <a:effectLst/>
                <a:latin typeface="Google Sans"/>
              </a:rPr>
              <a:t>Joint pain</a:t>
            </a:r>
          </a:p>
          <a:p>
            <a:pPr marL="176213" indent="-176213" algn="l">
              <a:buFont typeface="Arial" panose="020B0604020202020204" pitchFamily="34" charset="0"/>
              <a:buChar char="•"/>
            </a:pPr>
            <a:r>
              <a:rPr lang="en-US" sz="2000" b="0" i="0" dirty="0">
                <a:solidFill>
                  <a:srgbClr val="202124"/>
                </a:solidFill>
                <a:effectLst/>
                <a:latin typeface="Google Sans"/>
              </a:rPr>
              <a:t>Developmental delays</a:t>
            </a:r>
          </a:p>
          <a:p>
            <a:pPr marL="176213" indent="-176213" algn="l">
              <a:buFont typeface="Arial" panose="020B0604020202020204" pitchFamily="34" charset="0"/>
              <a:buChar char="•"/>
            </a:pPr>
            <a:r>
              <a:rPr lang="en-US" sz="2000" b="0" i="0" dirty="0">
                <a:solidFill>
                  <a:srgbClr val="202124"/>
                </a:solidFill>
                <a:effectLst/>
                <a:latin typeface="Google Sans"/>
              </a:rPr>
              <a:t>Recurrent fevers</a:t>
            </a:r>
          </a:p>
          <a:p>
            <a:pPr marL="176213" indent="-176213" algn="l">
              <a:buFont typeface="Arial" panose="020B0604020202020204" pitchFamily="34" charset="0"/>
              <a:buChar char="•"/>
            </a:pPr>
            <a:r>
              <a:rPr lang="en-US" sz="2000" b="0" i="0" dirty="0">
                <a:solidFill>
                  <a:srgbClr val="202124"/>
                </a:solidFill>
                <a:effectLst/>
                <a:latin typeface="Google Sans"/>
              </a:rPr>
              <a:t>Purpura</a:t>
            </a:r>
          </a:p>
          <a:p>
            <a:pPr marL="176213" indent="-176213" algn="l">
              <a:buFont typeface="Arial" panose="020B0604020202020204" pitchFamily="34" charset="0"/>
              <a:buChar char="•"/>
            </a:pPr>
            <a:r>
              <a:rPr lang="en-US" sz="2000" b="0" i="0" dirty="0">
                <a:solidFill>
                  <a:srgbClr val="202124"/>
                </a:solidFill>
                <a:effectLst/>
                <a:latin typeface="Google Sans"/>
              </a:rPr>
              <a:t>Swollen eyelids</a:t>
            </a:r>
          </a:p>
          <a:p>
            <a:pPr marL="176213" indent="-176213" algn="l">
              <a:buFont typeface="Arial" panose="020B0604020202020204" pitchFamily="34" charset="0"/>
              <a:buChar char="•"/>
            </a:pPr>
            <a:r>
              <a:rPr lang="en-US" sz="2000" b="0" i="0" dirty="0">
                <a:solidFill>
                  <a:srgbClr val="202124"/>
                </a:solidFill>
                <a:effectLst/>
                <a:latin typeface="Google Sans"/>
              </a:rPr>
              <a:t>Slow and progressive fat loss in the face, neck, chest, arms, and abdomen</a:t>
            </a:r>
          </a:p>
          <a:p>
            <a:pPr marL="176213" indent="-176213" algn="l">
              <a:buFont typeface="Arial" panose="020B0604020202020204" pitchFamily="34" charset="0"/>
              <a:buChar char="•"/>
            </a:pPr>
            <a:r>
              <a:rPr lang="en-US" sz="2000" b="0" i="0" dirty="0">
                <a:solidFill>
                  <a:srgbClr val="202124"/>
                </a:solidFill>
                <a:effectLst/>
                <a:latin typeface="Google Sans"/>
              </a:rPr>
              <a:t>Muscle contractures and stiffness</a:t>
            </a:r>
          </a:p>
          <a:p>
            <a:pPr marL="176213" indent="-176213" algn="l">
              <a:buFont typeface="Arial" panose="020B0604020202020204" pitchFamily="34" charset="0"/>
              <a:buChar char="•"/>
            </a:pPr>
            <a:r>
              <a:rPr lang="en-US" sz="2000" b="0" i="0" dirty="0">
                <a:solidFill>
                  <a:srgbClr val="202124"/>
                </a:solidFill>
                <a:effectLst/>
                <a:latin typeface="Google Sans"/>
              </a:rPr>
              <a:t>Seizures</a:t>
            </a:r>
          </a:p>
        </p:txBody>
      </p:sp>
    </p:spTree>
    <p:extLst>
      <p:ext uri="{BB962C8B-B14F-4D97-AF65-F5344CB8AC3E}">
        <p14:creationId xmlns:p14="http://schemas.microsoft.com/office/powerpoint/2010/main" val="2957257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BB922FE-1D2F-7FBA-3EC9-511EC686E931}"/>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3D244C8E-44F4-0473-4602-0BDED8998646}"/>
              </a:ext>
            </a:extLst>
          </p:cNvPr>
          <p:cNvSpPr>
            <a:spLocks noGrp="1"/>
          </p:cNvSpPr>
          <p:nvPr>
            <p:ph type="sldNum" sz="quarter" idx="12"/>
          </p:nvPr>
        </p:nvSpPr>
        <p:spPr/>
        <p:txBody>
          <a:bodyPr/>
          <a:lstStyle/>
          <a:p>
            <a:fld id="{3BC4C311-7071-1848-9B08-8EA50F75C87E}" type="slidenum">
              <a:rPr lang="de-DE" smtClean="0"/>
              <a:pPr/>
              <a:t>13</a:t>
            </a:fld>
            <a:endParaRPr lang="de-DE"/>
          </a:p>
        </p:txBody>
      </p:sp>
      <p:sp>
        <p:nvSpPr>
          <p:cNvPr id="5" name="Title 1">
            <a:extLst>
              <a:ext uri="{FF2B5EF4-FFF2-40B4-BE49-F238E27FC236}">
                <a16:creationId xmlns:a16="http://schemas.microsoft.com/office/drawing/2014/main" id="{257C8FFE-774E-71D5-BCE9-C918F7876B11}"/>
              </a:ext>
            </a:extLst>
          </p:cNvPr>
          <p:cNvSpPr txBox="1">
            <a:spLocks/>
          </p:cNvSpPr>
          <p:nvPr/>
        </p:nvSpPr>
        <p:spPr>
          <a:xfrm>
            <a:off x="115124" y="221818"/>
            <a:ext cx="10972320" cy="779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sz="3200" b="0" dirty="0">
                <a:latin typeface="Calibri" panose="020F0502020204030204" pitchFamily="34" charset="0"/>
                <a:cs typeface="Calibri" panose="020F0502020204030204" pitchFamily="34" charset="0"/>
              </a:rPr>
              <a:t>Pathogenies of CANDLE Syndrome</a:t>
            </a:r>
          </a:p>
        </p:txBody>
      </p:sp>
      <p:grpSp>
        <p:nvGrpSpPr>
          <p:cNvPr id="7" name="Group 6">
            <a:extLst>
              <a:ext uri="{FF2B5EF4-FFF2-40B4-BE49-F238E27FC236}">
                <a16:creationId xmlns:a16="http://schemas.microsoft.com/office/drawing/2014/main" id="{DBC02879-5DAD-8781-867E-200F9CACC64B}"/>
              </a:ext>
            </a:extLst>
          </p:cNvPr>
          <p:cNvGrpSpPr/>
          <p:nvPr/>
        </p:nvGrpSpPr>
        <p:grpSpPr>
          <a:xfrm>
            <a:off x="374006" y="1011868"/>
            <a:ext cx="8900624" cy="5769767"/>
            <a:chOff x="2047310" y="842601"/>
            <a:chExt cx="8097380" cy="5964079"/>
          </a:xfrm>
        </p:grpSpPr>
        <p:pic>
          <p:nvPicPr>
            <p:cNvPr id="8" name="Picture 7">
              <a:extLst>
                <a:ext uri="{FF2B5EF4-FFF2-40B4-BE49-F238E27FC236}">
                  <a16:creationId xmlns:a16="http://schemas.microsoft.com/office/drawing/2014/main" id="{36A6982D-3028-7D64-F72D-9CE1DE82FBAB}"/>
                </a:ext>
              </a:extLst>
            </p:cNvPr>
            <p:cNvPicPr>
              <a:picLocks noChangeAspect="1"/>
            </p:cNvPicPr>
            <p:nvPr/>
          </p:nvPicPr>
          <p:blipFill>
            <a:blip r:embed="rId2"/>
            <a:stretch>
              <a:fillRect/>
            </a:stretch>
          </p:blipFill>
          <p:spPr>
            <a:xfrm>
              <a:off x="2047310" y="842601"/>
              <a:ext cx="8097380" cy="5172797"/>
            </a:xfrm>
            <a:prstGeom prst="rect">
              <a:avLst/>
            </a:prstGeom>
          </p:spPr>
        </p:pic>
        <p:pic>
          <p:nvPicPr>
            <p:cNvPr id="9" name="Picture 8">
              <a:extLst>
                <a:ext uri="{FF2B5EF4-FFF2-40B4-BE49-F238E27FC236}">
                  <a16:creationId xmlns:a16="http://schemas.microsoft.com/office/drawing/2014/main" id="{4F7682E9-21CA-EB46-F148-BA365F6156F3}"/>
                </a:ext>
              </a:extLst>
            </p:cNvPr>
            <p:cNvPicPr>
              <a:picLocks noChangeAspect="1"/>
            </p:cNvPicPr>
            <p:nvPr/>
          </p:nvPicPr>
          <p:blipFill>
            <a:blip r:embed="rId3"/>
            <a:stretch>
              <a:fillRect/>
            </a:stretch>
          </p:blipFill>
          <p:spPr>
            <a:xfrm>
              <a:off x="2840199" y="5673047"/>
              <a:ext cx="1819529" cy="1133633"/>
            </a:xfrm>
            <a:prstGeom prst="rect">
              <a:avLst/>
            </a:prstGeom>
          </p:spPr>
        </p:pic>
      </p:grpSp>
      <p:pic>
        <p:nvPicPr>
          <p:cNvPr id="10" name="Picture 9">
            <a:extLst>
              <a:ext uri="{FF2B5EF4-FFF2-40B4-BE49-F238E27FC236}">
                <a16:creationId xmlns:a16="http://schemas.microsoft.com/office/drawing/2014/main" id="{60500140-CFAC-7940-2A9D-B07C1ECEB76F}"/>
              </a:ext>
            </a:extLst>
          </p:cNvPr>
          <p:cNvPicPr>
            <a:picLocks noChangeAspect="1"/>
          </p:cNvPicPr>
          <p:nvPr/>
        </p:nvPicPr>
        <p:blipFill>
          <a:blip r:embed="rId4"/>
          <a:stretch>
            <a:fillRect/>
          </a:stretch>
        </p:blipFill>
        <p:spPr>
          <a:xfrm>
            <a:off x="10207867" y="3429000"/>
            <a:ext cx="1524000" cy="2717800"/>
          </a:xfrm>
          <a:prstGeom prst="rect">
            <a:avLst/>
          </a:prstGeom>
        </p:spPr>
      </p:pic>
      <p:sp>
        <p:nvSpPr>
          <p:cNvPr id="12" name="TextBox 11">
            <a:extLst>
              <a:ext uri="{FF2B5EF4-FFF2-40B4-BE49-F238E27FC236}">
                <a16:creationId xmlns:a16="http://schemas.microsoft.com/office/drawing/2014/main" id="{7E8DE66E-107E-C017-BE00-E57B7F7716C7}"/>
              </a:ext>
            </a:extLst>
          </p:cNvPr>
          <p:cNvSpPr txBox="1"/>
          <p:nvPr/>
        </p:nvSpPr>
        <p:spPr>
          <a:xfrm>
            <a:off x="4746172" y="6416510"/>
            <a:ext cx="3875314" cy="246221"/>
          </a:xfrm>
          <a:prstGeom prst="rect">
            <a:avLst/>
          </a:prstGeom>
          <a:noFill/>
        </p:spPr>
        <p:txBody>
          <a:bodyPr wrap="square">
            <a:spAutoFit/>
          </a:bodyPr>
          <a:lstStyle/>
          <a:p>
            <a:r>
              <a:rPr lang="en-US" sz="1000" b="0" i="1" dirty="0">
                <a:solidFill>
                  <a:srgbClr val="222222"/>
                </a:solidFill>
                <a:effectLst/>
                <a:latin typeface="Arial" panose="020B0604020202020204" pitchFamily="34" charset="0"/>
              </a:rPr>
              <a:t>Cells</a:t>
            </a:r>
            <a:r>
              <a:rPr lang="en-US" sz="1000" b="0" i="0" dirty="0">
                <a:solidFill>
                  <a:srgbClr val="222222"/>
                </a:solidFill>
                <a:effectLst/>
                <a:latin typeface="Arial" panose="020B0604020202020204" pitchFamily="34" charset="0"/>
              </a:rPr>
              <a:t> </a:t>
            </a:r>
            <a:r>
              <a:rPr lang="en-US" sz="1000" b="1" i="0" dirty="0">
                <a:solidFill>
                  <a:srgbClr val="222222"/>
                </a:solidFill>
                <a:effectLst/>
                <a:latin typeface="Arial" panose="020B0604020202020204" pitchFamily="34" charset="0"/>
              </a:rPr>
              <a:t>2022</a:t>
            </a:r>
            <a:r>
              <a:rPr lang="en-US" sz="1000" b="0" i="0" dirty="0">
                <a:solidFill>
                  <a:srgbClr val="222222"/>
                </a:solidFill>
                <a:effectLst/>
                <a:latin typeface="Arial" panose="020B0604020202020204" pitchFamily="34" charset="0"/>
              </a:rPr>
              <a:t>, </a:t>
            </a:r>
            <a:r>
              <a:rPr lang="en-US" sz="1000" b="0" i="1" dirty="0">
                <a:solidFill>
                  <a:srgbClr val="222222"/>
                </a:solidFill>
                <a:effectLst/>
                <a:latin typeface="Arial" panose="020B0604020202020204" pitchFamily="34" charset="0"/>
              </a:rPr>
              <a:t>11</a:t>
            </a:r>
            <a:r>
              <a:rPr lang="en-US" sz="1000" b="0" i="0" dirty="0">
                <a:solidFill>
                  <a:srgbClr val="222222"/>
                </a:solidFill>
                <a:effectLst/>
                <a:latin typeface="Arial" panose="020B0604020202020204" pitchFamily="34" charset="0"/>
              </a:rPr>
              <a:t>(3), 318; </a:t>
            </a:r>
            <a:r>
              <a:rPr lang="en-US" sz="1000" b="1" i="0" u="sng" dirty="0">
                <a:solidFill>
                  <a:srgbClr val="4F5671"/>
                </a:solidFill>
                <a:effectLst/>
                <a:latin typeface="Arial" panose="020B0604020202020204" pitchFamily="34" charset="0"/>
              </a:rPr>
              <a:t>https://doi.org/10.3390/cells11030318</a:t>
            </a:r>
            <a:endParaRPr lang="en-US" sz="1000" dirty="0"/>
          </a:p>
        </p:txBody>
      </p:sp>
    </p:spTree>
    <p:extLst>
      <p:ext uri="{BB962C8B-B14F-4D97-AF65-F5344CB8AC3E}">
        <p14:creationId xmlns:p14="http://schemas.microsoft.com/office/powerpoint/2010/main" val="1171193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E2300-A5E8-57BD-99F0-39D6E925250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E987D5E-722D-6372-C60F-D4C4B1FCD09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2" name="Title 3">
            <a:extLst>
              <a:ext uri="{FF2B5EF4-FFF2-40B4-BE49-F238E27FC236}">
                <a16:creationId xmlns:a16="http://schemas.microsoft.com/office/drawing/2014/main" id="{21B8EC4A-FB11-B8BE-D04E-FEA71AD9ADB0}"/>
              </a:ext>
            </a:extLst>
          </p:cNvPr>
          <p:cNvSpPr txBox="1">
            <a:spLocks/>
          </p:cNvSpPr>
          <p:nvPr/>
        </p:nvSpPr>
        <p:spPr>
          <a:xfrm>
            <a:off x="130629" y="0"/>
            <a:ext cx="9947240" cy="9645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sz="2400" b="0" dirty="0">
                <a:latin typeface="Calibri" panose="020F0502020204030204" pitchFamily="34" charset="0"/>
                <a:cs typeface="Calibri" panose="020F0502020204030204" pitchFamily="34" charset="0"/>
              </a:rPr>
              <a:t>Mutation of PSMB8 (proteasome subunit beta type 8)         </a:t>
            </a:r>
            <a:r>
              <a:rPr lang="en-US" sz="2400" b="0" dirty="0" err="1">
                <a:latin typeface="Calibri" panose="020F0502020204030204" pitchFamily="34" charset="0"/>
                <a:cs typeface="Calibri" panose="020F0502020204030204" pitchFamily="34" charset="0"/>
              </a:rPr>
              <a:t>Nakajo</a:t>
            </a:r>
            <a:r>
              <a:rPr lang="en-US" sz="2400" b="0" dirty="0">
                <a:latin typeface="Calibri" panose="020F0502020204030204" pitchFamily="34" charset="0"/>
                <a:cs typeface="Calibri" panose="020F0502020204030204" pitchFamily="34" charset="0"/>
              </a:rPr>
              <a:t>-Nishimura Syndrome </a:t>
            </a:r>
          </a:p>
        </p:txBody>
      </p:sp>
      <p:grpSp>
        <p:nvGrpSpPr>
          <p:cNvPr id="10" name="Group 9">
            <a:extLst>
              <a:ext uri="{FF2B5EF4-FFF2-40B4-BE49-F238E27FC236}">
                <a16:creationId xmlns:a16="http://schemas.microsoft.com/office/drawing/2014/main" id="{ACDC73EE-C145-AD2A-3A65-E4BBDD55179A}"/>
              </a:ext>
            </a:extLst>
          </p:cNvPr>
          <p:cNvGrpSpPr/>
          <p:nvPr/>
        </p:nvGrpSpPr>
        <p:grpSpPr>
          <a:xfrm>
            <a:off x="297447" y="1015615"/>
            <a:ext cx="11597106" cy="5583457"/>
            <a:chOff x="297447" y="907894"/>
            <a:chExt cx="10765466" cy="4787524"/>
          </a:xfrm>
        </p:grpSpPr>
        <p:pic>
          <p:nvPicPr>
            <p:cNvPr id="3" name="Picture 5">
              <a:extLst>
                <a:ext uri="{FF2B5EF4-FFF2-40B4-BE49-F238E27FC236}">
                  <a16:creationId xmlns:a16="http://schemas.microsoft.com/office/drawing/2014/main" id="{21F8D43F-3325-C787-8C1A-8506872C5CB5}"/>
                </a:ext>
              </a:extLst>
            </p:cNvPr>
            <p:cNvPicPr>
              <a:picLocks noChangeAspect="1" noChangeArrowheads="1"/>
            </p:cNvPicPr>
            <p:nvPr/>
          </p:nvPicPr>
          <p:blipFill>
            <a:blip r:embed="rId3"/>
            <a:srcRect/>
            <a:stretch>
              <a:fillRect/>
            </a:stretch>
          </p:blipFill>
          <p:spPr bwMode="auto">
            <a:xfrm>
              <a:off x="444505" y="1144874"/>
              <a:ext cx="3339251" cy="2632375"/>
            </a:xfrm>
            <a:prstGeom prst="rect">
              <a:avLst/>
            </a:prstGeom>
            <a:noFill/>
            <a:ln>
              <a:noFill/>
            </a:ln>
            <a:effectLst>
              <a:outerShdw blurRad="63500" dist="139700" dir="2700000" algn="tl" rotWithShape="0">
                <a:srgbClr val="333333">
                  <a:alpha val="0"/>
                </a:srgbClr>
              </a:outerShdw>
              <a:reflection stA="0" endPos="65000" dist="50800" dir="5400000" sy="-100000" algn="bl" rotWithShape="0"/>
            </a:effectLst>
          </p:spPr>
        </p:pic>
        <p:pic>
          <p:nvPicPr>
            <p:cNvPr id="6" name="Picture 4">
              <a:extLst>
                <a:ext uri="{FF2B5EF4-FFF2-40B4-BE49-F238E27FC236}">
                  <a16:creationId xmlns:a16="http://schemas.microsoft.com/office/drawing/2014/main" id="{7A454C41-18C0-4563-DA5C-50F93615C2C9}"/>
                </a:ext>
              </a:extLst>
            </p:cNvPr>
            <p:cNvPicPr>
              <a:picLocks noChangeAspect="1" noChangeArrowheads="1"/>
            </p:cNvPicPr>
            <p:nvPr/>
          </p:nvPicPr>
          <p:blipFill>
            <a:blip r:embed="rId4"/>
            <a:srcRect/>
            <a:stretch>
              <a:fillRect/>
            </a:stretch>
          </p:blipFill>
          <p:spPr bwMode="auto">
            <a:xfrm>
              <a:off x="5162384" y="907894"/>
              <a:ext cx="4968875" cy="2322512"/>
            </a:xfrm>
            <a:prstGeom prst="rect">
              <a:avLst/>
            </a:prstGeom>
            <a:noFill/>
            <a:ln>
              <a:noFill/>
            </a:ln>
            <a:effectLst>
              <a:outerShdw blurRad="63500" dist="139700" dir="2700000" algn="tl" rotWithShape="0">
                <a:srgbClr val="333333">
                  <a:alpha val="0"/>
                </a:srgbClr>
              </a:outerShdw>
            </a:effectLst>
          </p:spPr>
        </p:pic>
        <p:pic>
          <p:nvPicPr>
            <p:cNvPr id="7" name="Picture 7">
              <a:extLst>
                <a:ext uri="{FF2B5EF4-FFF2-40B4-BE49-F238E27FC236}">
                  <a16:creationId xmlns:a16="http://schemas.microsoft.com/office/drawing/2014/main" id="{2FB7B37B-7CF7-989C-E117-631DFC572A39}"/>
                </a:ext>
              </a:extLst>
            </p:cNvPr>
            <p:cNvPicPr>
              <a:picLocks noChangeAspect="1" noChangeArrowheads="1"/>
            </p:cNvPicPr>
            <p:nvPr/>
          </p:nvPicPr>
          <p:blipFill>
            <a:blip r:embed="rId5"/>
            <a:srcRect/>
            <a:stretch>
              <a:fillRect/>
            </a:stretch>
          </p:blipFill>
          <p:spPr bwMode="auto">
            <a:xfrm>
              <a:off x="297447" y="3773574"/>
              <a:ext cx="3633366" cy="1921844"/>
            </a:xfrm>
            <a:prstGeom prst="rect">
              <a:avLst/>
            </a:prstGeom>
            <a:noFill/>
            <a:ln>
              <a:noFill/>
            </a:ln>
            <a:effectLst>
              <a:outerShdw blurRad="63500" dist="139700" dir="2700000" algn="tl" rotWithShape="0">
                <a:srgbClr val="333333">
                  <a:alpha val="0"/>
                </a:srgbClr>
              </a:outerShdw>
            </a:effectLst>
          </p:spPr>
        </p:pic>
        <p:pic>
          <p:nvPicPr>
            <p:cNvPr id="8" name="Picture 6">
              <a:extLst>
                <a:ext uri="{FF2B5EF4-FFF2-40B4-BE49-F238E27FC236}">
                  <a16:creationId xmlns:a16="http://schemas.microsoft.com/office/drawing/2014/main" id="{BD6B4E6A-423A-52D1-5D93-F431DFE99EF3}"/>
                </a:ext>
              </a:extLst>
            </p:cNvPr>
            <p:cNvPicPr>
              <a:picLocks noChangeAspect="1" noChangeArrowheads="1"/>
            </p:cNvPicPr>
            <p:nvPr/>
          </p:nvPicPr>
          <p:blipFill>
            <a:blip r:embed="rId6"/>
            <a:srcRect/>
            <a:stretch>
              <a:fillRect/>
            </a:stretch>
          </p:blipFill>
          <p:spPr bwMode="auto">
            <a:xfrm>
              <a:off x="4586122" y="3468036"/>
              <a:ext cx="6476791" cy="2070845"/>
            </a:xfrm>
            <a:prstGeom prst="rect">
              <a:avLst/>
            </a:prstGeom>
            <a:noFill/>
            <a:ln>
              <a:noFill/>
            </a:ln>
            <a:effectLst>
              <a:outerShdw blurRad="63500" dist="139700" dir="2700000" algn="tl" rotWithShape="0">
                <a:srgbClr val="333333">
                  <a:alpha val="0"/>
                </a:srgbClr>
              </a:outerShdw>
            </a:effectLst>
          </p:spPr>
        </p:pic>
      </p:grpSp>
      <p:sp>
        <p:nvSpPr>
          <p:cNvPr id="9" name="TextBox 8">
            <a:extLst>
              <a:ext uri="{FF2B5EF4-FFF2-40B4-BE49-F238E27FC236}">
                <a16:creationId xmlns:a16="http://schemas.microsoft.com/office/drawing/2014/main" id="{42CA10D7-EC5B-9134-7C0A-F90FD9D811D4}"/>
              </a:ext>
            </a:extLst>
          </p:cNvPr>
          <p:cNvSpPr txBox="1"/>
          <p:nvPr/>
        </p:nvSpPr>
        <p:spPr>
          <a:xfrm>
            <a:off x="10077869" y="6491350"/>
            <a:ext cx="1397977" cy="215444"/>
          </a:xfrm>
          <a:prstGeom prst="rect">
            <a:avLst/>
          </a:prstGeom>
          <a:noFill/>
        </p:spPr>
        <p:txBody>
          <a:bodyPr wrap="square">
            <a:spAutoFit/>
          </a:bodyPr>
          <a:lstStyle/>
          <a:p>
            <a:r>
              <a:rPr lang="en-US" sz="800" dirty="0"/>
              <a:t>Arima et al, PNAS 2011</a:t>
            </a:r>
          </a:p>
        </p:txBody>
      </p:sp>
      <p:sp>
        <p:nvSpPr>
          <p:cNvPr id="11" name="Text Placeholder 5">
            <a:extLst>
              <a:ext uri="{FF2B5EF4-FFF2-40B4-BE49-F238E27FC236}">
                <a16:creationId xmlns:a16="http://schemas.microsoft.com/office/drawing/2014/main" id="{0C8D72BD-6AAF-31B6-47D9-C2A3AA292ED0}"/>
              </a:ext>
            </a:extLst>
          </p:cNvPr>
          <p:cNvSpPr txBox="1">
            <a:spLocks/>
          </p:cNvSpPr>
          <p:nvPr/>
        </p:nvSpPr>
        <p:spPr>
          <a:xfrm>
            <a:off x="10691765" y="2938962"/>
            <a:ext cx="1202788" cy="395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t>Kitamura et al., JCI 2011</a:t>
            </a:r>
          </a:p>
          <a:p>
            <a:pPr marL="0" indent="0">
              <a:buNone/>
            </a:pPr>
            <a:endParaRPr lang="en-US" dirty="0"/>
          </a:p>
        </p:txBody>
      </p:sp>
    </p:spTree>
    <p:extLst>
      <p:ext uri="{BB962C8B-B14F-4D97-AF65-F5344CB8AC3E}">
        <p14:creationId xmlns:p14="http://schemas.microsoft.com/office/powerpoint/2010/main" val="3720342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0C90E0-505D-BA64-D4C0-1A232D3446E0}"/>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1C5E08A2-C677-9898-BBE3-B90713DDCC3E}"/>
              </a:ext>
            </a:extLst>
          </p:cNvPr>
          <p:cNvSpPr>
            <a:spLocks noGrp="1"/>
          </p:cNvSpPr>
          <p:nvPr>
            <p:ph type="sldNum" sz="quarter" idx="12"/>
          </p:nvPr>
        </p:nvSpPr>
        <p:spPr/>
        <p:txBody>
          <a:bodyPr/>
          <a:lstStyle/>
          <a:p>
            <a:fld id="{3BC4C311-7071-1848-9B08-8EA50F75C87E}" type="slidenum">
              <a:rPr lang="de-DE" smtClean="0"/>
              <a:pPr/>
              <a:t>15</a:t>
            </a:fld>
            <a:endParaRPr lang="de-DE"/>
          </a:p>
        </p:txBody>
      </p:sp>
      <p:sp>
        <p:nvSpPr>
          <p:cNvPr id="5" name="Title 1">
            <a:extLst>
              <a:ext uri="{FF2B5EF4-FFF2-40B4-BE49-F238E27FC236}">
                <a16:creationId xmlns:a16="http://schemas.microsoft.com/office/drawing/2014/main" id="{5A442A7C-5EC2-A332-6C63-7A7C9DF5EC8E}"/>
              </a:ext>
            </a:extLst>
          </p:cNvPr>
          <p:cNvSpPr txBox="1">
            <a:spLocks/>
          </p:cNvSpPr>
          <p:nvPr/>
        </p:nvSpPr>
        <p:spPr>
          <a:xfrm>
            <a:off x="143163" y="355406"/>
            <a:ext cx="10972320" cy="7793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sz="2800" b="0" dirty="0">
                <a:latin typeface="Calibri" panose="020F0502020204030204" pitchFamily="34" charset="0"/>
                <a:ea typeface="+mj-lt"/>
                <a:cs typeface="Calibri" panose="020F0502020204030204" pitchFamily="34" charset="0"/>
              </a:rPr>
              <a:t>Systemic Inflammation CutAneous Vasculopathy and Lung Inflammation (SAVI)</a:t>
            </a:r>
            <a:endParaRPr lang="en-US" sz="2800" b="0" dirty="0">
              <a:latin typeface="Calibri" panose="020F0502020204030204" pitchFamily="34" charset="0"/>
              <a:cs typeface="Calibri" panose="020F0502020204030204" pitchFamily="34" charset="0"/>
            </a:endParaRPr>
          </a:p>
        </p:txBody>
      </p:sp>
      <p:pic>
        <p:nvPicPr>
          <p:cNvPr id="6" name="Picture 2" descr="Activated STING in a Vascular and Pulmonary Syndrome | NEJM">
            <a:extLst>
              <a:ext uri="{FF2B5EF4-FFF2-40B4-BE49-F238E27FC236}">
                <a16:creationId xmlns:a16="http://schemas.microsoft.com/office/drawing/2014/main" id="{B1EBC4D0-7AFC-3589-2D48-B5A69C407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63" y="1422524"/>
            <a:ext cx="4862970" cy="41916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EFB1C0A-FF34-78CB-8913-7A440114FF08}"/>
              </a:ext>
            </a:extLst>
          </p:cNvPr>
          <p:cNvSpPr txBox="1"/>
          <p:nvPr/>
        </p:nvSpPr>
        <p:spPr>
          <a:xfrm>
            <a:off x="1121143" y="5614129"/>
            <a:ext cx="243053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cGAS independent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STING autoactivation</a:t>
            </a:r>
          </a:p>
        </p:txBody>
      </p:sp>
      <p:pic>
        <p:nvPicPr>
          <p:cNvPr id="8" name="Picture 7">
            <a:extLst>
              <a:ext uri="{FF2B5EF4-FFF2-40B4-BE49-F238E27FC236}">
                <a16:creationId xmlns:a16="http://schemas.microsoft.com/office/drawing/2014/main" id="{4A9D7F77-6E89-F88F-269A-5152E71F4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2883" y="2794218"/>
            <a:ext cx="4267200" cy="391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9AF8F02-63E4-23AB-03BF-C62106A49A16}"/>
              </a:ext>
            </a:extLst>
          </p:cNvPr>
          <p:cNvSpPr txBox="1"/>
          <p:nvPr/>
        </p:nvSpPr>
        <p:spPr>
          <a:xfrm>
            <a:off x="5415708" y="1072073"/>
            <a:ext cx="6096000" cy="1569660"/>
          </a:xfrm>
          <a:prstGeom prst="rect">
            <a:avLst/>
          </a:prstGeom>
          <a:noFill/>
        </p:spPr>
        <p:txBody>
          <a:bodyPr wrap="square">
            <a:spAutoFit/>
          </a:bodyPr>
          <a:lstStyle/>
          <a:p>
            <a:r>
              <a:rPr lang="en-US" sz="2400" b="1" dirty="0"/>
              <a:t>Clinical Presentation:</a:t>
            </a:r>
          </a:p>
          <a:p>
            <a:pPr marL="285750" indent="-285750">
              <a:buClr>
                <a:schemeClr val="tx1">
                  <a:lumMod val="75000"/>
                  <a:lumOff val="25000"/>
                </a:schemeClr>
              </a:buClr>
              <a:buFont typeface="Arial" panose="020B0604020202020204" pitchFamily="34" charset="0"/>
              <a:buChar char="•"/>
            </a:pPr>
            <a:r>
              <a:rPr lang="en-US" sz="2400" dirty="0"/>
              <a:t>Early-onset systemic inflammation</a:t>
            </a:r>
          </a:p>
          <a:p>
            <a:pPr marL="285750" indent="-285750">
              <a:buClr>
                <a:schemeClr val="tx1">
                  <a:lumMod val="75000"/>
                  <a:lumOff val="25000"/>
                </a:schemeClr>
              </a:buClr>
              <a:buFont typeface="Arial" panose="020B0604020202020204" pitchFamily="34" charset="0"/>
              <a:buChar char="•"/>
            </a:pPr>
            <a:r>
              <a:rPr lang="en-US" sz="2400" dirty="0"/>
              <a:t>Cutaneous vasculopathy</a:t>
            </a:r>
          </a:p>
          <a:p>
            <a:pPr marL="285750" indent="-285750">
              <a:buClr>
                <a:schemeClr val="tx1">
                  <a:lumMod val="75000"/>
                  <a:lumOff val="25000"/>
                </a:schemeClr>
              </a:buClr>
              <a:buFont typeface="Arial" panose="020B0604020202020204" pitchFamily="34" charset="0"/>
              <a:buChar char="•"/>
            </a:pPr>
            <a:r>
              <a:rPr lang="en-US" sz="2400" dirty="0"/>
              <a:t>Lung inflammation and fibrosis  </a:t>
            </a:r>
          </a:p>
        </p:txBody>
      </p:sp>
      <p:sp>
        <p:nvSpPr>
          <p:cNvPr id="13" name="TextBox 12">
            <a:extLst>
              <a:ext uri="{FF2B5EF4-FFF2-40B4-BE49-F238E27FC236}">
                <a16:creationId xmlns:a16="http://schemas.microsoft.com/office/drawing/2014/main" id="{D2ADB3F8-8B98-9470-BB7D-D94CAF933610}"/>
              </a:ext>
            </a:extLst>
          </p:cNvPr>
          <p:cNvSpPr txBox="1"/>
          <p:nvPr/>
        </p:nvSpPr>
        <p:spPr>
          <a:xfrm>
            <a:off x="9820083" y="6170289"/>
            <a:ext cx="1958133" cy="246221"/>
          </a:xfrm>
          <a:prstGeom prst="rect">
            <a:avLst/>
          </a:prstGeom>
          <a:noFill/>
        </p:spPr>
        <p:txBody>
          <a:bodyPr wrap="square">
            <a:spAutoFit/>
          </a:bodyPr>
          <a:lstStyle/>
          <a:p>
            <a:pPr algn="l"/>
            <a:r>
              <a:rPr lang="en-US" sz="1000" i="0" dirty="0">
                <a:solidFill>
                  <a:srgbClr val="4D4D4D"/>
                </a:solidFill>
                <a:effectLst/>
                <a:latin typeface="OTNEJMScalaSansLF"/>
              </a:rPr>
              <a:t>N Engl J Med 2014;371:507-518</a:t>
            </a:r>
          </a:p>
        </p:txBody>
      </p:sp>
    </p:spTree>
    <p:extLst>
      <p:ext uri="{BB962C8B-B14F-4D97-AF65-F5344CB8AC3E}">
        <p14:creationId xmlns:p14="http://schemas.microsoft.com/office/powerpoint/2010/main" val="2520679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4B061F-3509-C042-630C-24D0CAE7A1DE}"/>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D6F0732E-06C3-4021-0748-2DB1B001D928}"/>
              </a:ext>
            </a:extLst>
          </p:cNvPr>
          <p:cNvSpPr>
            <a:spLocks noGrp="1"/>
          </p:cNvSpPr>
          <p:nvPr>
            <p:ph type="sldNum" sz="quarter" idx="12"/>
          </p:nvPr>
        </p:nvSpPr>
        <p:spPr/>
        <p:txBody>
          <a:bodyPr/>
          <a:lstStyle/>
          <a:p>
            <a:fld id="{3BC4C311-7071-1848-9B08-8EA50F75C87E}" type="slidenum">
              <a:rPr lang="de-DE" smtClean="0"/>
              <a:pPr/>
              <a:t>16</a:t>
            </a:fld>
            <a:endParaRPr lang="de-DE"/>
          </a:p>
        </p:txBody>
      </p:sp>
      <p:sp>
        <p:nvSpPr>
          <p:cNvPr id="5" name="Content Placeholder 1">
            <a:extLst>
              <a:ext uri="{FF2B5EF4-FFF2-40B4-BE49-F238E27FC236}">
                <a16:creationId xmlns:a16="http://schemas.microsoft.com/office/drawing/2014/main" id="{998F6688-46CA-8780-ABA9-D6D01244DE29}"/>
              </a:ext>
            </a:extLst>
          </p:cNvPr>
          <p:cNvSpPr txBox="1">
            <a:spLocks/>
          </p:cNvSpPr>
          <p:nvPr/>
        </p:nvSpPr>
        <p:spPr>
          <a:xfrm>
            <a:off x="311817" y="1230193"/>
            <a:ext cx="11371105" cy="4759532"/>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680" indent="-233680"/>
            <a:r>
              <a:rPr lang="en-US" dirty="0"/>
              <a:t>Also known as transmembrane protein 173 (TMEM173) </a:t>
            </a:r>
          </a:p>
          <a:p>
            <a:pPr marL="233680" indent="-233680"/>
            <a:r>
              <a:rPr lang="en-US" dirty="0"/>
              <a:t>Works as direct cytosolic DNA sensor and adaptor protein in type I interferon signaling </a:t>
            </a:r>
            <a:endParaRPr lang="en-US" dirty="0">
              <a:cs typeface="Arial"/>
            </a:endParaRPr>
          </a:p>
          <a:p>
            <a:pPr marL="233680" indent="-233680"/>
            <a:r>
              <a:rPr lang="en-US" dirty="0"/>
              <a:t>Induces type I interferon production when cells are infected with intracellular pathogens, such as viruses, mycobacteria and parasites</a:t>
            </a:r>
            <a:endParaRPr lang="en-US" dirty="0">
              <a:cs typeface="Arial"/>
            </a:endParaRPr>
          </a:p>
          <a:p>
            <a:pPr marL="233680" indent="-233680"/>
            <a:r>
              <a:rPr lang="en-US" dirty="0"/>
              <a:t>STING is expressed in peripheral lymphoid tissues, including T lymphocytes, NK cells, myeloid cells and monocytes</a:t>
            </a:r>
            <a:endParaRPr lang="en-US" dirty="0">
              <a:cs typeface="Arial"/>
            </a:endParaRPr>
          </a:p>
          <a:p>
            <a:pPr marL="233680" indent="-233680"/>
            <a:r>
              <a:rPr lang="en-US" dirty="0"/>
              <a:t>De novo mutations in TMEM173 gene cause </a:t>
            </a:r>
            <a:r>
              <a:rPr lang="en-US" b="1" dirty="0"/>
              <a:t>SAVI</a:t>
            </a:r>
            <a:endParaRPr lang="en-US" dirty="0">
              <a:cs typeface="Arial"/>
            </a:endParaRPr>
          </a:p>
          <a:p>
            <a:pPr marL="233680" indent="-233680"/>
            <a:endParaRPr lang="en-US" dirty="0">
              <a:cs typeface="Arial"/>
            </a:endParaRPr>
          </a:p>
        </p:txBody>
      </p:sp>
      <p:sp>
        <p:nvSpPr>
          <p:cNvPr id="6" name="Title 3">
            <a:extLst>
              <a:ext uri="{FF2B5EF4-FFF2-40B4-BE49-F238E27FC236}">
                <a16:creationId xmlns:a16="http://schemas.microsoft.com/office/drawing/2014/main" id="{7D29AC82-3A87-49FD-34F9-F8A2EF3D605A}"/>
              </a:ext>
            </a:extLst>
          </p:cNvPr>
          <p:cNvSpPr txBox="1">
            <a:spLocks/>
          </p:cNvSpPr>
          <p:nvPr/>
        </p:nvSpPr>
        <p:spPr>
          <a:xfrm>
            <a:off x="120503" y="271832"/>
            <a:ext cx="11753734" cy="596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sz="3200" b="0" dirty="0">
                <a:latin typeface="Calibri" panose="020F0502020204030204" pitchFamily="34" charset="0"/>
                <a:cs typeface="Calibri" panose="020F0502020204030204" pitchFamily="34" charset="0"/>
              </a:rPr>
              <a:t>Stimulator of Interferon Genes (STING)</a:t>
            </a:r>
          </a:p>
        </p:txBody>
      </p:sp>
    </p:spTree>
    <p:extLst>
      <p:ext uri="{BB962C8B-B14F-4D97-AF65-F5344CB8AC3E}">
        <p14:creationId xmlns:p14="http://schemas.microsoft.com/office/powerpoint/2010/main" val="2079190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941916-57DE-C1CF-8EC6-4C4AA5B89273}"/>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4CE0C1FB-0FF4-B301-E1F1-B2AC2527E710}"/>
              </a:ext>
            </a:extLst>
          </p:cNvPr>
          <p:cNvSpPr>
            <a:spLocks noGrp="1"/>
          </p:cNvSpPr>
          <p:nvPr>
            <p:ph type="sldNum" sz="quarter" idx="12"/>
          </p:nvPr>
        </p:nvSpPr>
        <p:spPr/>
        <p:txBody>
          <a:bodyPr/>
          <a:lstStyle/>
          <a:p>
            <a:fld id="{3BC4C311-7071-1848-9B08-8EA50F75C87E}" type="slidenum">
              <a:rPr lang="de-DE" smtClean="0"/>
              <a:pPr/>
              <a:t>17</a:t>
            </a:fld>
            <a:endParaRPr lang="de-DE"/>
          </a:p>
        </p:txBody>
      </p:sp>
      <p:sp>
        <p:nvSpPr>
          <p:cNvPr id="5" name="Content Placeholder 1">
            <a:extLst>
              <a:ext uri="{FF2B5EF4-FFF2-40B4-BE49-F238E27FC236}">
                <a16:creationId xmlns:a16="http://schemas.microsoft.com/office/drawing/2014/main" id="{3EDF6D23-9D9B-EAF9-CCDB-9CE616908FF3}"/>
              </a:ext>
            </a:extLst>
          </p:cNvPr>
          <p:cNvSpPr txBox="1">
            <a:spLocks/>
          </p:cNvSpPr>
          <p:nvPr/>
        </p:nvSpPr>
        <p:spPr>
          <a:xfrm>
            <a:off x="439478" y="915131"/>
            <a:ext cx="11188728" cy="5190105"/>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680" indent="-233680">
              <a:lnSpc>
                <a:spcPct val="150000"/>
              </a:lnSpc>
              <a:buClr>
                <a:schemeClr val="tx1">
                  <a:lumMod val="75000"/>
                  <a:lumOff val="25000"/>
                </a:schemeClr>
              </a:buClr>
            </a:pPr>
            <a:r>
              <a:rPr lang="en-US" dirty="0"/>
              <a:t>76 % of patients develop symptoms of disease &lt;5 years of age</a:t>
            </a:r>
            <a:endParaRPr lang="en-US" dirty="0">
              <a:cs typeface="Arial" panose="020B0604020202020204"/>
            </a:endParaRPr>
          </a:p>
          <a:p>
            <a:pPr marL="233680" indent="-233680">
              <a:lnSpc>
                <a:spcPct val="150000"/>
              </a:lnSpc>
              <a:buClr>
                <a:schemeClr val="tx1">
                  <a:lumMod val="75000"/>
                  <a:lumOff val="25000"/>
                </a:schemeClr>
              </a:buClr>
            </a:pPr>
            <a:r>
              <a:rPr lang="en-US" dirty="0"/>
              <a:t>ILD/pulmonary hemorrhage </a:t>
            </a:r>
            <a:endParaRPr lang="en-US" dirty="0">
              <a:cs typeface="Arial" panose="020B0604020202020204"/>
            </a:endParaRPr>
          </a:p>
          <a:p>
            <a:pPr marL="233680" indent="-233680">
              <a:lnSpc>
                <a:spcPct val="150000"/>
              </a:lnSpc>
              <a:buClr>
                <a:schemeClr val="tx1">
                  <a:lumMod val="75000"/>
                  <a:lumOff val="25000"/>
                </a:schemeClr>
              </a:buClr>
            </a:pPr>
            <a:r>
              <a:rPr lang="en-US" dirty="0"/>
              <a:t>Non-erosive arthritis </a:t>
            </a:r>
            <a:endParaRPr lang="en-US" dirty="0">
              <a:cs typeface="Arial" panose="020B0604020202020204"/>
            </a:endParaRPr>
          </a:p>
          <a:p>
            <a:pPr marL="233680" indent="-233680">
              <a:lnSpc>
                <a:spcPct val="150000"/>
              </a:lnSpc>
              <a:buClr>
                <a:schemeClr val="tx1">
                  <a:lumMod val="75000"/>
                  <a:lumOff val="25000"/>
                </a:schemeClr>
              </a:buClr>
            </a:pPr>
            <a:r>
              <a:rPr lang="en-US" dirty="0">
                <a:ea typeface="+mn-lt"/>
                <a:cs typeface="+mn-lt"/>
              </a:rPr>
              <a:t>High-titer autoantibodies (ANA, ANCA,RF)</a:t>
            </a:r>
          </a:p>
          <a:p>
            <a:pPr marL="233680" indent="-233680">
              <a:lnSpc>
                <a:spcPct val="150000"/>
              </a:lnSpc>
              <a:buClr>
                <a:schemeClr val="tx1">
                  <a:lumMod val="75000"/>
                  <a:lumOff val="25000"/>
                </a:schemeClr>
              </a:buClr>
            </a:pPr>
            <a:r>
              <a:rPr lang="en-US" dirty="0"/>
              <a:t>Immune complex-mediated renal disease </a:t>
            </a:r>
            <a:endParaRPr lang="en-US" dirty="0">
              <a:cs typeface="Arial" panose="020B0604020202020204"/>
            </a:endParaRPr>
          </a:p>
        </p:txBody>
      </p:sp>
      <p:sp>
        <p:nvSpPr>
          <p:cNvPr id="6" name="Title 3">
            <a:extLst>
              <a:ext uri="{FF2B5EF4-FFF2-40B4-BE49-F238E27FC236}">
                <a16:creationId xmlns:a16="http://schemas.microsoft.com/office/drawing/2014/main" id="{1C84012B-5338-5DEC-6BB8-8A89360FFD17}"/>
              </a:ext>
            </a:extLst>
          </p:cNvPr>
          <p:cNvSpPr txBox="1">
            <a:spLocks/>
          </p:cNvSpPr>
          <p:nvPr/>
        </p:nvSpPr>
        <p:spPr>
          <a:xfrm>
            <a:off x="374005" y="257777"/>
            <a:ext cx="10522131" cy="4949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sz="3200" b="0" dirty="0">
                <a:latin typeface="Calibri" panose="020F0502020204030204" pitchFamily="34" charset="0"/>
                <a:cs typeface="Calibri" panose="020F0502020204030204" pitchFamily="34" charset="0"/>
              </a:rPr>
              <a:t>COPA Syndrome</a:t>
            </a:r>
          </a:p>
        </p:txBody>
      </p:sp>
      <p:pic>
        <p:nvPicPr>
          <p:cNvPr id="7" name="Picture 6">
            <a:extLst>
              <a:ext uri="{FF2B5EF4-FFF2-40B4-BE49-F238E27FC236}">
                <a16:creationId xmlns:a16="http://schemas.microsoft.com/office/drawing/2014/main" id="{60D4A2D7-0A7E-0890-908D-5E294AE82D8B}"/>
              </a:ext>
            </a:extLst>
          </p:cNvPr>
          <p:cNvPicPr>
            <a:picLocks noChangeAspect="1"/>
          </p:cNvPicPr>
          <p:nvPr/>
        </p:nvPicPr>
        <p:blipFill>
          <a:blip r:embed="rId2"/>
          <a:stretch>
            <a:fillRect/>
          </a:stretch>
        </p:blipFill>
        <p:spPr>
          <a:xfrm>
            <a:off x="7080506" y="2362200"/>
            <a:ext cx="4944607" cy="3743036"/>
          </a:xfrm>
          <a:prstGeom prst="rect">
            <a:avLst/>
          </a:prstGeom>
        </p:spPr>
      </p:pic>
    </p:spTree>
    <p:extLst>
      <p:ext uri="{BB962C8B-B14F-4D97-AF65-F5344CB8AC3E}">
        <p14:creationId xmlns:p14="http://schemas.microsoft.com/office/powerpoint/2010/main" val="2767912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45C8F28-A8B9-8FF5-C482-DBB90AD0EDBE}"/>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DA9B1B77-BFAA-7AB1-46BE-0A76B6808ECD}"/>
              </a:ext>
            </a:extLst>
          </p:cNvPr>
          <p:cNvSpPr>
            <a:spLocks noGrp="1"/>
          </p:cNvSpPr>
          <p:nvPr>
            <p:ph type="sldNum" sz="quarter" idx="12"/>
          </p:nvPr>
        </p:nvSpPr>
        <p:spPr/>
        <p:txBody>
          <a:bodyPr/>
          <a:lstStyle/>
          <a:p>
            <a:fld id="{3BC4C311-7071-1848-9B08-8EA50F75C87E}" type="slidenum">
              <a:rPr lang="de-DE" smtClean="0"/>
              <a:pPr/>
              <a:t>18</a:t>
            </a:fld>
            <a:endParaRPr lang="de-DE"/>
          </a:p>
        </p:txBody>
      </p:sp>
      <p:sp>
        <p:nvSpPr>
          <p:cNvPr id="5" name="Title 4">
            <a:extLst>
              <a:ext uri="{FF2B5EF4-FFF2-40B4-BE49-F238E27FC236}">
                <a16:creationId xmlns:a16="http://schemas.microsoft.com/office/drawing/2014/main" id="{82BF51A3-B8E7-D527-F13F-D668AB099740}"/>
              </a:ext>
            </a:extLst>
          </p:cNvPr>
          <p:cNvSpPr txBox="1">
            <a:spLocks/>
          </p:cNvSpPr>
          <p:nvPr/>
        </p:nvSpPr>
        <p:spPr>
          <a:xfrm>
            <a:off x="272142" y="358595"/>
            <a:ext cx="10522131" cy="4634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sz="3200" b="0" dirty="0"/>
              <a:t>Pathogenesis of COPA Syndrome</a:t>
            </a:r>
          </a:p>
        </p:txBody>
      </p:sp>
      <p:sp>
        <p:nvSpPr>
          <p:cNvPr id="6" name="TextBox 5">
            <a:extLst>
              <a:ext uri="{FF2B5EF4-FFF2-40B4-BE49-F238E27FC236}">
                <a16:creationId xmlns:a16="http://schemas.microsoft.com/office/drawing/2014/main" id="{E86183C7-3DB4-122C-09A3-109A9375DB71}"/>
              </a:ext>
            </a:extLst>
          </p:cNvPr>
          <p:cNvSpPr txBox="1"/>
          <p:nvPr/>
        </p:nvSpPr>
        <p:spPr>
          <a:xfrm>
            <a:off x="6095999" y="1320730"/>
            <a:ext cx="5856027" cy="4524315"/>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tx1">
                    <a:lumMod val="50000"/>
                  </a:schemeClr>
                </a:solidFill>
              </a:rPr>
              <a:t>AD, missense mutations in the alpha subunit of the coatomer complex-I that is devoted to transiting molecular cargo from the Golgi complex to the endoplasmic reticulum, (30 mutations)</a:t>
            </a:r>
          </a:p>
          <a:p>
            <a:pPr marL="285750" indent="-285750">
              <a:buFont typeface="Arial" panose="020B0604020202020204" pitchFamily="34" charset="0"/>
              <a:buChar char="•"/>
            </a:pPr>
            <a:endParaRPr lang="en-US" sz="2400" dirty="0">
              <a:solidFill>
                <a:schemeClr val="tx1">
                  <a:lumMod val="50000"/>
                </a:schemeClr>
              </a:solidFill>
              <a:cs typeface="Arial" panose="020B0604020202020204"/>
            </a:endParaRPr>
          </a:p>
          <a:p>
            <a:pPr marL="285750" indent="-285750">
              <a:buFont typeface="Arial" panose="020B0604020202020204" pitchFamily="34" charset="0"/>
              <a:buChar char="•"/>
            </a:pPr>
            <a:r>
              <a:rPr lang="en-US" sz="2400" dirty="0">
                <a:solidFill>
                  <a:schemeClr val="tx1">
                    <a:lumMod val="50000"/>
                  </a:schemeClr>
                </a:solidFill>
              </a:rPr>
              <a:t>Enhanced production of cytokines that promote the expansion of Th17 cells (IL-23 p19, IL-12 p40, IL-12 p35, IL-1β and IL-6)</a:t>
            </a:r>
          </a:p>
          <a:p>
            <a:pPr marL="285750" indent="-285750">
              <a:buFont typeface="Arial" panose="020B0604020202020204" pitchFamily="34" charset="0"/>
              <a:buChar char="•"/>
            </a:pPr>
            <a:endParaRPr lang="en-US" sz="2400" dirty="0">
              <a:solidFill>
                <a:schemeClr val="tx1">
                  <a:lumMod val="50000"/>
                </a:schemeClr>
              </a:solidFill>
            </a:endParaRPr>
          </a:p>
          <a:p>
            <a:pPr marL="285750" indent="-285750">
              <a:buFont typeface="Arial" panose="020B0604020202020204" pitchFamily="34" charset="0"/>
              <a:buChar char="•"/>
            </a:pPr>
            <a:r>
              <a:rPr lang="en-US" sz="2400" b="0" i="0" dirty="0">
                <a:solidFill>
                  <a:schemeClr val="tx1">
                    <a:lumMod val="50000"/>
                  </a:schemeClr>
                </a:solidFill>
                <a:effectLst/>
              </a:rPr>
              <a:t>The link between COPA mutations and IFN signaling is unknown</a:t>
            </a:r>
            <a:endParaRPr lang="en-US" sz="2400" dirty="0">
              <a:solidFill>
                <a:schemeClr val="tx1">
                  <a:lumMod val="50000"/>
                </a:schemeClr>
              </a:solidFill>
              <a:cs typeface="Arial" panose="020B0604020202020204"/>
            </a:endParaRPr>
          </a:p>
        </p:txBody>
      </p:sp>
      <p:grpSp>
        <p:nvGrpSpPr>
          <p:cNvPr id="7" name="Group 6">
            <a:extLst>
              <a:ext uri="{FF2B5EF4-FFF2-40B4-BE49-F238E27FC236}">
                <a16:creationId xmlns:a16="http://schemas.microsoft.com/office/drawing/2014/main" id="{E880BBCC-FA9A-1374-1404-A60579CF3839}"/>
              </a:ext>
            </a:extLst>
          </p:cNvPr>
          <p:cNvGrpSpPr/>
          <p:nvPr/>
        </p:nvGrpSpPr>
        <p:grpSpPr>
          <a:xfrm>
            <a:off x="374005" y="1004214"/>
            <a:ext cx="5237018" cy="5495191"/>
            <a:chOff x="471055" y="1004214"/>
            <a:chExt cx="5237018" cy="5495191"/>
          </a:xfrm>
        </p:grpSpPr>
        <p:pic>
          <p:nvPicPr>
            <p:cNvPr id="8" name="Picture 7">
              <a:extLst>
                <a:ext uri="{FF2B5EF4-FFF2-40B4-BE49-F238E27FC236}">
                  <a16:creationId xmlns:a16="http://schemas.microsoft.com/office/drawing/2014/main" id="{A2FD9DAD-531D-FC07-196B-FA031E43F5A4}"/>
                </a:ext>
              </a:extLst>
            </p:cNvPr>
            <p:cNvPicPr>
              <a:picLocks noChangeAspect="1"/>
            </p:cNvPicPr>
            <p:nvPr/>
          </p:nvPicPr>
          <p:blipFill>
            <a:blip r:embed="rId2"/>
            <a:stretch>
              <a:fillRect/>
            </a:stretch>
          </p:blipFill>
          <p:spPr>
            <a:xfrm>
              <a:off x="471055" y="1004214"/>
              <a:ext cx="5237018" cy="5495191"/>
            </a:xfrm>
            <a:prstGeom prst="rect">
              <a:avLst/>
            </a:prstGeom>
          </p:spPr>
        </p:pic>
        <p:sp>
          <p:nvSpPr>
            <p:cNvPr id="9" name="Rectangle 8">
              <a:extLst>
                <a:ext uri="{FF2B5EF4-FFF2-40B4-BE49-F238E27FC236}">
                  <a16:creationId xmlns:a16="http://schemas.microsoft.com/office/drawing/2014/main" id="{28728CA8-2F6B-AAC4-B430-54097320532C}"/>
                </a:ext>
              </a:extLst>
            </p:cNvPr>
            <p:cNvSpPr/>
            <p:nvPr/>
          </p:nvSpPr>
          <p:spPr>
            <a:xfrm>
              <a:off x="478782" y="1023257"/>
              <a:ext cx="359417" cy="446314"/>
            </a:xfrm>
            <a:prstGeom prst="rect">
              <a:avLst/>
            </a:prstGeom>
            <a:solidFill>
              <a:srgbClr val="FAF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90570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97F46BF-2236-3FA5-333E-65767555D52F}"/>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98063B50-5EE6-0A49-69C7-886E62BD04F7}"/>
              </a:ext>
            </a:extLst>
          </p:cNvPr>
          <p:cNvSpPr>
            <a:spLocks noGrp="1"/>
          </p:cNvSpPr>
          <p:nvPr>
            <p:ph type="sldNum" sz="quarter" idx="12"/>
          </p:nvPr>
        </p:nvSpPr>
        <p:spPr/>
        <p:txBody>
          <a:bodyPr/>
          <a:lstStyle/>
          <a:p>
            <a:fld id="{3BC4C311-7071-1848-9B08-8EA50F75C87E}" type="slidenum">
              <a:rPr lang="de-DE" smtClean="0"/>
              <a:pPr/>
              <a:t>19</a:t>
            </a:fld>
            <a:endParaRPr lang="de-DE"/>
          </a:p>
        </p:txBody>
      </p:sp>
      <p:sp>
        <p:nvSpPr>
          <p:cNvPr id="5" name="Content Placeholder 5">
            <a:extLst>
              <a:ext uri="{FF2B5EF4-FFF2-40B4-BE49-F238E27FC236}">
                <a16:creationId xmlns:a16="http://schemas.microsoft.com/office/drawing/2014/main" id="{E157C820-AC5C-045D-1F4C-0981C59F29B7}"/>
              </a:ext>
            </a:extLst>
          </p:cNvPr>
          <p:cNvSpPr txBox="1">
            <a:spLocks/>
          </p:cNvSpPr>
          <p:nvPr/>
        </p:nvSpPr>
        <p:spPr>
          <a:xfrm>
            <a:off x="7996383" y="5364978"/>
            <a:ext cx="4562764" cy="12340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solidFill>
                  <a:schemeClr val="tx1">
                    <a:lumMod val="75000"/>
                    <a:lumOff val="25000"/>
                  </a:schemeClr>
                </a:solidFill>
                <a:latin typeface="Calibri" panose="020F0502020204030204" pitchFamily="34" charset="0"/>
                <a:cs typeface="Calibri" panose="020F0502020204030204" pitchFamily="34" charset="0"/>
              </a:rPr>
              <a:t>Treatment of Interferonopathies</a:t>
            </a:r>
          </a:p>
        </p:txBody>
      </p:sp>
      <p:pic>
        <p:nvPicPr>
          <p:cNvPr id="6" name="Picture 5">
            <a:extLst>
              <a:ext uri="{FF2B5EF4-FFF2-40B4-BE49-F238E27FC236}">
                <a16:creationId xmlns:a16="http://schemas.microsoft.com/office/drawing/2014/main" id="{06CB3A79-E753-45FE-C2A9-9B4CCD32099C}"/>
              </a:ext>
            </a:extLst>
          </p:cNvPr>
          <p:cNvPicPr>
            <a:picLocks noChangeAspect="1"/>
          </p:cNvPicPr>
          <p:nvPr/>
        </p:nvPicPr>
        <p:blipFill>
          <a:blip r:embed="rId2"/>
          <a:stretch>
            <a:fillRect/>
          </a:stretch>
        </p:blipFill>
        <p:spPr>
          <a:xfrm>
            <a:off x="101862" y="195942"/>
            <a:ext cx="7507252" cy="5479900"/>
          </a:xfrm>
          <a:prstGeom prst="rect">
            <a:avLst/>
          </a:prstGeom>
        </p:spPr>
      </p:pic>
      <p:sp>
        <p:nvSpPr>
          <p:cNvPr id="7" name="TextBox 6">
            <a:extLst>
              <a:ext uri="{FF2B5EF4-FFF2-40B4-BE49-F238E27FC236}">
                <a16:creationId xmlns:a16="http://schemas.microsoft.com/office/drawing/2014/main" id="{0E40D1DB-1C95-36C5-8A57-9943FC972E98}"/>
              </a:ext>
            </a:extLst>
          </p:cNvPr>
          <p:cNvSpPr txBox="1"/>
          <p:nvPr/>
        </p:nvSpPr>
        <p:spPr>
          <a:xfrm>
            <a:off x="0" y="5423791"/>
            <a:ext cx="2013857" cy="677108"/>
          </a:xfrm>
          <a:prstGeom prst="rect">
            <a:avLst/>
          </a:prstGeom>
          <a:noFill/>
        </p:spPr>
        <p:txBody>
          <a:bodyPr wrap="square">
            <a:spAutoFit/>
          </a:bodyPr>
          <a:lstStyle/>
          <a:p>
            <a:br>
              <a:rPr lang="en-US" b="1" i="0" u="none" strike="noStrike" dirty="0">
                <a:solidFill>
                  <a:srgbClr val="10147E"/>
                </a:solidFill>
                <a:effectLst/>
                <a:latin typeface="PT Serif" panose="020A0603040505020204" pitchFamily="18" charset="77"/>
              </a:rPr>
            </a:br>
            <a:r>
              <a:rPr lang="en-US" sz="1000" i="0" u="none" strike="noStrike" dirty="0">
                <a:solidFill>
                  <a:schemeClr val="tx1">
                    <a:lumMod val="75000"/>
                    <a:lumOff val="25000"/>
                  </a:schemeClr>
                </a:solidFill>
                <a:effectLst/>
                <a:latin typeface="Calibri" panose="020F0502020204030204" pitchFamily="34" charset="0"/>
                <a:cs typeface="Calibri" panose="020F0502020204030204" pitchFamily="34" charset="0"/>
              </a:rPr>
              <a:t>Drug Design, Development and Therapy </a:t>
            </a:r>
            <a:r>
              <a:rPr lang="en-US" sz="1000" i="0" dirty="0">
                <a:solidFill>
                  <a:schemeClr val="tx1">
                    <a:lumMod val="75000"/>
                    <a:lumOff val="25000"/>
                  </a:schemeClr>
                </a:solidFill>
                <a:effectLst/>
                <a:latin typeface="Calibri" panose="020F0502020204030204" pitchFamily="34" charset="0"/>
                <a:cs typeface="Calibri" panose="020F0502020204030204" pitchFamily="34" charset="0"/>
              </a:rPr>
              <a:t>Volume 13, 2019 </a:t>
            </a:r>
            <a:endParaRPr lang="en-US" sz="10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2492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993B7-1648-FE3A-1547-AC0F7E8646B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96661CC-C58B-08E7-1F97-38927F7BE8E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4" name="Title 3">
            <a:extLst>
              <a:ext uri="{FF2B5EF4-FFF2-40B4-BE49-F238E27FC236}">
                <a16:creationId xmlns:a16="http://schemas.microsoft.com/office/drawing/2014/main" id="{8B7141D3-B497-252E-6003-F76384FD9A5F}"/>
              </a:ext>
            </a:extLst>
          </p:cNvPr>
          <p:cNvSpPr>
            <a:spLocks noGrp="1"/>
          </p:cNvSpPr>
          <p:nvPr>
            <p:ph type="title"/>
          </p:nvPr>
        </p:nvSpPr>
        <p:spPr/>
        <p:txBody>
          <a:bodyPr>
            <a:normAutofit/>
          </a:bodyPr>
          <a:lstStyle/>
          <a:p>
            <a:r>
              <a:rPr lang="en-US" sz="3200" dirty="0"/>
              <a:t>Interferon History</a:t>
            </a:r>
          </a:p>
        </p:txBody>
      </p:sp>
      <p:grpSp>
        <p:nvGrpSpPr>
          <p:cNvPr id="2" name="Group 1">
            <a:extLst>
              <a:ext uri="{FF2B5EF4-FFF2-40B4-BE49-F238E27FC236}">
                <a16:creationId xmlns:a16="http://schemas.microsoft.com/office/drawing/2014/main" id="{573AB594-FA92-9C60-FF50-37F4ABE1B3FC}"/>
              </a:ext>
            </a:extLst>
          </p:cNvPr>
          <p:cNvGrpSpPr/>
          <p:nvPr/>
        </p:nvGrpSpPr>
        <p:grpSpPr>
          <a:xfrm>
            <a:off x="743933" y="884659"/>
            <a:ext cx="10623811" cy="5663624"/>
            <a:chOff x="743933" y="884659"/>
            <a:chExt cx="10623811" cy="5663624"/>
          </a:xfrm>
        </p:grpSpPr>
        <p:pic>
          <p:nvPicPr>
            <p:cNvPr id="6" name="Main graphic">
              <a:extLst>
                <a:ext uri="{FF2B5EF4-FFF2-40B4-BE49-F238E27FC236}">
                  <a16:creationId xmlns:a16="http://schemas.microsoft.com/office/drawing/2014/main" id="{03DB24F1-BAE3-C6DA-6008-5AA716FEB1CA}"/>
                </a:ext>
              </a:extLst>
            </p:cNvPr>
            <p:cNvPicPr/>
            <p:nvPr/>
          </p:nvPicPr>
          <p:blipFill>
            <a:blip r:embed="rId3" cstate="screen">
              <a:extLst>
                <a:ext uri="{28A0092B-C50C-407E-A947-70E740481C1C}">
                  <a14:useLocalDpi xmlns:a14="http://schemas.microsoft.com/office/drawing/2010/main"/>
                </a:ext>
              </a:extLst>
            </a:blip>
            <a:stretch/>
          </p:blipFill>
          <p:spPr>
            <a:xfrm>
              <a:off x="4337783" y="1089479"/>
              <a:ext cx="2541947" cy="1407857"/>
            </a:xfrm>
            <a:prstGeom prst="rect">
              <a:avLst/>
            </a:prstGeom>
            <a:ln>
              <a:noFill/>
            </a:ln>
          </p:spPr>
        </p:pic>
        <p:sp>
          <p:nvSpPr>
            <p:cNvPr id="7" name="TextBox 6">
              <a:extLst>
                <a:ext uri="{FF2B5EF4-FFF2-40B4-BE49-F238E27FC236}">
                  <a16:creationId xmlns:a16="http://schemas.microsoft.com/office/drawing/2014/main" id="{A47D4131-5075-BFA3-574A-80F5F015D79B}"/>
                </a:ext>
              </a:extLst>
            </p:cNvPr>
            <p:cNvSpPr txBox="1"/>
            <p:nvPr/>
          </p:nvSpPr>
          <p:spPr>
            <a:xfrm>
              <a:off x="4471134" y="2542622"/>
              <a:ext cx="984420" cy="430887"/>
            </a:xfrm>
            <a:prstGeom prst="rect">
              <a:avLst/>
            </a:prstGeom>
            <a:noFill/>
          </p:spPr>
          <p:txBody>
            <a:bodyPr wrap="square" rtlCol="0">
              <a:spAutoFit/>
            </a:bodyPr>
            <a:lstStyle/>
            <a:p>
              <a:pPr algn="ctr"/>
              <a:r>
                <a:rPr lang="en-US" sz="1100" dirty="0"/>
                <a:t>Alick Isaacs 1921-1967</a:t>
              </a:r>
            </a:p>
          </p:txBody>
        </p:sp>
        <p:sp>
          <p:nvSpPr>
            <p:cNvPr id="8" name="TextBox 7">
              <a:extLst>
                <a:ext uri="{FF2B5EF4-FFF2-40B4-BE49-F238E27FC236}">
                  <a16:creationId xmlns:a16="http://schemas.microsoft.com/office/drawing/2014/main" id="{995198BB-9C8F-2833-6EF0-4D3F5AF80684}"/>
                </a:ext>
              </a:extLst>
            </p:cNvPr>
            <p:cNvSpPr txBox="1"/>
            <p:nvPr/>
          </p:nvSpPr>
          <p:spPr>
            <a:xfrm>
              <a:off x="5620046" y="2537668"/>
              <a:ext cx="1362646" cy="430887"/>
            </a:xfrm>
            <a:prstGeom prst="rect">
              <a:avLst/>
            </a:prstGeom>
            <a:noFill/>
          </p:spPr>
          <p:txBody>
            <a:bodyPr wrap="square" rtlCol="0">
              <a:spAutoFit/>
            </a:bodyPr>
            <a:lstStyle/>
            <a:p>
              <a:pPr algn="ctr"/>
              <a:r>
                <a:rPr lang="en-US" sz="1100" dirty="0"/>
                <a:t>Jean Lindemann 1924-2015</a:t>
              </a:r>
            </a:p>
          </p:txBody>
        </p:sp>
        <p:sp>
          <p:nvSpPr>
            <p:cNvPr id="9" name="TextBox 8">
              <a:extLst>
                <a:ext uri="{FF2B5EF4-FFF2-40B4-BE49-F238E27FC236}">
                  <a16:creationId xmlns:a16="http://schemas.microsoft.com/office/drawing/2014/main" id="{58BAAD6C-9D14-BD02-4D64-DF88BBFE6C69}"/>
                </a:ext>
              </a:extLst>
            </p:cNvPr>
            <p:cNvSpPr txBox="1"/>
            <p:nvPr/>
          </p:nvSpPr>
          <p:spPr>
            <a:xfrm>
              <a:off x="743933" y="1403132"/>
              <a:ext cx="2277803" cy="338554"/>
            </a:xfrm>
            <a:prstGeom prst="rect">
              <a:avLst/>
            </a:prstGeom>
            <a:noFill/>
          </p:spPr>
          <p:txBody>
            <a:bodyPr wrap="none" rtlCol="0">
              <a:spAutoFit/>
            </a:bodyPr>
            <a:lstStyle/>
            <a:p>
              <a:r>
                <a:rPr lang="en-US" sz="1600" dirty="0"/>
                <a:t>--- 1957 Discovery of IFN </a:t>
              </a:r>
            </a:p>
          </p:txBody>
        </p:sp>
        <p:cxnSp>
          <p:nvCxnSpPr>
            <p:cNvPr id="10" name="Straight Connector 9">
              <a:extLst>
                <a:ext uri="{FF2B5EF4-FFF2-40B4-BE49-F238E27FC236}">
                  <a16:creationId xmlns:a16="http://schemas.microsoft.com/office/drawing/2014/main" id="{D9CF7FDE-793B-2740-7691-911752C225EF}"/>
                </a:ext>
              </a:extLst>
            </p:cNvPr>
            <p:cNvCxnSpPr>
              <a:cxnSpLocks/>
            </p:cNvCxnSpPr>
            <p:nvPr/>
          </p:nvCxnSpPr>
          <p:spPr>
            <a:xfrm>
              <a:off x="824248" y="884659"/>
              <a:ext cx="0" cy="5663624"/>
            </a:xfrm>
            <a:prstGeom prst="line">
              <a:avLst/>
            </a:prstGeom>
          </p:spPr>
          <p:style>
            <a:lnRef idx="1">
              <a:schemeClr val="dk1"/>
            </a:lnRef>
            <a:fillRef idx="0">
              <a:schemeClr val="dk1"/>
            </a:fillRef>
            <a:effectRef idx="0">
              <a:schemeClr val="dk1"/>
            </a:effectRef>
            <a:fontRef idx="minor">
              <a:schemeClr val="tx1"/>
            </a:fontRef>
          </p:style>
        </p:cxnSp>
        <p:grpSp>
          <p:nvGrpSpPr>
            <p:cNvPr id="11" name="Group 10">
              <a:extLst>
                <a:ext uri="{FF2B5EF4-FFF2-40B4-BE49-F238E27FC236}">
                  <a16:creationId xmlns:a16="http://schemas.microsoft.com/office/drawing/2014/main" id="{B5D41EA8-7635-DD18-2DF3-4B3E5B0FCD97}"/>
                </a:ext>
              </a:extLst>
            </p:cNvPr>
            <p:cNvGrpSpPr/>
            <p:nvPr/>
          </p:nvGrpSpPr>
          <p:grpSpPr>
            <a:xfrm>
              <a:off x="7249469" y="909165"/>
              <a:ext cx="4118275" cy="2305090"/>
              <a:chOff x="7098023" y="122203"/>
              <a:chExt cx="4901718" cy="3305669"/>
            </a:xfrm>
          </p:grpSpPr>
          <p:pic>
            <p:nvPicPr>
              <p:cNvPr id="22" name="Picture 21">
                <a:extLst>
                  <a:ext uri="{FF2B5EF4-FFF2-40B4-BE49-F238E27FC236}">
                    <a16:creationId xmlns:a16="http://schemas.microsoft.com/office/drawing/2014/main" id="{2D02516D-4F61-1D05-5E4B-B9DA953002C4}"/>
                  </a:ext>
                </a:extLst>
              </p:cNvPr>
              <p:cNvPicPr>
                <a:picLocks noChangeAspect="1"/>
              </p:cNvPicPr>
              <p:nvPr/>
            </p:nvPicPr>
            <p:blipFill>
              <a:blip r:embed="rId4"/>
              <a:stretch>
                <a:fillRect/>
              </a:stretch>
            </p:blipFill>
            <p:spPr>
              <a:xfrm>
                <a:off x="7098023" y="122203"/>
                <a:ext cx="4901718" cy="1400490"/>
              </a:xfrm>
              <a:prstGeom prst="rect">
                <a:avLst/>
              </a:prstGeom>
            </p:spPr>
          </p:pic>
          <p:pic>
            <p:nvPicPr>
              <p:cNvPr id="23" name="Picture 22">
                <a:extLst>
                  <a:ext uri="{FF2B5EF4-FFF2-40B4-BE49-F238E27FC236}">
                    <a16:creationId xmlns:a16="http://schemas.microsoft.com/office/drawing/2014/main" id="{F35C4A11-92AC-BD18-74FD-00608D6551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6963" y="1791961"/>
                <a:ext cx="4483753" cy="1218661"/>
              </a:xfrm>
              <a:prstGeom prst="rect">
                <a:avLst/>
              </a:prstGeom>
            </p:spPr>
          </p:pic>
          <p:sp>
            <p:nvSpPr>
              <p:cNvPr id="24" name="Text Box 2">
                <a:extLst>
                  <a:ext uri="{FF2B5EF4-FFF2-40B4-BE49-F238E27FC236}">
                    <a16:creationId xmlns:a16="http://schemas.microsoft.com/office/drawing/2014/main" id="{21D9DD39-C953-CEBB-900E-C912BECA52D1}"/>
                  </a:ext>
                </a:extLst>
              </p:cNvPr>
              <p:cNvSpPr txBox="1">
                <a:spLocks noChangeArrowheads="1"/>
              </p:cNvSpPr>
              <p:nvPr/>
            </p:nvSpPr>
            <p:spPr bwMode="auto">
              <a:xfrm>
                <a:off x="7752909" y="2957085"/>
                <a:ext cx="3825023" cy="47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94" tIns="45697" rIns="91394" bIns="4569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i="1">
                    <a:latin typeface="Times New Roman" panose="02020603050405020304" pitchFamily="18" charset="0"/>
                  </a:rPr>
                  <a:t>Proc. Royal Soc. London</a:t>
                </a:r>
                <a:r>
                  <a:rPr lang="en-US" altLang="en-US" sz="1100">
                    <a:latin typeface="Times New Roman" panose="02020603050405020304" pitchFamily="18" charset="0"/>
                  </a:rPr>
                  <a:t> 147:268-273, 1957</a:t>
                </a:r>
                <a:r>
                  <a:rPr lang="en-US" altLang="en-US" sz="1100"/>
                  <a:t> </a:t>
                </a:r>
              </a:p>
            </p:txBody>
          </p:sp>
          <p:sp>
            <p:nvSpPr>
              <p:cNvPr id="25" name="TextBox 24">
                <a:extLst>
                  <a:ext uri="{FF2B5EF4-FFF2-40B4-BE49-F238E27FC236}">
                    <a16:creationId xmlns:a16="http://schemas.microsoft.com/office/drawing/2014/main" id="{3F8157DD-1E2E-04B5-5202-1442194788B2}"/>
                  </a:ext>
                </a:extLst>
              </p:cNvPr>
              <p:cNvSpPr txBox="1"/>
              <p:nvPr/>
            </p:nvSpPr>
            <p:spPr>
              <a:xfrm>
                <a:off x="7752909" y="1453409"/>
                <a:ext cx="3665226" cy="470870"/>
              </a:xfrm>
              <a:prstGeom prst="rect">
                <a:avLst/>
              </a:prstGeom>
              <a:noFill/>
            </p:spPr>
            <p:txBody>
              <a:bodyPr wrap="none" rtlCol="0">
                <a:spAutoFit/>
              </a:bodyPr>
              <a:lstStyle/>
              <a:p>
                <a:r>
                  <a:rPr kumimoji="0" lang="en-US" altLang="en-US" sz="11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Proc. Royal Soc. London</a:t>
                </a:r>
                <a:r>
                  <a:rPr kumimoji="0" lang="en-US" altLang="en-US"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147:258-267, 1957</a:t>
                </a:r>
                <a:endParaRPr lang="en-US" sz="1100"/>
              </a:p>
            </p:txBody>
          </p:sp>
        </p:grpSp>
        <p:grpSp>
          <p:nvGrpSpPr>
            <p:cNvPr id="12" name="Group 11">
              <a:extLst>
                <a:ext uri="{FF2B5EF4-FFF2-40B4-BE49-F238E27FC236}">
                  <a16:creationId xmlns:a16="http://schemas.microsoft.com/office/drawing/2014/main" id="{C84EB70B-2686-F330-547E-B79E2238BB0B}"/>
                </a:ext>
              </a:extLst>
            </p:cNvPr>
            <p:cNvGrpSpPr/>
            <p:nvPr/>
          </p:nvGrpSpPr>
          <p:grpSpPr>
            <a:xfrm>
              <a:off x="3879223" y="3312962"/>
              <a:ext cx="5514982" cy="909729"/>
              <a:chOff x="3180315" y="3553654"/>
              <a:chExt cx="7290980" cy="1352847"/>
            </a:xfrm>
          </p:grpSpPr>
          <p:pic>
            <p:nvPicPr>
              <p:cNvPr id="20" name="Picture 19">
                <a:extLst>
                  <a:ext uri="{FF2B5EF4-FFF2-40B4-BE49-F238E27FC236}">
                    <a16:creationId xmlns:a16="http://schemas.microsoft.com/office/drawing/2014/main" id="{799EFB85-A57D-001A-424C-73D4DB29756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07" t="-9665"/>
              <a:stretch/>
            </p:blipFill>
            <p:spPr>
              <a:xfrm>
                <a:off x="3180315" y="3827596"/>
                <a:ext cx="7290980" cy="1078905"/>
              </a:xfrm>
              <a:prstGeom prst="rect">
                <a:avLst/>
              </a:prstGeom>
            </p:spPr>
          </p:pic>
          <p:pic>
            <p:nvPicPr>
              <p:cNvPr id="21" name="Picture 20">
                <a:extLst>
                  <a:ext uri="{FF2B5EF4-FFF2-40B4-BE49-F238E27FC236}">
                    <a16:creationId xmlns:a16="http://schemas.microsoft.com/office/drawing/2014/main" id="{02C24C1A-AE12-D645-3411-D656DEC308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80644" y="3553654"/>
                <a:ext cx="2186186" cy="491100"/>
              </a:xfrm>
              <a:prstGeom prst="rect">
                <a:avLst/>
              </a:prstGeom>
            </p:spPr>
          </p:pic>
        </p:grpSp>
        <p:pic>
          <p:nvPicPr>
            <p:cNvPr id="13" name="Picture 12">
              <a:extLst>
                <a:ext uri="{FF2B5EF4-FFF2-40B4-BE49-F238E27FC236}">
                  <a16:creationId xmlns:a16="http://schemas.microsoft.com/office/drawing/2014/main" id="{A71C584C-1BDF-76C7-78F5-B1339F130CB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98948" y="4953997"/>
              <a:ext cx="4137994" cy="1398815"/>
            </a:xfrm>
            <a:prstGeom prst="rect">
              <a:avLst/>
            </a:prstGeom>
          </p:spPr>
        </p:pic>
        <p:grpSp>
          <p:nvGrpSpPr>
            <p:cNvPr id="14" name="Group 13">
              <a:extLst>
                <a:ext uri="{FF2B5EF4-FFF2-40B4-BE49-F238E27FC236}">
                  <a16:creationId xmlns:a16="http://schemas.microsoft.com/office/drawing/2014/main" id="{E7BB2FE6-D805-00AE-85E8-150B4504CC92}"/>
                </a:ext>
              </a:extLst>
            </p:cNvPr>
            <p:cNvGrpSpPr/>
            <p:nvPr/>
          </p:nvGrpSpPr>
          <p:grpSpPr>
            <a:xfrm>
              <a:off x="743933" y="3503563"/>
              <a:ext cx="3046835" cy="608221"/>
              <a:chOff x="743933" y="4018719"/>
              <a:chExt cx="3046835" cy="608221"/>
            </a:xfrm>
          </p:grpSpPr>
          <p:sp>
            <p:nvSpPr>
              <p:cNvPr id="18" name="TextBox 17">
                <a:extLst>
                  <a:ext uri="{FF2B5EF4-FFF2-40B4-BE49-F238E27FC236}">
                    <a16:creationId xmlns:a16="http://schemas.microsoft.com/office/drawing/2014/main" id="{F91156C3-054F-8138-816E-D5B2E5D56E95}"/>
                  </a:ext>
                </a:extLst>
              </p:cNvPr>
              <p:cNvSpPr txBox="1"/>
              <p:nvPr/>
            </p:nvSpPr>
            <p:spPr>
              <a:xfrm>
                <a:off x="1021809" y="4042165"/>
                <a:ext cx="2768959" cy="584775"/>
              </a:xfrm>
              <a:prstGeom prst="rect">
                <a:avLst/>
              </a:prstGeom>
              <a:noFill/>
            </p:spPr>
            <p:txBody>
              <a:bodyPr wrap="square" rtlCol="0">
                <a:spAutoFit/>
              </a:bodyPr>
              <a:lstStyle/>
              <a:p>
                <a:r>
                  <a:rPr lang="en-US" sz="1600"/>
                  <a:t>1979 Discovery of IFN in SLE patients </a:t>
                </a:r>
              </a:p>
            </p:txBody>
          </p:sp>
          <p:sp>
            <p:nvSpPr>
              <p:cNvPr id="19" name="TextBox 18">
                <a:extLst>
                  <a:ext uri="{FF2B5EF4-FFF2-40B4-BE49-F238E27FC236}">
                    <a16:creationId xmlns:a16="http://schemas.microsoft.com/office/drawing/2014/main" id="{0ED164A8-8D10-0625-EA18-8F57AEF59630}"/>
                  </a:ext>
                </a:extLst>
              </p:cNvPr>
              <p:cNvSpPr txBox="1"/>
              <p:nvPr/>
            </p:nvSpPr>
            <p:spPr>
              <a:xfrm>
                <a:off x="743933" y="4018719"/>
                <a:ext cx="396262" cy="369332"/>
              </a:xfrm>
              <a:prstGeom prst="rect">
                <a:avLst/>
              </a:prstGeom>
              <a:noFill/>
            </p:spPr>
            <p:txBody>
              <a:bodyPr wrap="none" rtlCol="0">
                <a:spAutoFit/>
              </a:bodyPr>
              <a:lstStyle/>
              <a:p>
                <a:r>
                  <a:rPr lang="en-US"/>
                  <a:t>---</a:t>
                </a:r>
              </a:p>
            </p:txBody>
          </p:sp>
        </p:grpSp>
        <p:grpSp>
          <p:nvGrpSpPr>
            <p:cNvPr id="15" name="Group 14">
              <a:extLst>
                <a:ext uri="{FF2B5EF4-FFF2-40B4-BE49-F238E27FC236}">
                  <a16:creationId xmlns:a16="http://schemas.microsoft.com/office/drawing/2014/main" id="{E6B74161-E367-C884-970E-804EA969CE18}"/>
                </a:ext>
              </a:extLst>
            </p:cNvPr>
            <p:cNvGrpSpPr/>
            <p:nvPr/>
          </p:nvGrpSpPr>
          <p:grpSpPr>
            <a:xfrm>
              <a:off x="743933" y="5008646"/>
              <a:ext cx="3394563" cy="617618"/>
              <a:chOff x="743933" y="5820014"/>
              <a:chExt cx="3394563" cy="617618"/>
            </a:xfrm>
          </p:grpSpPr>
          <p:sp>
            <p:nvSpPr>
              <p:cNvPr id="16" name="TextBox 15">
                <a:extLst>
                  <a:ext uri="{FF2B5EF4-FFF2-40B4-BE49-F238E27FC236}">
                    <a16:creationId xmlns:a16="http://schemas.microsoft.com/office/drawing/2014/main" id="{5B2DE2D5-CCFF-6339-10EC-C31FCFDC5749}"/>
                  </a:ext>
                </a:extLst>
              </p:cNvPr>
              <p:cNvSpPr txBox="1"/>
              <p:nvPr/>
            </p:nvSpPr>
            <p:spPr>
              <a:xfrm>
                <a:off x="983172" y="5852857"/>
                <a:ext cx="3155324" cy="584775"/>
              </a:xfrm>
              <a:prstGeom prst="rect">
                <a:avLst/>
              </a:prstGeom>
              <a:noFill/>
            </p:spPr>
            <p:txBody>
              <a:bodyPr wrap="square" rtlCol="0">
                <a:spAutoFit/>
              </a:bodyPr>
              <a:lstStyle/>
              <a:p>
                <a:r>
                  <a:rPr lang="en-US" sz="1600"/>
                  <a:t>1988 Discovery of IFN blood and CSF in AGS </a:t>
                </a:r>
              </a:p>
            </p:txBody>
          </p:sp>
          <p:sp>
            <p:nvSpPr>
              <p:cNvPr id="17" name="TextBox 16">
                <a:extLst>
                  <a:ext uri="{FF2B5EF4-FFF2-40B4-BE49-F238E27FC236}">
                    <a16:creationId xmlns:a16="http://schemas.microsoft.com/office/drawing/2014/main" id="{7B08BED4-B567-1C46-D5F6-026474A77F36}"/>
                  </a:ext>
                </a:extLst>
              </p:cNvPr>
              <p:cNvSpPr txBox="1"/>
              <p:nvPr/>
            </p:nvSpPr>
            <p:spPr>
              <a:xfrm>
                <a:off x="743933" y="5820014"/>
                <a:ext cx="396262" cy="369332"/>
              </a:xfrm>
              <a:prstGeom prst="rect">
                <a:avLst/>
              </a:prstGeom>
              <a:noFill/>
            </p:spPr>
            <p:txBody>
              <a:bodyPr wrap="none" rtlCol="0">
                <a:spAutoFit/>
              </a:bodyPr>
              <a:lstStyle/>
              <a:p>
                <a:r>
                  <a:rPr lang="en-US"/>
                  <a:t>---</a:t>
                </a:r>
              </a:p>
            </p:txBody>
          </p:sp>
        </p:grpSp>
      </p:grpSp>
    </p:spTree>
    <p:extLst>
      <p:ext uri="{BB962C8B-B14F-4D97-AF65-F5344CB8AC3E}">
        <p14:creationId xmlns:p14="http://schemas.microsoft.com/office/powerpoint/2010/main" val="1088463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ADB4B-471F-0EC6-66AB-1A6B582ED12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4B73F2C-035F-E6CE-D161-B5641B53FE31}"/>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FF1FC474-B308-88E7-0B14-BB325FBE5BEB}"/>
              </a:ext>
            </a:extLst>
          </p:cNvPr>
          <p:cNvSpPr>
            <a:spLocks noGrp="1"/>
          </p:cNvSpPr>
          <p:nvPr>
            <p:ph type="sldNum" sz="quarter" idx="12"/>
          </p:nvPr>
        </p:nvSpPr>
        <p:spPr/>
        <p:txBody>
          <a:bodyPr/>
          <a:lstStyle/>
          <a:p>
            <a:fld id="{3BC4C311-7071-1848-9B08-8EA50F75C87E}" type="slidenum">
              <a:rPr lang="de-DE" smtClean="0"/>
              <a:pPr/>
              <a:t>20</a:t>
            </a:fld>
            <a:endParaRPr lang="de-DE"/>
          </a:p>
        </p:txBody>
      </p:sp>
      <p:sp>
        <p:nvSpPr>
          <p:cNvPr id="5" name="Content Placeholder 5">
            <a:extLst>
              <a:ext uri="{FF2B5EF4-FFF2-40B4-BE49-F238E27FC236}">
                <a16:creationId xmlns:a16="http://schemas.microsoft.com/office/drawing/2014/main" id="{814A9DB8-F848-E606-2023-95683A509FFC}"/>
              </a:ext>
            </a:extLst>
          </p:cNvPr>
          <p:cNvSpPr txBox="1">
            <a:spLocks/>
          </p:cNvSpPr>
          <p:nvPr/>
        </p:nvSpPr>
        <p:spPr>
          <a:xfrm>
            <a:off x="470724" y="2097086"/>
            <a:ext cx="9594273" cy="4319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600" dirty="0"/>
              <a:t>GCs</a:t>
            </a:r>
          </a:p>
          <a:p>
            <a:pPr marL="457200" indent="-457200">
              <a:buFont typeface="+mj-lt"/>
              <a:buAutoNum type="arabicPeriod"/>
            </a:pPr>
            <a:r>
              <a:rPr lang="en-US" sz="2600" dirty="0"/>
              <a:t>Traditional DMARDs as GC sparing agents</a:t>
            </a:r>
          </a:p>
          <a:p>
            <a:pPr marL="457200" indent="-457200">
              <a:buFont typeface="+mj-lt"/>
              <a:buAutoNum type="arabicPeriod"/>
            </a:pPr>
            <a:r>
              <a:rPr lang="en-US" sz="2600" dirty="0"/>
              <a:t>Anti-IL-1 agents (ineffective)</a:t>
            </a:r>
          </a:p>
          <a:p>
            <a:pPr marL="457200" indent="-457200">
              <a:buFont typeface="+mj-lt"/>
              <a:buAutoNum type="arabicPeriod"/>
            </a:pPr>
            <a:r>
              <a:rPr lang="en-US" sz="2600" dirty="0"/>
              <a:t>JAKi (Bari, </a:t>
            </a:r>
            <a:r>
              <a:rPr lang="en-US" sz="2600" dirty="0" err="1"/>
              <a:t>Tofa</a:t>
            </a:r>
            <a:r>
              <a:rPr lang="en-US" sz="2600" dirty="0"/>
              <a:t>, </a:t>
            </a:r>
            <a:r>
              <a:rPr lang="en-US" sz="2600" dirty="0" err="1"/>
              <a:t>Ruxo</a:t>
            </a:r>
            <a:r>
              <a:rPr lang="en-US" sz="2600" dirty="0"/>
              <a:t>.) but </a:t>
            </a:r>
          </a:p>
          <a:p>
            <a:pPr marL="747713" lvl="1" indent="-230188"/>
            <a:r>
              <a:rPr lang="en-US" sz="2600" dirty="0"/>
              <a:t>Incomplete responses in SAVI, and in CANDLE (50%)</a:t>
            </a:r>
          </a:p>
          <a:p>
            <a:pPr marL="747713" lvl="1" indent="-230188"/>
            <a:r>
              <a:rPr lang="en-US" sz="2600" dirty="0"/>
              <a:t>Safety concerns on high dose JAKi even in responders</a:t>
            </a:r>
          </a:p>
          <a:p>
            <a:pPr marL="457200" indent="-457200">
              <a:buFont typeface="+mj-lt"/>
              <a:buAutoNum type="arabicPeriod"/>
            </a:pPr>
            <a:r>
              <a:rPr lang="en-US" sz="2600" dirty="0"/>
              <a:t>Anifrolumab</a:t>
            </a:r>
          </a:p>
          <a:p>
            <a:pPr marL="457200" indent="-457200">
              <a:buFont typeface="+mj-lt"/>
              <a:buAutoNum type="arabicPeriod"/>
            </a:pPr>
            <a:r>
              <a:rPr lang="en-US" sz="2600" dirty="0"/>
              <a:t>Allogeneic BMT</a:t>
            </a:r>
          </a:p>
        </p:txBody>
      </p:sp>
      <p:sp>
        <p:nvSpPr>
          <p:cNvPr id="6" name="Title 7">
            <a:extLst>
              <a:ext uri="{FF2B5EF4-FFF2-40B4-BE49-F238E27FC236}">
                <a16:creationId xmlns:a16="http://schemas.microsoft.com/office/drawing/2014/main" id="{F65D5F3F-F328-2532-2B25-87EB9C79AA1E}"/>
              </a:ext>
            </a:extLst>
          </p:cNvPr>
          <p:cNvSpPr txBox="1">
            <a:spLocks/>
          </p:cNvSpPr>
          <p:nvPr/>
        </p:nvSpPr>
        <p:spPr>
          <a:xfrm>
            <a:off x="225632" y="441490"/>
            <a:ext cx="10515598" cy="8698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sz="3200" b="0" dirty="0"/>
              <a:t>Treatment of Interferonopathies</a:t>
            </a:r>
            <a:endParaRPr lang="en-US" b="0" dirty="0"/>
          </a:p>
        </p:txBody>
      </p:sp>
      <p:sp>
        <p:nvSpPr>
          <p:cNvPr id="7" name="TextBox 6">
            <a:extLst>
              <a:ext uri="{FF2B5EF4-FFF2-40B4-BE49-F238E27FC236}">
                <a16:creationId xmlns:a16="http://schemas.microsoft.com/office/drawing/2014/main" id="{775FC290-37A7-1387-EF12-F98B64C466BA}"/>
              </a:ext>
            </a:extLst>
          </p:cNvPr>
          <p:cNvSpPr txBox="1"/>
          <p:nvPr/>
        </p:nvSpPr>
        <p:spPr>
          <a:xfrm>
            <a:off x="118781" y="1319857"/>
            <a:ext cx="11934673" cy="523220"/>
          </a:xfrm>
          <a:prstGeom prst="rect">
            <a:avLst/>
          </a:prstGeom>
          <a:noFill/>
        </p:spPr>
        <p:txBody>
          <a:bodyPr wrap="square">
            <a:spAutoFit/>
          </a:bodyPr>
          <a:lstStyle/>
          <a:p>
            <a:pPr algn="ctr"/>
            <a:r>
              <a:rPr lang="en-US" sz="2800" b="1" dirty="0">
                <a:solidFill>
                  <a:srgbClr val="C00000"/>
                </a:solidFill>
              </a:rPr>
              <a:t>No Drug approved for any Interferonopathy</a:t>
            </a:r>
          </a:p>
        </p:txBody>
      </p:sp>
    </p:spTree>
    <p:extLst>
      <p:ext uri="{BB962C8B-B14F-4D97-AF65-F5344CB8AC3E}">
        <p14:creationId xmlns:p14="http://schemas.microsoft.com/office/powerpoint/2010/main" val="973910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49090-7CDC-EB15-433F-55DDD8039905}"/>
              </a:ext>
            </a:extLst>
          </p:cNvPr>
          <p:cNvSpPr>
            <a:spLocks noGrp="1"/>
          </p:cNvSpPr>
          <p:nvPr>
            <p:ph type="title"/>
          </p:nvPr>
        </p:nvSpPr>
        <p:spPr>
          <a:xfrm>
            <a:off x="374004" y="202715"/>
            <a:ext cx="9716769" cy="606924"/>
          </a:xfrm>
        </p:spPr>
        <p:txBody>
          <a:bodyPr>
            <a:normAutofit fontScale="90000"/>
          </a:bodyPr>
          <a:lstStyle/>
          <a:p>
            <a:pPr algn="ctr"/>
            <a:r>
              <a:rPr lang="en-US" sz="3200" b="0" dirty="0">
                <a:latin typeface="Calibri" panose="020F0502020204030204" pitchFamily="34" charset="0"/>
                <a:cs typeface="Calibri" panose="020F0502020204030204" pitchFamily="34" charset="0"/>
              </a:rPr>
              <a:t>Treatment of Interferonopathies - JAKi</a:t>
            </a:r>
            <a:br>
              <a:rPr lang="en-US" b="0" dirty="0"/>
            </a:br>
            <a:endParaRPr lang="en-US" dirty="0"/>
          </a:p>
        </p:txBody>
      </p:sp>
      <p:sp>
        <p:nvSpPr>
          <p:cNvPr id="3" name="Footer Placeholder 2">
            <a:extLst>
              <a:ext uri="{FF2B5EF4-FFF2-40B4-BE49-F238E27FC236}">
                <a16:creationId xmlns:a16="http://schemas.microsoft.com/office/drawing/2014/main" id="{F8D1F94D-E43F-8E66-8736-3C51CF279A59}"/>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3731F256-8C74-2E9A-C610-8B50F95052DC}"/>
              </a:ext>
            </a:extLst>
          </p:cNvPr>
          <p:cNvSpPr>
            <a:spLocks noGrp="1"/>
          </p:cNvSpPr>
          <p:nvPr>
            <p:ph type="sldNum" sz="quarter" idx="12"/>
          </p:nvPr>
        </p:nvSpPr>
        <p:spPr/>
        <p:txBody>
          <a:bodyPr/>
          <a:lstStyle/>
          <a:p>
            <a:fld id="{3BC4C311-7071-1848-9B08-8EA50F75C87E}" type="slidenum">
              <a:rPr lang="de-DE" smtClean="0"/>
              <a:pPr/>
              <a:t>21</a:t>
            </a:fld>
            <a:endParaRPr lang="de-DE"/>
          </a:p>
        </p:txBody>
      </p:sp>
      <p:grpSp>
        <p:nvGrpSpPr>
          <p:cNvPr id="7" name="Group 6">
            <a:extLst>
              <a:ext uri="{FF2B5EF4-FFF2-40B4-BE49-F238E27FC236}">
                <a16:creationId xmlns:a16="http://schemas.microsoft.com/office/drawing/2014/main" id="{B024E736-02BA-B21A-8A23-3F309FA57925}"/>
              </a:ext>
            </a:extLst>
          </p:cNvPr>
          <p:cNvGrpSpPr/>
          <p:nvPr/>
        </p:nvGrpSpPr>
        <p:grpSpPr>
          <a:xfrm>
            <a:off x="272704" y="917724"/>
            <a:ext cx="11766896" cy="5680793"/>
            <a:chOff x="272704" y="877811"/>
            <a:chExt cx="11766896" cy="5836292"/>
          </a:xfrm>
        </p:grpSpPr>
        <p:pic>
          <p:nvPicPr>
            <p:cNvPr id="17" name="Picture 16">
              <a:extLst>
                <a:ext uri="{FF2B5EF4-FFF2-40B4-BE49-F238E27FC236}">
                  <a16:creationId xmlns:a16="http://schemas.microsoft.com/office/drawing/2014/main" id="{1893F2AC-4EF4-DE74-20E0-2F0D7A213ABB}"/>
                </a:ext>
              </a:extLst>
            </p:cNvPr>
            <p:cNvPicPr>
              <a:picLocks noChangeAspect="1"/>
            </p:cNvPicPr>
            <p:nvPr/>
          </p:nvPicPr>
          <p:blipFill>
            <a:blip r:embed="rId2"/>
            <a:stretch>
              <a:fillRect/>
            </a:stretch>
          </p:blipFill>
          <p:spPr>
            <a:xfrm>
              <a:off x="272704" y="952682"/>
              <a:ext cx="3941177" cy="5138552"/>
            </a:xfrm>
            <a:prstGeom prst="rect">
              <a:avLst/>
            </a:prstGeom>
          </p:spPr>
        </p:pic>
        <p:pic>
          <p:nvPicPr>
            <p:cNvPr id="20" name="Picture 19">
              <a:extLst>
                <a:ext uri="{FF2B5EF4-FFF2-40B4-BE49-F238E27FC236}">
                  <a16:creationId xmlns:a16="http://schemas.microsoft.com/office/drawing/2014/main" id="{DB9B37C9-13BF-3F3A-C4CA-B1DE059718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5764" y="1203888"/>
              <a:ext cx="2376144" cy="2571838"/>
            </a:xfrm>
            <a:prstGeom prst="rect">
              <a:avLst/>
            </a:prstGeom>
            <a:gradFill flip="none" rotWithShape="1">
              <a:gsLst>
                <a:gs pos="0">
                  <a:srgbClr val="FAC4D7"/>
                </a:gs>
                <a:gs pos="25000">
                  <a:srgbClr val="E58195"/>
                </a:gs>
                <a:gs pos="54000">
                  <a:srgbClr val="FF9CAB"/>
                </a:gs>
                <a:gs pos="100000">
                  <a:srgbClr val="E58195"/>
                </a:gs>
              </a:gsLst>
              <a:path path="circle">
                <a:fillToRect l="50000" t="50000" r="50000" b="50000"/>
              </a:path>
              <a:tileRect/>
            </a:gradFill>
            <a:ln>
              <a:noFill/>
            </a:ln>
            <a:scene3d>
              <a:camera prst="orthographicFront"/>
              <a:lightRig rig="threePt" dir="t"/>
            </a:scene3d>
            <a:sp3d prstMaterial="powder">
              <a:bevelT/>
              <a:bevelB/>
            </a:sp3d>
          </p:spPr>
        </p:pic>
        <p:grpSp>
          <p:nvGrpSpPr>
            <p:cNvPr id="9" name="Group 8">
              <a:extLst>
                <a:ext uri="{FF2B5EF4-FFF2-40B4-BE49-F238E27FC236}">
                  <a16:creationId xmlns:a16="http://schemas.microsoft.com/office/drawing/2014/main" id="{F0D3F6E8-B436-BD11-2E8A-DF81FBBBAE08}"/>
                </a:ext>
              </a:extLst>
            </p:cNvPr>
            <p:cNvGrpSpPr/>
            <p:nvPr/>
          </p:nvGrpSpPr>
          <p:grpSpPr>
            <a:xfrm>
              <a:off x="7493820" y="1231303"/>
              <a:ext cx="2310306" cy="4203528"/>
              <a:chOff x="3793172" y="1040535"/>
              <a:chExt cx="2310306" cy="4787836"/>
            </a:xfrm>
          </p:grpSpPr>
          <p:pic>
            <p:nvPicPr>
              <p:cNvPr id="18" name="Picture 17">
                <a:extLst>
                  <a:ext uri="{FF2B5EF4-FFF2-40B4-BE49-F238E27FC236}">
                    <a16:creationId xmlns:a16="http://schemas.microsoft.com/office/drawing/2014/main" id="{DF384B81-995F-52AC-C26D-5FE140BA61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93172" y="1040535"/>
                <a:ext cx="2310306" cy="2866883"/>
              </a:xfrm>
              <a:prstGeom prst="rect">
                <a:avLst/>
              </a:prstGeom>
              <a:gradFill flip="none" rotWithShape="1">
                <a:gsLst>
                  <a:gs pos="0">
                    <a:schemeClr val="accent1">
                      <a:lumMod val="0"/>
                      <a:lumOff val="100000"/>
                    </a:schemeClr>
                  </a:gs>
                  <a:gs pos="22000">
                    <a:schemeClr val="accent1">
                      <a:lumMod val="0"/>
                      <a:lumOff val="100000"/>
                    </a:schemeClr>
                  </a:gs>
                  <a:gs pos="100000">
                    <a:schemeClr val="accent1">
                      <a:lumMod val="100000"/>
                    </a:schemeClr>
                  </a:gs>
                </a:gsLst>
                <a:path path="circle">
                  <a:fillToRect l="50000" t="-80000" r="50000" b="180000"/>
                </a:path>
                <a:tileRect/>
              </a:gradFill>
              <a:ln>
                <a:solidFill>
                  <a:schemeClr val="accent5">
                    <a:lumMod val="50000"/>
                  </a:schemeClr>
                </a:solidFill>
              </a:ln>
              <a:scene3d>
                <a:camera prst="orthographicFront"/>
                <a:lightRig rig="threePt" dir="t"/>
              </a:scene3d>
              <a:sp3d prstMaterial="powder">
                <a:bevelT/>
                <a:bevelB/>
              </a:sp3d>
            </p:spPr>
          </p:pic>
          <p:sp>
            <p:nvSpPr>
              <p:cNvPr id="19" name="Rectangle 18">
                <a:extLst>
                  <a:ext uri="{FF2B5EF4-FFF2-40B4-BE49-F238E27FC236}">
                    <a16:creationId xmlns:a16="http://schemas.microsoft.com/office/drawing/2014/main" id="{1C6C0D33-5B74-0FD5-8EF3-FAB76ADF1B24}"/>
                  </a:ext>
                </a:extLst>
              </p:cNvPr>
              <p:cNvSpPr/>
              <p:nvPr/>
            </p:nvSpPr>
            <p:spPr>
              <a:xfrm>
                <a:off x="4638907" y="5538439"/>
                <a:ext cx="906966" cy="28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892E8A8B-7458-B895-DF55-3A1F7A1FE6B0}"/>
                </a:ext>
              </a:extLst>
            </p:cNvPr>
            <p:cNvSpPr txBox="1"/>
            <p:nvPr/>
          </p:nvSpPr>
          <p:spPr>
            <a:xfrm>
              <a:off x="435210" y="6041188"/>
              <a:ext cx="2462745"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Kim H et al. 2018</a:t>
              </a:r>
            </a:p>
            <a:p>
              <a:r>
                <a:rPr lang="en-US" sz="1400" dirty="0">
                  <a:latin typeface="Arial" panose="020B0604020202020204" pitchFamily="34" charset="0"/>
                  <a:cs typeface="Arial" panose="020B0604020202020204" pitchFamily="34" charset="0"/>
                </a:rPr>
                <a:t>Sanchez et al. </a:t>
              </a:r>
              <a:r>
                <a:rPr lang="en-US" sz="1400" i="1" dirty="0">
                  <a:latin typeface="Arial" panose="020B0604020202020204" pitchFamily="34" charset="0"/>
                  <a:cs typeface="Arial" panose="020B0604020202020204" pitchFamily="34" charset="0"/>
                </a:rPr>
                <a:t>JCI</a:t>
              </a:r>
              <a:r>
                <a:rPr lang="en-US" sz="1400" dirty="0">
                  <a:latin typeface="Arial" panose="020B0604020202020204" pitchFamily="34" charset="0"/>
                  <a:cs typeface="Arial" panose="020B0604020202020204" pitchFamily="34" charset="0"/>
                </a:rPr>
                <a:t> 2019</a:t>
              </a:r>
            </a:p>
          </p:txBody>
        </p:sp>
        <p:sp>
          <p:nvSpPr>
            <p:cNvPr id="12" name="TextBox 11">
              <a:extLst>
                <a:ext uri="{FF2B5EF4-FFF2-40B4-BE49-F238E27FC236}">
                  <a16:creationId xmlns:a16="http://schemas.microsoft.com/office/drawing/2014/main" id="{39A105BD-1A21-4576-8C29-92CEF3BF4CF3}"/>
                </a:ext>
              </a:extLst>
            </p:cNvPr>
            <p:cNvSpPr txBox="1"/>
            <p:nvPr/>
          </p:nvSpPr>
          <p:spPr>
            <a:xfrm>
              <a:off x="4438195" y="4532315"/>
              <a:ext cx="3315610" cy="2181788"/>
            </a:xfrm>
            <a:prstGeom prst="rect">
              <a:avLst/>
            </a:prstGeom>
            <a:noFill/>
          </p:spPr>
          <p:txBody>
            <a:bodyPr wrap="square" rtlCol="0">
              <a:spAutoFit/>
            </a:bodyPr>
            <a:lstStyle/>
            <a:p>
              <a:r>
                <a:rPr lang="en-US" sz="2200" dirty="0">
                  <a:solidFill>
                    <a:schemeClr val="tx1">
                      <a:lumMod val="75000"/>
                      <a:lumOff val="25000"/>
                    </a:schemeClr>
                  </a:solidFill>
                </a:rPr>
                <a:t>Improvement</a:t>
              </a:r>
            </a:p>
            <a:p>
              <a:pPr marL="285750" indent="-285750">
                <a:buFont typeface="Arial" panose="020B0604020202020204" pitchFamily="34" charset="0"/>
                <a:buChar char="•"/>
              </a:pPr>
              <a:r>
                <a:rPr lang="en-US" sz="2200" dirty="0"/>
                <a:t>Growth parameters  (height and DEXA scan)</a:t>
              </a:r>
            </a:p>
            <a:p>
              <a:pPr marL="285750" indent="-285750">
                <a:buFont typeface="Arial" panose="020B0604020202020204" pitchFamily="34" charset="0"/>
                <a:buChar char="•"/>
              </a:pPr>
              <a:r>
                <a:rPr lang="en-US" sz="2200" dirty="0"/>
                <a:t>Cytopenias</a:t>
              </a:r>
            </a:p>
            <a:p>
              <a:pPr marL="285750" indent="-285750">
                <a:buFont typeface="Arial" panose="020B0604020202020204" pitchFamily="34" charset="0"/>
                <a:buChar char="•"/>
              </a:pPr>
              <a:r>
                <a:rPr lang="en-US" sz="2200" dirty="0"/>
                <a:t>Daily diary score</a:t>
              </a:r>
            </a:p>
            <a:p>
              <a:pPr marL="285750" indent="-285750">
                <a:buFont typeface="Arial" panose="020B0604020202020204" pitchFamily="34" charset="0"/>
                <a:buChar char="•"/>
              </a:pPr>
              <a:r>
                <a:rPr lang="en-US" sz="2200" dirty="0"/>
                <a:t>Lung function</a:t>
              </a:r>
              <a:endParaRPr lang="en-US" sz="2200" dirty="0">
                <a:solidFill>
                  <a:prstClr val="black"/>
                </a:solidFill>
              </a:endParaRPr>
            </a:p>
          </p:txBody>
        </p:sp>
        <p:sp>
          <p:nvSpPr>
            <p:cNvPr id="13" name="TextBox 12">
              <a:extLst>
                <a:ext uri="{FF2B5EF4-FFF2-40B4-BE49-F238E27FC236}">
                  <a16:creationId xmlns:a16="http://schemas.microsoft.com/office/drawing/2014/main" id="{4E95F942-A99A-6976-628A-19074B9F3E1D}"/>
                </a:ext>
              </a:extLst>
            </p:cNvPr>
            <p:cNvSpPr txBox="1"/>
            <p:nvPr/>
          </p:nvSpPr>
          <p:spPr>
            <a:xfrm>
              <a:off x="4755765" y="3897412"/>
              <a:ext cx="5335008" cy="474302"/>
            </a:xfrm>
            <a:prstGeom prst="rect">
              <a:avLst/>
            </a:prstGeom>
            <a:noFill/>
          </p:spPr>
          <p:txBody>
            <a:bodyPr wrap="square" rtlCol="0">
              <a:spAutoFit/>
            </a:bodyPr>
            <a:lstStyle/>
            <a:p>
              <a:pPr algn="ctr"/>
              <a:r>
                <a:rPr lang="en-US" sz="2400" dirty="0">
                  <a:solidFill>
                    <a:schemeClr val="tx1">
                      <a:lumMod val="75000"/>
                      <a:lumOff val="25000"/>
                    </a:schemeClr>
                  </a:solidFill>
                  <a:latin typeface="Calibri" panose="020F0502020204030204" pitchFamily="34" charset="0"/>
                  <a:cs typeface="Calibri" panose="020F0502020204030204" pitchFamily="34" charset="0"/>
                </a:rPr>
                <a:t>Remission in 50% of patients</a:t>
              </a:r>
            </a:p>
          </p:txBody>
        </p:sp>
        <p:sp>
          <p:nvSpPr>
            <p:cNvPr id="14" name="TextBox 13">
              <a:extLst>
                <a:ext uri="{FF2B5EF4-FFF2-40B4-BE49-F238E27FC236}">
                  <a16:creationId xmlns:a16="http://schemas.microsoft.com/office/drawing/2014/main" id="{7B849A5E-56CC-EA43-47C0-793B01C5ADDF}"/>
                </a:ext>
              </a:extLst>
            </p:cNvPr>
            <p:cNvSpPr txBox="1"/>
            <p:nvPr/>
          </p:nvSpPr>
          <p:spPr>
            <a:xfrm>
              <a:off x="7885326" y="4533167"/>
              <a:ext cx="4154274" cy="2055309"/>
            </a:xfrm>
            <a:prstGeom prst="rect">
              <a:avLst/>
            </a:prstGeom>
            <a:noFill/>
          </p:spPr>
          <p:txBody>
            <a:bodyPr wrap="square" rtlCol="0">
              <a:spAutoFit/>
            </a:bodyPr>
            <a:lstStyle/>
            <a:p>
              <a:pPr lvl="0">
                <a:defRPr/>
              </a:pPr>
              <a:r>
                <a:rPr lang="en-US" sz="2200" dirty="0">
                  <a:solidFill>
                    <a:schemeClr val="tx1">
                      <a:lumMod val="75000"/>
                      <a:lumOff val="25000"/>
                    </a:schemeClr>
                  </a:solidFill>
                </a:rPr>
                <a:t>Safety</a:t>
              </a:r>
              <a:r>
                <a:rPr lang="en-US" sz="2200" b="1" dirty="0"/>
                <a:t> </a:t>
              </a:r>
            </a:p>
            <a:p>
              <a:pPr marL="285750" lvl="0" indent="-285750">
                <a:buFont typeface="Arial" panose="020B0604020202020204" pitchFamily="34" charset="0"/>
                <a:buChar char="•"/>
                <a:defRPr/>
              </a:pPr>
              <a:r>
                <a:rPr lang="en-US" sz="2200" dirty="0">
                  <a:solidFill>
                    <a:prstClr val="black"/>
                  </a:solidFill>
                </a:rPr>
                <a:t>Drug Exposure:~1.8 fold higher than RA at 4mg/d</a:t>
              </a:r>
            </a:p>
            <a:p>
              <a:pPr marL="285750" lvl="0" indent="-285750">
                <a:buFont typeface="Arial" panose="020B0604020202020204" pitchFamily="34" charset="0"/>
                <a:buChar char="•"/>
                <a:defRPr/>
              </a:pPr>
              <a:r>
                <a:rPr lang="en-US" sz="2200" dirty="0">
                  <a:solidFill>
                    <a:prstClr val="black"/>
                  </a:solidFill>
                </a:rPr>
                <a:t>Reactivation of (BK, HZV)</a:t>
              </a:r>
            </a:p>
            <a:p>
              <a:endParaRPr lang="en-US" b="1" dirty="0"/>
            </a:p>
            <a:p>
              <a:pPr lvl="0">
                <a:defRPr/>
              </a:pPr>
              <a:endParaRPr lang="en-US" dirty="0">
                <a:solidFill>
                  <a:prstClr val="black"/>
                </a:solidFill>
              </a:endParaRPr>
            </a:p>
          </p:txBody>
        </p:sp>
        <p:sp>
          <p:nvSpPr>
            <p:cNvPr id="16" name="TextBox 15">
              <a:extLst>
                <a:ext uri="{FF2B5EF4-FFF2-40B4-BE49-F238E27FC236}">
                  <a16:creationId xmlns:a16="http://schemas.microsoft.com/office/drawing/2014/main" id="{90198BAA-471A-D49D-C664-EED963313B2C}"/>
                </a:ext>
              </a:extLst>
            </p:cNvPr>
            <p:cNvSpPr txBox="1"/>
            <p:nvPr/>
          </p:nvSpPr>
          <p:spPr>
            <a:xfrm>
              <a:off x="3216743" y="1389613"/>
              <a:ext cx="184731" cy="347821"/>
            </a:xfrm>
            <a:prstGeom prst="rect">
              <a:avLst/>
            </a:prstGeom>
            <a:noFill/>
          </p:spPr>
          <p:txBody>
            <a:bodyPr wrap="none" rtlCol="0">
              <a:spAutoFit/>
            </a:bodyPr>
            <a:lstStyle/>
            <a:p>
              <a:endParaRPr lang="en-US" sz="1600" dirty="0"/>
            </a:p>
          </p:txBody>
        </p:sp>
        <p:sp>
          <p:nvSpPr>
            <p:cNvPr id="15" name="TextBox 14">
              <a:extLst>
                <a:ext uri="{FF2B5EF4-FFF2-40B4-BE49-F238E27FC236}">
                  <a16:creationId xmlns:a16="http://schemas.microsoft.com/office/drawing/2014/main" id="{D2666210-90A4-CEF3-9BBD-B73867F86565}"/>
                </a:ext>
              </a:extLst>
            </p:cNvPr>
            <p:cNvSpPr txBox="1"/>
            <p:nvPr/>
          </p:nvSpPr>
          <p:spPr>
            <a:xfrm>
              <a:off x="3207049" y="877811"/>
              <a:ext cx="1324402" cy="853744"/>
            </a:xfrm>
            <a:prstGeom prst="rect">
              <a:avLst/>
            </a:prstGeom>
            <a:noFill/>
          </p:spPr>
          <p:txBody>
            <a:bodyPr wrap="none" rtlCol="0">
              <a:spAutoFit/>
            </a:bodyPr>
            <a:lstStyle/>
            <a:p>
              <a:r>
                <a:rPr lang="en-US" sz="1600" dirty="0"/>
                <a:t>CANDLE n=10</a:t>
              </a:r>
            </a:p>
            <a:p>
              <a:r>
                <a:rPr lang="en-US" sz="1600" dirty="0"/>
                <a:t>SAVI n=4</a:t>
              </a:r>
            </a:p>
            <a:p>
              <a:r>
                <a:rPr lang="en-US" sz="1600" dirty="0"/>
                <a:t>Other n=4</a:t>
              </a:r>
            </a:p>
          </p:txBody>
        </p:sp>
      </p:grpSp>
    </p:spTree>
    <p:extLst>
      <p:ext uri="{BB962C8B-B14F-4D97-AF65-F5344CB8AC3E}">
        <p14:creationId xmlns:p14="http://schemas.microsoft.com/office/powerpoint/2010/main" val="1713028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0F2D0A-61DA-F67F-A891-04CAE8E4AFBC}"/>
              </a:ext>
            </a:extLst>
          </p:cNvPr>
          <p:cNvSpPr txBox="1">
            <a:spLocks/>
          </p:cNvSpPr>
          <p:nvPr/>
        </p:nvSpPr>
        <p:spPr>
          <a:xfrm>
            <a:off x="397933" y="239269"/>
            <a:ext cx="11076609" cy="9152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4">
                    <a:lumMod val="75000"/>
                  </a:schemeClr>
                </a:solidFill>
                <a:latin typeface="Calibri" panose="020F0502020204030204" pitchFamily="34" charset="0"/>
                <a:cs typeface="Calibri" panose="020F0502020204030204" pitchFamily="34" charset="0"/>
              </a:rPr>
              <a:t>Anifrolumab suppresses IFN score in CANDLE and SAVI </a:t>
            </a:r>
            <a:endParaRPr lang="en-US" dirty="0">
              <a:solidFill>
                <a:schemeClr val="accent4">
                  <a:lumMod val="75000"/>
                </a:schemeClr>
              </a:solidFill>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693352B9-F9AB-B6C8-C72F-88DCFE8878CE}"/>
              </a:ext>
            </a:extLst>
          </p:cNvPr>
          <p:cNvPicPr>
            <a:picLocks noChangeAspect="1"/>
          </p:cNvPicPr>
          <p:nvPr/>
        </p:nvPicPr>
        <p:blipFill>
          <a:blip r:embed="rId2"/>
          <a:stretch>
            <a:fillRect/>
          </a:stretch>
        </p:blipFill>
        <p:spPr>
          <a:xfrm>
            <a:off x="76200" y="1524661"/>
            <a:ext cx="6742493" cy="4255653"/>
          </a:xfrm>
          <a:prstGeom prst="rect">
            <a:avLst/>
          </a:prstGeom>
        </p:spPr>
      </p:pic>
      <p:grpSp>
        <p:nvGrpSpPr>
          <p:cNvPr id="9" name="Group 8">
            <a:extLst>
              <a:ext uri="{FF2B5EF4-FFF2-40B4-BE49-F238E27FC236}">
                <a16:creationId xmlns:a16="http://schemas.microsoft.com/office/drawing/2014/main" id="{6E5028BC-3151-9E7B-62CC-3AD342E74DB8}"/>
              </a:ext>
            </a:extLst>
          </p:cNvPr>
          <p:cNvGrpSpPr/>
          <p:nvPr/>
        </p:nvGrpSpPr>
        <p:grpSpPr>
          <a:xfrm>
            <a:off x="6492863" y="2378289"/>
            <a:ext cx="5622937" cy="2548396"/>
            <a:chOff x="6441388" y="2784943"/>
            <a:chExt cx="5622937" cy="2041906"/>
          </a:xfrm>
        </p:grpSpPr>
        <p:grpSp>
          <p:nvGrpSpPr>
            <p:cNvPr id="2" name="Group 1">
              <a:extLst>
                <a:ext uri="{FF2B5EF4-FFF2-40B4-BE49-F238E27FC236}">
                  <a16:creationId xmlns:a16="http://schemas.microsoft.com/office/drawing/2014/main" id="{2B01838F-AF75-A7AB-5B35-F9E6F3E5FD27}"/>
                </a:ext>
              </a:extLst>
            </p:cNvPr>
            <p:cNvGrpSpPr/>
            <p:nvPr/>
          </p:nvGrpSpPr>
          <p:grpSpPr>
            <a:xfrm>
              <a:off x="6441388" y="3045732"/>
              <a:ext cx="5622937" cy="1781117"/>
              <a:chOff x="551345" y="2109267"/>
              <a:chExt cx="10488832" cy="2157132"/>
            </a:xfrm>
          </p:grpSpPr>
          <p:pic>
            <p:nvPicPr>
              <p:cNvPr id="4" name="Picture 3">
                <a:extLst>
                  <a:ext uri="{FF2B5EF4-FFF2-40B4-BE49-F238E27FC236}">
                    <a16:creationId xmlns:a16="http://schemas.microsoft.com/office/drawing/2014/main" id="{8369A567-AE06-A184-240D-56E754497C49}"/>
                  </a:ext>
                </a:extLst>
              </p:cNvPr>
              <p:cNvPicPr>
                <a:picLocks noChangeAspect="1"/>
              </p:cNvPicPr>
              <p:nvPr/>
            </p:nvPicPr>
            <p:blipFill>
              <a:blip r:embed="rId3"/>
              <a:stretch>
                <a:fillRect/>
              </a:stretch>
            </p:blipFill>
            <p:spPr>
              <a:xfrm>
                <a:off x="5961729" y="2109267"/>
                <a:ext cx="5078448" cy="2157132"/>
              </a:xfrm>
              <a:prstGeom prst="rect">
                <a:avLst/>
              </a:prstGeom>
            </p:spPr>
          </p:pic>
          <p:pic>
            <p:nvPicPr>
              <p:cNvPr id="6" name="Picture 5">
                <a:extLst>
                  <a:ext uri="{FF2B5EF4-FFF2-40B4-BE49-F238E27FC236}">
                    <a16:creationId xmlns:a16="http://schemas.microsoft.com/office/drawing/2014/main" id="{3BFBE690-1C1A-3E75-C1FA-BEE45343AA97}"/>
                  </a:ext>
                </a:extLst>
              </p:cNvPr>
              <p:cNvPicPr>
                <a:picLocks noChangeAspect="1"/>
              </p:cNvPicPr>
              <p:nvPr/>
            </p:nvPicPr>
            <p:blipFill>
              <a:blip r:embed="rId4"/>
              <a:stretch>
                <a:fillRect/>
              </a:stretch>
            </p:blipFill>
            <p:spPr>
              <a:xfrm>
                <a:off x="551345" y="2285199"/>
                <a:ext cx="5078448" cy="1981200"/>
              </a:xfrm>
              <a:prstGeom prst="rect">
                <a:avLst/>
              </a:prstGeom>
            </p:spPr>
          </p:pic>
        </p:grpSp>
        <p:sp>
          <p:nvSpPr>
            <p:cNvPr id="7" name="TextBox 6">
              <a:extLst>
                <a:ext uri="{FF2B5EF4-FFF2-40B4-BE49-F238E27FC236}">
                  <a16:creationId xmlns:a16="http://schemas.microsoft.com/office/drawing/2014/main" id="{FB17882F-A4A6-C08C-5861-5390C9361F39}"/>
                </a:ext>
              </a:extLst>
            </p:cNvPr>
            <p:cNvSpPr txBox="1"/>
            <p:nvPr/>
          </p:nvSpPr>
          <p:spPr>
            <a:xfrm>
              <a:off x="6818693" y="2842760"/>
              <a:ext cx="1502229" cy="289438"/>
            </a:xfrm>
            <a:prstGeom prst="rect">
              <a:avLst/>
            </a:prstGeom>
            <a:noFill/>
          </p:spPr>
          <p:txBody>
            <a:bodyPr wrap="square" lIns="0" tIns="0" rIns="0" bIns="0" rtlCol="0" anchor="t" anchorCtr="0">
              <a:spAutoFit/>
            </a:bodyPr>
            <a:lstStyle/>
            <a:p>
              <a:pPr algn="l">
                <a:lnSpc>
                  <a:spcPct val="110000"/>
                </a:lnSpc>
                <a:spcBef>
                  <a:spcPts val="900"/>
                </a:spcBef>
              </a:pPr>
              <a:r>
                <a:rPr lang="en-US" b="1" dirty="0">
                  <a:latin typeface="Calibri" panose="020F0502020204030204" pitchFamily="34" charset="0"/>
                  <a:cs typeface="Calibri" panose="020F0502020204030204" pitchFamily="34" charset="0"/>
                </a:rPr>
                <a:t>17 y M SAVI</a:t>
              </a:r>
            </a:p>
          </p:txBody>
        </p:sp>
        <p:sp>
          <p:nvSpPr>
            <p:cNvPr id="8" name="TextBox 7">
              <a:extLst>
                <a:ext uri="{FF2B5EF4-FFF2-40B4-BE49-F238E27FC236}">
                  <a16:creationId xmlns:a16="http://schemas.microsoft.com/office/drawing/2014/main" id="{0244C34B-47F9-45B2-33AF-A6ABD63C2D45}"/>
                </a:ext>
              </a:extLst>
            </p:cNvPr>
            <p:cNvSpPr txBox="1"/>
            <p:nvPr/>
          </p:nvSpPr>
          <p:spPr>
            <a:xfrm>
              <a:off x="9470572" y="2784943"/>
              <a:ext cx="1502229" cy="289438"/>
            </a:xfrm>
            <a:prstGeom prst="rect">
              <a:avLst/>
            </a:prstGeom>
            <a:noFill/>
          </p:spPr>
          <p:txBody>
            <a:bodyPr wrap="square" lIns="0" tIns="0" rIns="0" bIns="0" rtlCol="0" anchor="t" anchorCtr="0">
              <a:spAutoFit/>
            </a:bodyPr>
            <a:lstStyle/>
            <a:p>
              <a:pPr algn="l">
                <a:lnSpc>
                  <a:spcPct val="110000"/>
                </a:lnSpc>
                <a:spcBef>
                  <a:spcPts val="900"/>
                </a:spcBef>
              </a:pPr>
              <a:r>
                <a:rPr lang="en-US" b="1" dirty="0">
                  <a:latin typeface="Calibri" panose="020F0502020204030204" pitchFamily="34" charset="0"/>
                  <a:cs typeface="Calibri" panose="020F0502020204030204" pitchFamily="34" charset="0"/>
                </a:rPr>
                <a:t>27 y M SAVI</a:t>
              </a:r>
            </a:p>
          </p:txBody>
        </p:sp>
      </p:grpSp>
    </p:spTree>
    <p:extLst>
      <p:ext uri="{BB962C8B-B14F-4D97-AF65-F5344CB8AC3E}">
        <p14:creationId xmlns:p14="http://schemas.microsoft.com/office/powerpoint/2010/main" val="1146843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18F9402-9EDF-B6DA-02DF-DDBBFC16831B}"/>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8CA0D515-E7D5-9547-6C29-10DE31C159F0}"/>
              </a:ext>
            </a:extLst>
          </p:cNvPr>
          <p:cNvSpPr>
            <a:spLocks noGrp="1"/>
          </p:cNvSpPr>
          <p:nvPr>
            <p:ph type="sldNum" sz="quarter" idx="12"/>
          </p:nvPr>
        </p:nvSpPr>
        <p:spPr/>
        <p:txBody>
          <a:bodyPr/>
          <a:lstStyle/>
          <a:p>
            <a:fld id="{3BC4C311-7071-1848-9B08-8EA50F75C87E}" type="slidenum">
              <a:rPr lang="de-DE" smtClean="0"/>
              <a:pPr/>
              <a:t>23</a:t>
            </a:fld>
            <a:endParaRPr lang="de-DE"/>
          </a:p>
        </p:txBody>
      </p:sp>
      <p:sp>
        <p:nvSpPr>
          <p:cNvPr id="5" name="Title 1">
            <a:extLst>
              <a:ext uri="{FF2B5EF4-FFF2-40B4-BE49-F238E27FC236}">
                <a16:creationId xmlns:a16="http://schemas.microsoft.com/office/drawing/2014/main" id="{5C8214B6-C65B-2DA8-C281-6FE51ADA5E37}"/>
              </a:ext>
            </a:extLst>
          </p:cNvPr>
          <p:cNvSpPr txBox="1">
            <a:spLocks/>
          </p:cNvSpPr>
          <p:nvPr/>
        </p:nvSpPr>
        <p:spPr>
          <a:xfrm>
            <a:off x="333372" y="936702"/>
            <a:ext cx="11525255" cy="5064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solidFill>
                  <a:schemeClr val="tx1">
                    <a:lumMod val="75000"/>
                    <a:lumOff val="25000"/>
                  </a:schemeClr>
                </a:solidFill>
                <a:latin typeface="Calibri" panose="020F0502020204030204" pitchFamily="34" charset="0"/>
                <a:ea typeface="MS PGothic"/>
                <a:cs typeface="Calibri" panose="020F0502020204030204" pitchFamily="34" charset="0"/>
              </a:rPr>
              <a:t>Unmet need CANDLE: </a:t>
            </a:r>
            <a:r>
              <a:rPr lang="en-US" sz="3200" dirty="0">
                <a:solidFill>
                  <a:schemeClr val="tx1">
                    <a:lumMod val="75000"/>
                    <a:lumOff val="25000"/>
                  </a:schemeClr>
                </a:solidFill>
                <a:latin typeface="Calibri" panose="020F0502020204030204" pitchFamily="34" charset="0"/>
                <a:cs typeface="Calibri" panose="020F0502020204030204" pitchFamily="34" charset="0"/>
              </a:rPr>
              <a:t>Panniculitis and </a:t>
            </a:r>
            <a:r>
              <a:rPr lang="en-US" altLang="en-US" sz="3200" dirty="0">
                <a:solidFill>
                  <a:schemeClr val="tx1">
                    <a:lumMod val="75000"/>
                    <a:lumOff val="25000"/>
                  </a:schemeClr>
                </a:solidFill>
                <a:latin typeface="Calibri" panose="020F0502020204030204" pitchFamily="34" charset="0"/>
                <a:ea typeface="MS PGothic"/>
                <a:cs typeface="Calibri" panose="020F0502020204030204" pitchFamily="34" charset="0"/>
              </a:rPr>
              <a:t>Lipoatrophy</a:t>
            </a:r>
            <a:endParaRPr lang="en-US" sz="3200" dirty="0">
              <a:solidFill>
                <a:schemeClr val="tx1">
                  <a:lumMod val="75000"/>
                  <a:lumOff val="25000"/>
                </a:schemeClr>
              </a:solidFill>
              <a:latin typeface="Calibri" panose="020F0502020204030204" pitchFamily="34" charset="0"/>
              <a:ea typeface="MS PGothic"/>
              <a:cs typeface="Calibri" panose="020F0502020204030204" pitchFamily="34" charset="0"/>
            </a:endParaRPr>
          </a:p>
        </p:txBody>
      </p:sp>
      <p:pic>
        <p:nvPicPr>
          <p:cNvPr id="6" name="Picture 5">
            <a:extLst>
              <a:ext uri="{FF2B5EF4-FFF2-40B4-BE49-F238E27FC236}">
                <a16:creationId xmlns:a16="http://schemas.microsoft.com/office/drawing/2014/main" id="{9EC6B8E3-2F31-906F-FAF7-EC670A60AF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809716" y="2595996"/>
            <a:ext cx="2753173" cy="2561027"/>
          </a:xfrm>
          <a:prstGeom prst="rect">
            <a:avLst/>
          </a:prstGeom>
        </p:spPr>
      </p:pic>
      <p:pic>
        <p:nvPicPr>
          <p:cNvPr id="7" name="Picture 6">
            <a:extLst>
              <a:ext uri="{FF2B5EF4-FFF2-40B4-BE49-F238E27FC236}">
                <a16:creationId xmlns:a16="http://schemas.microsoft.com/office/drawing/2014/main" id="{B13C759E-39BC-0185-895E-92286DD2DD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185" y="2499923"/>
            <a:ext cx="3128718" cy="2753172"/>
          </a:xfrm>
          <a:prstGeom prst="rect">
            <a:avLst/>
          </a:prstGeom>
        </p:spPr>
      </p:pic>
      <p:pic>
        <p:nvPicPr>
          <p:cNvPr id="8" name="Picture 7">
            <a:extLst>
              <a:ext uri="{FF2B5EF4-FFF2-40B4-BE49-F238E27FC236}">
                <a16:creationId xmlns:a16="http://schemas.microsoft.com/office/drawing/2014/main" id="{75419CCB-BBA6-8D5A-937D-EB063FD29B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536472" y="2658152"/>
            <a:ext cx="2753172" cy="2436713"/>
          </a:xfrm>
          <a:prstGeom prst="rect">
            <a:avLst/>
          </a:prstGeom>
        </p:spPr>
      </p:pic>
      <p:pic>
        <p:nvPicPr>
          <p:cNvPr id="9" name="Picture 8">
            <a:extLst>
              <a:ext uri="{FF2B5EF4-FFF2-40B4-BE49-F238E27FC236}">
                <a16:creationId xmlns:a16="http://schemas.microsoft.com/office/drawing/2014/main" id="{34D38B75-622E-6C35-9AE7-0CA08CEB43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9300" y="2499922"/>
            <a:ext cx="2077202" cy="2753173"/>
          </a:xfrm>
          <a:prstGeom prst="rect">
            <a:avLst/>
          </a:prstGeom>
        </p:spPr>
      </p:pic>
      <p:sp>
        <p:nvSpPr>
          <p:cNvPr id="10" name="TextBox 9">
            <a:extLst>
              <a:ext uri="{FF2B5EF4-FFF2-40B4-BE49-F238E27FC236}">
                <a16:creationId xmlns:a16="http://schemas.microsoft.com/office/drawing/2014/main" id="{B1A5E792-AED0-2FD9-21F7-E0D77A255D1D}"/>
              </a:ext>
            </a:extLst>
          </p:cNvPr>
          <p:cNvSpPr txBox="1"/>
          <p:nvPr/>
        </p:nvSpPr>
        <p:spPr>
          <a:xfrm>
            <a:off x="1379543" y="1841156"/>
            <a:ext cx="237566" cy="369332"/>
          </a:xfrm>
          <a:prstGeom prst="rect">
            <a:avLst/>
          </a:prstGeom>
          <a:noFill/>
        </p:spPr>
        <p:txBody>
          <a:bodyPr wrap="none" rtlCol="0">
            <a:spAutoFit/>
          </a:bodyPr>
          <a:lstStyle/>
          <a:p>
            <a:r>
              <a:rPr lang="en-US" dirty="0"/>
              <a:t> </a:t>
            </a:r>
          </a:p>
        </p:txBody>
      </p:sp>
      <p:sp>
        <p:nvSpPr>
          <p:cNvPr id="11" name="TextBox 10">
            <a:extLst>
              <a:ext uri="{FF2B5EF4-FFF2-40B4-BE49-F238E27FC236}">
                <a16:creationId xmlns:a16="http://schemas.microsoft.com/office/drawing/2014/main" id="{DF0D44C2-93AF-A1D7-65B3-B18FDC31C139}"/>
              </a:ext>
            </a:extLst>
          </p:cNvPr>
          <p:cNvSpPr txBox="1"/>
          <p:nvPr/>
        </p:nvSpPr>
        <p:spPr>
          <a:xfrm>
            <a:off x="1334210" y="2166289"/>
            <a:ext cx="1348767" cy="369332"/>
          </a:xfrm>
          <a:prstGeom prst="rect">
            <a:avLst/>
          </a:prstGeom>
          <a:noFill/>
        </p:spPr>
        <p:txBody>
          <a:bodyPr wrap="none" rtlCol="0">
            <a:spAutoFit/>
          </a:bodyPr>
          <a:lstStyle/>
          <a:p>
            <a:r>
              <a:rPr lang="en-US" dirty="0">
                <a:solidFill>
                  <a:schemeClr val="tx1">
                    <a:lumMod val="75000"/>
                    <a:lumOff val="25000"/>
                  </a:schemeClr>
                </a:solidFill>
              </a:rPr>
              <a:t>Age 2 weeks</a:t>
            </a:r>
          </a:p>
        </p:txBody>
      </p:sp>
      <p:sp>
        <p:nvSpPr>
          <p:cNvPr id="12" name="TextBox 11">
            <a:extLst>
              <a:ext uri="{FF2B5EF4-FFF2-40B4-BE49-F238E27FC236}">
                <a16:creationId xmlns:a16="http://schemas.microsoft.com/office/drawing/2014/main" id="{464BF741-EE71-415F-9426-60EE4BA750E1}"/>
              </a:ext>
            </a:extLst>
          </p:cNvPr>
          <p:cNvSpPr txBox="1"/>
          <p:nvPr/>
        </p:nvSpPr>
        <p:spPr>
          <a:xfrm>
            <a:off x="4558117" y="2156418"/>
            <a:ext cx="1256370" cy="369332"/>
          </a:xfrm>
          <a:prstGeom prst="rect">
            <a:avLst/>
          </a:prstGeom>
          <a:noFill/>
        </p:spPr>
        <p:txBody>
          <a:bodyPr wrap="none" rtlCol="0">
            <a:spAutoFit/>
          </a:bodyPr>
          <a:lstStyle/>
          <a:p>
            <a:r>
              <a:rPr lang="en-US">
                <a:solidFill>
                  <a:schemeClr val="tx1">
                    <a:lumMod val="75000"/>
                    <a:lumOff val="25000"/>
                  </a:schemeClr>
                </a:solidFill>
              </a:rPr>
              <a:t>Age 2 years</a:t>
            </a:r>
          </a:p>
        </p:txBody>
      </p:sp>
      <p:sp>
        <p:nvSpPr>
          <p:cNvPr id="13" name="TextBox 12">
            <a:extLst>
              <a:ext uri="{FF2B5EF4-FFF2-40B4-BE49-F238E27FC236}">
                <a16:creationId xmlns:a16="http://schemas.microsoft.com/office/drawing/2014/main" id="{2641E58C-E11E-91F0-3EDC-35F5E3FD2435}"/>
              </a:ext>
            </a:extLst>
          </p:cNvPr>
          <p:cNvSpPr txBox="1"/>
          <p:nvPr/>
        </p:nvSpPr>
        <p:spPr>
          <a:xfrm>
            <a:off x="7347030" y="2130590"/>
            <a:ext cx="1256370" cy="369332"/>
          </a:xfrm>
          <a:prstGeom prst="rect">
            <a:avLst/>
          </a:prstGeom>
          <a:noFill/>
        </p:spPr>
        <p:txBody>
          <a:bodyPr wrap="none" rtlCol="0">
            <a:spAutoFit/>
          </a:bodyPr>
          <a:lstStyle/>
          <a:p>
            <a:r>
              <a:rPr lang="en-US">
                <a:solidFill>
                  <a:schemeClr val="tx1">
                    <a:lumMod val="75000"/>
                    <a:lumOff val="25000"/>
                  </a:schemeClr>
                </a:solidFill>
              </a:rPr>
              <a:t>Age 7 years</a:t>
            </a:r>
          </a:p>
        </p:txBody>
      </p:sp>
      <p:sp>
        <p:nvSpPr>
          <p:cNvPr id="14" name="TextBox 13">
            <a:extLst>
              <a:ext uri="{FF2B5EF4-FFF2-40B4-BE49-F238E27FC236}">
                <a16:creationId xmlns:a16="http://schemas.microsoft.com/office/drawing/2014/main" id="{37D22AA9-0643-D7D5-2C61-6E23BA88C3B0}"/>
              </a:ext>
            </a:extLst>
          </p:cNvPr>
          <p:cNvSpPr txBox="1"/>
          <p:nvPr/>
        </p:nvSpPr>
        <p:spPr>
          <a:xfrm>
            <a:off x="9783744" y="2156418"/>
            <a:ext cx="1373389" cy="369332"/>
          </a:xfrm>
          <a:prstGeom prst="rect">
            <a:avLst/>
          </a:prstGeom>
          <a:noFill/>
        </p:spPr>
        <p:txBody>
          <a:bodyPr wrap="none" rtlCol="0">
            <a:spAutoFit/>
          </a:bodyPr>
          <a:lstStyle/>
          <a:p>
            <a:r>
              <a:rPr lang="en-US">
                <a:solidFill>
                  <a:schemeClr val="tx1">
                    <a:lumMod val="75000"/>
                    <a:lumOff val="25000"/>
                  </a:schemeClr>
                </a:solidFill>
              </a:rPr>
              <a:t>Age 18 years</a:t>
            </a:r>
          </a:p>
        </p:txBody>
      </p:sp>
      <p:sp>
        <p:nvSpPr>
          <p:cNvPr id="15" name="TextBox 14">
            <a:extLst>
              <a:ext uri="{FF2B5EF4-FFF2-40B4-BE49-F238E27FC236}">
                <a16:creationId xmlns:a16="http://schemas.microsoft.com/office/drawing/2014/main" id="{BD6EFD9F-1646-8A18-EDB4-52130E07E713}"/>
              </a:ext>
            </a:extLst>
          </p:cNvPr>
          <p:cNvSpPr txBox="1"/>
          <p:nvPr/>
        </p:nvSpPr>
        <p:spPr>
          <a:xfrm>
            <a:off x="5772197" y="5622427"/>
            <a:ext cx="5586850" cy="369332"/>
          </a:xfrm>
          <a:prstGeom prst="rect">
            <a:avLst/>
          </a:prstGeom>
          <a:noFill/>
        </p:spPr>
        <p:txBody>
          <a:bodyPr wrap="none" rtlCol="0">
            <a:spAutoFit/>
          </a:bodyPr>
          <a:lstStyle/>
          <a:p>
            <a:r>
              <a:rPr lang="en-US"/>
              <a:t>Other: short statute, metabolic syndrome, cognitive delay</a:t>
            </a:r>
          </a:p>
        </p:txBody>
      </p:sp>
    </p:spTree>
    <p:extLst>
      <p:ext uri="{BB962C8B-B14F-4D97-AF65-F5344CB8AC3E}">
        <p14:creationId xmlns:p14="http://schemas.microsoft.com/office/powerpoint/2010/main" val="138990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1D69E0-1D8D-7E36-8516-BE51E9523622}"/>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6DE636C5-8825-49FC-EA36-EFECCA7B2966}"/>
              </a:ext>
            </a:extLst>
          </p:cNvPr>
          <p:cNvSpPr>
            <a:spLocks noGrp="1"/>
          </p:cNvSpPr>
          <p:nvPr>
            <p:ph type="sldNum" sz="quarter" idx="12"/>
          </p:nvPr>
        </p:nvSpPr>
        <p:spPr/>
        <p:txBody>
          <a:bodyPr/>
          <a:lstStyle/>
          <a:p>
            <a:fld id="{3BC4C311-7071-1848-9B08-8EA50F75C87E}" type="slidenum">
              <a:rPr lang="de-DE" smtClean="0"/>
              <a:pPr/>
              <a:t>24</a:t>
            </a:fld>
            <a:endParaRPr lang="de-DE"/>
          </a:p>
        </p:txBody>
      </p:sp>
      <p:sp>
        <p:nvSpPr>
          <p:cNvPr id="5" name="Title 1">
            <a:extLst>
              <a:ext uri="{FF2B5EF4-FFF2-40B4-BE49-F238E27FC236}">
                <a16:creationId xmlns:a16="http://schemas.microsoft.com/office/drawing/2014/main" id="{96FB11B5-5D3A-EED7-8713-18E363843E42}"/>
              </a:ext>
            </a:extLst>
          </p:cNvPr>
          <p:cNvSpPr txBox="1">
            <a:spLocks/>
          </p:cNvSpPr>
          <p:nvPr/>
        </p:nvSpPr>
        <p:spPr>
          <a:xfrm>
            <a:off x="145405" y="156418"/>
            <a:ext cx="3809998" cy="5701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sz="3200" b="0" dirty="0">
                <a:latin typeface="Calibri" panose="020F0502020204030204" pitchFamily="34" charset="0"/>
                <a:cs typeface="Calibri" panose="020F0502020204030204" pitchFamily="34" charset="0"/>
              </a:rPr>
              <a:t>VEXAS Syndrome</a:t>
            </a:r>
          </a:p>
        </p:txBody>
      </p:sp>
      <p:pic>
        <p:nvPicPr>
          <p:cNvPr id="1026" name="Picture 2" descr="VEXAS Archives - Samuel J. Magaziner">
            <a:extLst>
              <a:ext uri="{FF2B5EF4-FFF2-40B4-BE49-F238E27FC236}">
                <a16:creationId xmlns:a16="http://schemas.microsoft.com/office/drawing/2014/main" id="{66BB1C18-DF9A-8151-E8AD-FB7323AD3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2" y="641638"/>
            <a:ext cx="7738382" cy="57748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E82BC2E-C4AD-7633-D365-FAB64C09EB15}"/>
              </a:ext>
            </a:extLst>
          </p:cNvPr>
          <p:cNvSpPr txBox="1"/>
          <p:nvPr/>
        </p:nvSpPr>
        <p:spPr>
          <a:xfrm>
            <a:off x="1299254" y="5754697"/>
            <a:ext cx="4241574" cy="923330"/>
          </a:xfrm>
          <a:prstGeom prst="rect">
            <a:avLst/>
          </a:prstGeom>
          <a:noFill/>
        </p:spPr>
        <p:txBody>
          <a:bodyPr wrap="square">
            <a:spAutoFit/>
          </a:bodyPr>
          <a:lstStyle/>
          <a:p>
            <a:pPr lvl="0" indent="-292100">
              <a:defRPr/>
            </a:pPr>
            <a:r>
              <a:rPr lang="en-US" dirty="0">
                <a:latin typeface="Calibri" panose="020F0502020204030204" pitchFamily="34" charset="0"/>
                <a:ea typeface="Open Sans"/>
                <a:cs typeface="Calibri" panose="020F0502020204030204" pitchFamily="34" charset="0"/>
              </a:rPr>
              <a:t>M</a:t>
            </a:r>
            <a:r>
              <a:rPr kumimoji="0" lang="en-US" sz="1800" b="0" i="0" u="none" strike="noStrike" kern="1200" cap="none" spc="0" normalizeH="0" baseline="0" noProof="0" dirty="0" err="1">
                <a:ln>
                  <a:noFill/>
                </a:ln>
                <a:effectLst/>
                <a:uLnTx/>
                <a:uFillTx/>
                <a:latin typeface="Calibri" panose="020F0502020204030204" pitchFamily="34" charset="0"/>
                <a:ea typeface="Open Sans"/>
                <a:cs typeface="Calibri" panose="020F0502020204030204" pitchFamily="34" charset="0"/>
              </a:rPr>
              <a:t>utations</a:t>
            </a:r>
            <a:r>
              <a:rPr kumimoji="0" lang="en-US" sz="1800" b="0" i="0" u="none" strike="noStrike" kern="1200" cap="none" spc="0" normalizeH="0" baseline="0" noProof="0" dirty="0">
                <a:ln>
                  <a:noFill/>
                </a:ln>
                <a:effectLst/>
                <a:uLnTx/>
                <a:uFillTx/>
                <a:latin typeface="Calibri" panose="020F0502020204030204" pitchFamily="34" charset="0"/>
                <a:ea typeface="Open Sans"/>
                <a:cs typeface="Calibri" panose="020F0502020204030204" pitchFamily="34" charset="0"/>
              </a:rPr>
              <a:t> are </a:t>
            </a:r>
            <a:r>
              <a:rPr kumimoji="0" lang="en-US" sz="1800" b="1" i="0" u="none" strike="noStrike" kern="1200" cap="none" spc="0" normalizeH="0" baseline="0" noProof="0" dirty="0">
                <a:ln>
                  <a:noFill/>
                </a:ln>
                <a:effectLst/>
                <a:uLnTx/>
                <a:uFillTx/>
                <a:latin typeface="Calibri" panose="020F0502020204030204" pitchFamily="34" charset="0"/>
                <a:ea typeface="Open Sans"/>
                <a:cs typeface="Calibri" panose="020F0502020204030204" pitchFamily="34" charset="0"/>
              </a:rPr>
              <a:t>s</a:t>
            </a:r>
            <a:r>
              <a:rPr kumimoji="0" lang="en-US" sz="1800" b="0" i="0" u="none" strike="noStrike" kern="1200" cap="none" spc="0" normalizeH="0" baseline="0" noProof="0" dirty="0">
                <a:ln>
                  <a:noFill/>
                </a:ln>
                <a:effectLst/>
                <a:uLnTx/>
                <a:uFillTx/>
                <a:latin typeface="Calibri" panose="020F0502020204030204" pitchFamily="34" charset="0"/>
                <a:ea typeface="Open Sans"/>
                <a:cs typeface="Calibri" panose="020F0502020204030204" pitchFamily="34" charset="0"/>
              </a:rPr>
              <a:t>omatic, meaning they are acquired at some point in life and not inherited</a:t>
            </a:r>
            <a:r>
              <a:rPr lang="en-US" sz="1800" dirty="0">
                <a:latin typeface="Calibri" panose="020F0502020204030204" pitchFamily="34" charset="0"/>
                <a:ea typeface="Open Sans"/>
                <a:cs typeface="Calibri" panose="020F0502020204030204" pitchFamily="34" charset="0"/>
              </a:rPr>
              <a:t>,</a:t>
            </a:r>
            <a:r>
              <a:rPr kumimoji="0" lang="en-US" sz="1800" b="0" i="0" u="none" strike="noStrike" kern="1200" cap="none" spc="0" normalizeH="0" baseline="0" noProof="0" dirty="0">
                <a:ln>
                  <a:noFill/>
                </a:ln>
                <a:solidFill>
                  <a:srgbClr val="202122"/>
                </a:solidFill>
                <a:effectLst/>
                <a:uLnTx/>
                <a:uFillTx/>
                <a:latin typeface="Calibri" panose="020F0502020204030204" pitchFamily="34" charset="0"/>
                <a:cs typeface="Calibri" panose="020F0502020204030204" pitchFamily="34" charset="0"/>
              </a:rPr>
              <a:t> with a penetrance close to 100%</a:t>
            </a:r>
          </a:p>
        </p:txBody>
      </p:sp>
      <p:sp>
        <p:nvSpPr>
          <p:cNvPr id="11" name="TextBox 10">
            <a:extLst>
              <a:ext uri="{FF2B5EF4-FFF2-40B4-BE49-F238E27FC236}">
                <a16:creationId xmlns:a16="http://schemas.microsoft.com/office/drawing/2014/main" id="{D027F0B4-58C1-AFAE-2793-66B56E79ED98}"/>
              </a:ext>
            </a:extLst>
          </p:cNvPr>
          <p:cNvSpPr txBox="1"/>
          <p:nvPr/>
        </p:nvSpPr>
        <p:spPr>
          <a:xfrm>
            <a:off x="8339820" y="1085575"/>
            <a:ext cx="3765968" cy="2862322"/>
          </a:xfrm>
          <a:prstGeom prst="rect">
            <a:avLst/>
          </a:prstGeom>
          <a:noFill/>
        </p:spPr>
        <p:txBody>
          <a:bodyPr wrap="square">
            <a:spAutoFit/>
          </a:bodyPr>
          <a:lstStyle/>
          <a:p>
            <a:r>
              <a:rPr lang="en-US" sz="2000" b="1" dirty="0">
                <a:solidFill>
                  <a:srgbClr val="474747"/>
                </a:solidFill>
                <a:latin typeface="Google Sans"/>
              </a:rPr>
              <a:t>U</a:t>
            </a:r>
            <a:r>
              <a:rPr lang="en-US" sz="2000" b="1" i="0" dirty="0">
                <a:solidFill>
                  <a:srgbClr val="474747"/>
                </a:solidFill>
                <a:effectLst/>
                <a:latin typeface="Google Sans"/>
              </a:rPr>
              <a:t>biquitination</a:t>
            </a:r>
            <a:r>
              <a:rPr lang="en-US" sz="2000" b="0" i="0" dirty="0">
                <a:solidFill>
                  <a:srgbClr val="474747"/>
                </a:solidFill>
                <a:effectLst/>
                <a:latin typeface="Google Sans"/>
              </a:rPr>
              <a:t> is an important process of:</a:t>
            </a:r>
          </a:p>
          <a:p>
            <a:pPr marL="285750" indent="-285750">
              <a:buFont typeface="Arial" panose="020B0604020202020204" pitchFamily="34" charset="0"/>
              <a:buChar char="•"/>
            </a:pPr>
            <a:r>
              <a:rPr lang="en-US" sz="2000" dirty="0">
                <a:solidFill>
                  <a:srgbClr val="040C28"/>
                </a:solidFill>
                <a:latin typeface="Google Sans"/>
              </a:rPr>
              <a:t>P</a:t>
            </a:r>
            <a:r>
              <a:rPr lang="en-US" sz="2000" b="0" i="0" dirty="0">
                <a:solidFill>
                  <a:srgbClr val="040C28"/>
                </a:solidFill>
                <a:effectLst/>
                <a:latin typeface="Google Sans"/>
              </a:rPr>
              <a:t>rotein degradation &amp; </a:t>
            </a:r>
            <a:r>
              <a:rPr lang="en-US" sz="2000" dirty="0">
                <a:solidFill>
                  <a:srgbClr val="040C28"/>
                </a:solidFill>
                <a:latin typeface="Google Sans"/>
              </a:rPr>
              <a:t>recycling</a:t>
            </a:r>
          </a:p>
          <a:p>
            <a:pPr marL="285750" indent="-285750">
              <a:buFont typeface="Arial" panose="020B0604020202020204" pitchFamily="34" charset="0"/>
              <a:buChar char="•"/>
            </a:pPr>
            <a:r>
              <a:rPr lang="en-US" sz="2000" dirty="0">
                <a:solidFill>
                  <a:srgbClr val="474747"/>
                </a:solidFill>
                <a:latin typeface="Google Sans"/>
              </a:rPr>
              <a:t>Protein processing</a:t>
            </a:r>
          </a:p>
          <a:p>
            <a:pPr marL="285750" indent="-285750">
              <a:buFont typeface="Arial" panose="020B0604020202020204" pitchFamily="34" charset="0"/>
              <a:buChar char="•"/>
            </a:pPr>
            <a:r>
              <a:rPr lang="en-US" sz="2000" b="0" i="0" dirty="0">
                <a:solidFill>
                  <a:srgbClr val="474747"/>
                </a:solidFill>
                <a:effectLst/>
                <a:latin typeface="Google Sans"/>
              </a:rPr>
              <a:t>Cell signaling</a:t>
            </a:r>
          </a:p>
          <a:p>
            <a:pPr marL="285750" indent="-285750">
              <a:buFont typeface="Arial" panose="020B0604020202020204" pitchFamily="34" charset="0"/>
              <a:buChar char="•"/>
            </a:pPr>
            <a:r>
              <a:rPr lang="en-US" sz="2000" dirty="0">
                <a:solidFill>
                  <a:srgbClr val="474747"/>
                </a:solidFill>
                <a:latin typeface="Google Sans"/>
              </a:rPr>
              <a:t>Cell homeostasis</a:t>
            </a:r>
            <a:endParaRPr lang="en-US" sz="2000" b="0" i="0" dirty="0">
              <a:solidFill>
                <a:srgbClr val="474747"/>
              </a:solidFill>
              <a:effectLst/>
              <a:latin typeface="Google Sans"/>
            </a:endParaRPr>
          </a:p>
          <a:p>
            <a:pPr marL="285750" indent="-285750">
              <a:buFont typeface="Arial" panose="020B0604020202020204" pitchFamily="34" charset="0"/>
              <a:buChar char="•"/>
            </a:pPr>
            <a:r>
              <a:rPr lang="en-US" sz="2000" dirty="0">
                <a:solidFill>
                  <a:srgbClr val="474747"/>
                </a:solidFill>
                <a:latin typeface="Google Sans"/>
              </a:rPr>
              <a:t>A</a:t>
            </a:r>
            <a:r>
              <a:rPr lang="en-US" sz="2000" b="0" i="0" dirty="0">
                <a:solidFill>
                  <a:srgbClr val="474747"/>
                </a:solidFill>
                <a:effectLst/>
                <a:latin typeface="Google Sans"/>
              </a:rPr>
              <a:t>poptosis</a:t>
            </a:r>
          </a:p>
          <a:p>
            <a:pPr marL="285750" indent="-285750">
              <a:buFont typeface="Arial" panose="020B0604020202020204" pitchFamily="34" charset="0"/>
              <a:buChar char="•"/>
            </a:pPr>
            <a:r>
              <a:rPr lang="en-US" sz="2000" dirty="0">
                <a:solidFill>
                  <a:srgbClr val="474747"/>
                </a:solidFill>
                <a:latin typeface="Google Sans"/>
              </a:rPr>
              <a:t>I</a:t>
            </a:r>
            <a:r>
              <a:rPr lang="en-US" sz="2000" b="0" i="0" dirty="0">
                <a:solidFill>
                  <a:srgbClr val="474747"/>
                </a:solidFill>
                <a:effectLst/>
                <a:latin typeface="Google Sans"/>
              </a:rPr>
              <a:t>mmune response</a:t>
            </a:r>
          </a:p>
          <a:p>
            <a:pPr marL="285750" indent="-285750">
              <a:buFont typeface="Arial" panose="020B0604020202020204" pitchFamily="34" charset="0"/>
              <a:buChar char="•"/>
            </a:pPr>
            <a:r>
              <a:rPr lang="en-US" sz="2000" b="0" i="0" dirty="0">
                <a:solidFill>
                  <a:srgbClr val="474747"/>
                </a:solidFill>
                <a:effectLst/>
                <a:latin typeface="Google Sans"/>
              </a:rPr>
              <a:t>DNA repair</a:t>
            </a:r>
            <a:endParaRPr lang="en-US" sz="2000" dirty="0"/>
          </a:p>
        </p:txBody>
      </p:sp>
    </p:spTree>
    <p:extLst>
      <p:ext uri="{BB962C8B-B14F-4D97-AF65-F5344CB8AC3E}">
        <p14:creationId xmlns:p14="http://schemas.microsoft.com/office/powerpoint/2010/main" val="402314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F355D-ACD3-87F2-1BC6-B634587063D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9C401D-3C39-FECC-D4B0-2C150AA86F7F}"/>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0F1EEAFE-75C0-B72E-34AF-B82F8003F577}"/>
              </a:ext>
            </a:extLst>
          </p:cNvPr>
          <p:cNvSpPr>
            <a:spLocks noGrp="1"/>
          </p:cNvSpPr>
          <p:nvPr>
            <p:ph type="sldNum" sz="quarter" idx="12"/>
          </p:nvPr>
        </p:nvSpPr>
        <p:spPr/>
        <p:txBody>
          <a:bodyPr/>
          <a:lstStyle/>
          <a:p>
            <a:fld id="{3BC4C311-7071-1848-9B08-8EA50F75C87E}" type="slidenum">
              <a:rPr lang="de-DE" smtClean="0"/>
              <a:pPr/>
              <a:t>25</a:t>
            </a:fld>
            <a:endParaRPr lang="de-DE"/>
          </a:p>
        </p:txBody>
      </p:sp>
      <p:sp>
        <p:nvSpPr>
          <p:cNvPr id="5" name="Title 1">
            <a:extLst>
              <a:ext uri="{FF2B5EF4-FFF2-40B4-BE49-F238E27FC236}">
                <a16:creationId xmlns:a16="http://schemas.microsoft.com/office/drawing/2014/main" id="{CDB22509-E27A-113B-75DB-16CB4E1783D1}"/>
              </a:ext>
            </a:extLst>
          </p:cNvPr>
          <p:cNvSpPr txBox="1">
            <a:spLocks/>
          </p:cNvSpPr>
          <p:nvPr/>
        </p:nvSpPr>
        <p:spPr>
          <a:xfrm>
            <a:off x="217898" y="183096"/>
            <a:ext cx="3809998" cy="5701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sz="3200" b="0" dirty="0">
                <a:latin typeface="Calibri" panose="020F0502020204030204" pitchFamily="34" charset="0"/>
                <a:cs typeface="Calibri" panose="020F0502020204030204" pitchFamily="34" charset="0"/>
              </a:rPr>
              <a:t>VEXAS Syndrome</a:t>
            </a:r>
          </a:p>
        </p:txBody>
      </p:sp>
      <p:sp>
        <p:nvSpPr>
          <p:cNvPr id="7" name="TextBox 6">
            <a:extLst>
              <a:ext uri="{FF2B5EF4-FFF2-40B4-BE49-F238E27FC236}">
                <a16:creationId xmlns:a16="http://schemas.microsoft.com/office/drawing/2014/main" id="{C90A20A6-5CE6-43C9-C0FF-750873C352B6}"/>
              </a:ext>
            </a:extLst>
          </p:cNvPr>
          <p:cNvSpPr txBox="1"/>
          <p:nvPr/>
        </p:nvSpPr>
        <p:spPr>
          <a:xfrm>
            <a:off x="217898" y="797242"/>
            <a:ext cx="7575845" cy="55649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pitchFamily="34" charset="0"/>
                <a:ea typeface="Open Sans"/>
                <a:cs typeface="Calibri" panose="020F0502020204030204" pitchFamily="34" charset="0"/>
              </a:rPr>
              <a:t>Considered to be an Interferonopathy</a:t>
            </a:r>
          </a:p>
          <a:p>
            <a:pPr marL="285750" marR="0" lvl="0" indent="-28575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pitchFamily="34" charset="0"/>
                <a:ea typeface="Open Sans"/>
                <a:cs typeface="Calibri" panose="020F0502020204030204" pitchFamily="34" charset="0"/>
              </a:rPr>
              <a:t>Identified in 2020 through whole exome sequencing in 3/2,560 patients (mainly Caucasian)</a:t>
            </a:r>
          </a:p>
          <a:p>
            <a:pPr marL="285750" marR="0" lvl="0" indent="-285750" algn="l" defTabSz="914400" rtl="0" eaLnBrk="1" fontAlgn="auto" latinLnBrk="0" hangingPunct="1">
              <a:lnSpc>
                <a:spcPct val="110000"/>
              </a:lnSpc>
              <a:spcBef>
                <a:spcPts val="900"/>
              </a:spcBef>
              <a:spcAft>
                <a:spcPts val="0"/>
              </a:spcAft>
              <a:buClrTx/>
              <a:buSzTx/>
              <a:buFont typeface="Arial"/>
              <a:buChar char="•"/>
              <a:tabLst/>
              <a:defRPr/>
            </a:pP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Prevalence:</a:t>
            </a:r>
            <a:r>
              <a:rPr lang="en-US" sz="2400" b="0" i="0" dirty="0">
                <a:effectLst/>
                <a:latin typeface="Calibri" panose="020F0502020204030204" pitchFamily="34" charset="0"/>
                <a:cs typeface="Calibri" panose="020F0502020204030204" pitchFamily="34" charset="0"/>
              </a:rPr>
              <a:t> 1 in every 13,591 adults</a:t>
            </a:r>
            <a:endPar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285750" lvl="0" indent="-285750">
              <a:lnSpc>
                <a:spcPct val="110000"/>
              </a:lnSpc>
              <a:spcBef>
                <a:spcPts val="900"/>
              </a:spcBef>
              <a:buFont typeface="Arial"/>
              <a:buChar char="•"/>
              <a:defRPr/>
            </a:pP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The disease usually starts in late adulthood (typically </a:t>
            </a:r>
            <a:r>
              <a:rPr kumimoji="0" lang="en-US" sz="2400" b="0" i="0" u="none" strike="noStrike" kern="1200" cap="none" spc="0" normalizeH="0" baseline="0" noProof="0" dirty="0">
                <a:ln>
                  <a:noFill/>
                </a:ln>
                <a:effectLst/>
                <a:uLnTx/>
                <a:uFillTx/>
                <a:latin typeface="Calibri" panose="020F0502020204030204" pitchFamily="34" charset="0"/>
                <a:ea typeface="+mn-lt"/>
                <a:cs typeface="Calibri" panose="020F0502020204030204" pitchFamily="34" charset="0"/>
              </a:rPr>
              <a:t>males </a:t>
            </a: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after the age of 50) and causes both auto-inflammatory and hematologic symptoms</a:t>
            </a:r>
          </a:p>
          <a:p>
            <a:pPr marL="285750" marR="0" lvl="0" indent="-285750" algn="l" defTabSz="914400" rtl="0" eaLnBrk="1" fontAlgn="auto" latinLnBrk="0" hangingPunct="1">
              <a:lnSpc>
                <a:spcPct val="110000"/>
              </a:lnSpc>
              <a:spcBef>
                <a:spcPts val="900"/>
              </a:spcBef>
              <a:spcAft>
                <a:spcPts val="0"/>
              </a:spcAft>
              <a:buClrTx/>
              <a:buSzTx/>
              <a:buFont typeface="Arial"/>
              <a:buChar char="•"/>
              <a:tabLst/>
              <a:defRPr/>
            </a:pP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Patients with VEXAS have overexpression of interferon gamma IFN</a:t>
            </a:r>
            <a:r>
              <a:rPr kumimoji="0" lang="el-GR"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γ, </a:t>
            </a: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interleukin IL-8 and INF-inducible protein 10</a:t>
            </a:r>
          </a:p>
          <a:p>
            <a:pPr marL="285750" marR="0" lvl="0" indent="-285750" algn="l" defTabSz="914400" rtl="0" eaLnBrk="1" fontAlgn="auto" latinLnBrk="0" hangingPunct="1">
              <a:lnSpc>
                <a:spcPct val="110000"/>
              </a:lnSpc>
              <a:spcBef>
                <a:spcPts val="900"/>
              </a:spcBef>
              <a:spcAft>
                <a:spcPts val="0"/>
              </a:spcAft>
              <a:buClrTx/>
              <a:buSzTx/>
              <a:buFont typeface="Arial"/>
              <a:buChar char="•"/>
              <a:tabLst/>
              <a:defRPr/>
            </a:pP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Typically severe and progressive disease course</a:t>
            </a:r>
          </a:p>
          <a:p>
            <a:pPr marL="285750" marR="0" lvl="0" indent="-285750" algn="l" defTabSz="914400" rtl="0" eaLnBrk="1" fontAlgn="auto" latinLnBrk="0" hangingPunct="1">
              <a:lnSpc>
                <a:spcPct val="110000"/>
              </a:lnSpc>
              <a:spcBef>
                <a:spcPts val="900"/>
              </a:spcBef>
              <a:spcAft>
                <a:spcPts val="0"/>
              </a:spcAft>
              <a:buClrTx/>
              <a:buSzTx/>
              <a:buFont typeface="Arial"/>
              <a:buChar char="•"/>
              <a:tabLst/>
              <a:defRPr/>
            </a:pPr>
            <a:r>
              <a:rPr lang="en-US" sz="2400" dirty="0">
                <a:latin typeface="Calibri" panose="020F0502020204030204" pitchFamily="34" charset="0"/>
                <a:cs typeface="Calibri" panose="020F0502020204030204" pitchFamily="34" charset="0"/>
              </a:rPr>
              <a:t>Therapy with GC, anti-IL1,6 JAKi (Rux.), BMT</a:t>
            </a:r>
            <a:endPar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841"/>
              </a:solidFill>
              <a:effectLst/>
              <a:uLnTx/>
              <a:uFillTx/>
              <a:latin typeface="Open Sans"/>
              <a:ea typeface="Open Sans"/>
              <a:cs typeface="Open Sans"/>
            </a:endParaRPr>
          </a:p>
        </p:txBody>
      </p:sp>
      <p:pic>
        <p:nvPicPr>
          <p:cNvPr id="2" name="Picture 7" descr="Diagram&#10;&#10;Description automatically generated">
            <a:extLst>
              <a:ext uri="{FF2B5EF4-FFF2-40B4-BE49-F238E27FC236}">
                <a16:creationId xmlns:a16="http://schemas.microsoft.com/office/drawing/2014/main" id="{52C90C25-64F1-A666-519D-D8DB8CB024AC}"/>
              </a:ext>
            </a:extLst>
          </p:cNvPr>
          <p:cNvPicPr>
            <a:picLocks noChangeAspect="1"/>
          </p:cNvPicPr>
          <p:nvPr/>
        </p:nvPicPr>
        <p:blipFill>
          <a:blip r:embed="rId2"/>
          <a:stretch>
            <a:fillRect/>
          </a:stretch>
        </p:blipFill>
        <p:spPr>
          <a:xfrm>
            <a:off x="7922271" y="936317"/>
            <a:ext cx="4029755" cy="5672983"/>
          </a:xfrm>
          <a:prstGeom prst="rect">
            <a:avLst/>
          </a:prstGeom>
        </p:spPr>
      </p:pic>
      <p:sp>
        <p:nvSpPr>
          <p:cNvPr id="9" name="Oval 8">
            <a:extLst>
              <a:ext uri="{FF2B5EF4-FFF2-40B4-BE49-F238E27FC236}">
                <a16:creationId xmlns:a16="http://schemas.microsoft.com/office/drawing/2014/main" id="{F75712BA-FAF9-8CE2-7CBE-6B933DEADAE8}"/>
              </a:ext>
            </a:extLst>
          </p:cNvPr>
          <p:cNvSpPr/>
          <p:nvPr/>
        </p:nvSpPr>
        <p:spPr>
          <a:xfrm>
            <a:off x="10776857" y="1088572"/>
            <a:ext cx="468085" cy="1850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Oval 9">
            <a:extLst>
              <a:ext uri="{FF2B5EF4-FFF2-40B4-BE49-F238E27FC236}">
                <a16:creationId xmlns:a16="http://schemas.microsoft.com/office/drawing/2014/main" id="{2F556DAC-CA37-CF54-5CCE-F6008FA62E3B}"/>
              </a:ext>
            </a:extLst>
          </p:cNvPr>
          <p:cNvSpPr/>
          <p:nvPr/>
        </p:nvSpPr>
        <p:spPr>
          <a:xfrm>
            <a:off x="8030208" y="3169085"/>
            <a:ext cx="557110" cy="2599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1" name="Oval 10">
            <a:extLst>
              <a:ext uri="{FF2B5EF4-FFF2-40B4-BE49-F238E27FC236}">
                <a16:creationId xmlns:a16="http://schemas.microsoft.com/office/drawing/2014/main" id="{663C9FBF-F3D8-380C-B3FB-C63B5741D9A7}"/>
              </a:ext>
            </a:extLst>
          </p:cNvPr>
          <p:cNvSpPr/>
          <p:nvPr/>
        </p:nvSpPr>
        <p:spPr>
          <a:xfrm>
            <a:off x="7922271" y="4288972"/>
            <a:ext cx="1034142" cy="32657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431175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BDB3-0BB9-D6CF-9E2E-C0AC9B62AE83}"/>
              </a:ext>
            </a:extLst>
          </p:cNvPr>
          <p:cNvSpPr>
            <a:spLocks noGrp="1"/>
          </p:cNvSpPr>
          <p:nvPr>
            <p:ph type="title"/>
          </p:nvPr>
        </p:nvSpPr>
        <p:spPr>
          <a:xfrm>
            <a:off x="374005" y="594416"/>
            <a:ext cx="8247481" cy="606924"/>
          </a:xfrm>
        </p:spPr>
        <p:txBody>
          <a:bodyPr>
            <a:noAutofit/>
          </a:bodyPr>
          <a:lstStyle/>
          <a:p>
            <a:r>
              <a:rPr lang="en-US" sz="3200" b="0" dirty="0">
                <a:solidFill>
                  <a:schemeClr val="tx1">
                    <a:lumMod val="75000"/>
                    <a:lumOff val="25000"/>
                  </a:schemeClr>
                </a:solidFill>
                <a:latin typeface="Calibri" panose="020F0502020204030204" pitchFamily="34" charset="0"/>
                <a:cs typeface="Calibri" panose="020F0502020204030204" pitchFamily="34" charset="0"/>
              </a:rPr>
              <a:t>Future drug targets in Interferonopathies</a:t>
            </a:r>
          </a:p>
        </p:txBody>
      </p:sp>
      <p:sp>
        <p:nvSpPr>
          <p:cNvPr id="3" name="Footer Placeholder 2">
            <a:extLst>
              <a:ext uri="{FF2B5EF4-FFF2-40B4-BE49-F238E27FC236}">
                <a16:creationId xmlns:a16="http://schemas.microsoft.com/office/drawing/2014/main" id="{D112507E-A2BF-9188-EF86-DDC740AA1280}"/>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E073B5A3-80F4-6269-307A-788BF98B8915}"/>
              </a:ext>
            </a:extLst>
          </p:cNvPr>
          <p:cNvSpPr>
            <a:spLocks noGrp="1"/>
          </p:cNvSpPr>
          <p:nvPr>
            <p:ph type="sldNum" sz="quarter" idx="12"/>
          </p:nvPr>
        </p:nvSpPr>
        <p:spPr/>
        <p:txBody>
          <a:bodyPr/>
          <a:lstStyle/>
          <a:p>
            <a:fld id="{3BC4C311-7071-1848-9B08-8EA50F75C87E}" type="slidenum">
              <a:rPr lang="de-DE" smtClean="0"/>
              <a:pPr/>
              <a:t>26</a:t>
            </a:fld>
            <a:endParaRPr lang="de-DE"/>
          </a:p>
        </p:txBody>
      </p:sp>
      <p:sp>
        <p:nvSpPr>
          <p:cNvPr id="5" name="Title 1">
            <a:extLst>
              <a:ext uri="{FF2B5EF4-FFF2-40B4-BE49-F238E27FC236}">
                <a16:creationId xmlns:a16="http://schemas.microsoft.com/office/drawing/2014/main" id="{5C6E8CBB-81B9-714A-0011-B9EA3557BA1C}"/>
              </a:ext>
            </a:extLst>
          </p:cNvPr>
          <p:cNvSpPr txBox="1">
            <a:spLocks/>
          </p:cNvSpPr>
          <p:nvPr/>
        </p:nvSpPr>
        <p:spPr>
          <a:xfrm>
            <a:off x="838201" y="473237"/>
            <a:ext cx="10515598" cy="6666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pPr algn="ctr"/>
            <a:endParaRPr lang="en-US" dirty="0"/>
          </a:p>
        </p:txBody>
      </p:sp>
      <p:sp>
        <p:nvSpPr>
          <p:cNvPr id="6" name="Content Placeholder 2">
            <a:extLst>
              <a:ext uri="{FF2B5EF4-FFF2-40B4-BE49-F238E27FC236}">
                <a16:creationId xmlns:a16="http://schemas.microsoft.com/office/drawing/2014/main" id="{2F037881-FBE6-2733-6994-856613CE0B3C}"/>
              </a:ext>
            </a:extLst>
          </p:cNvPr>
          <p:cNvSpPr txBox="1">
            <a:spLocks/>
          </p:cNvSpPr>
          <p:nvPr/>
        </p:nvSpPr>
        <p:spPr>
          <a:xfrm>
            <a:off x="1006764" y="1336677"/>
            <a:ext cx="10088416" cy="39849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solidFill>
                <a:schemeClr val="tx1">
                  <a:lumMod val="50000"/>
                </a:schemeClr>
              </a:solidFill>
            </a:endParaRPr>
          </a:p>
          <a:p>
            <a:pPr>
              <a:lnSpc>
                <a:spcPct val="200000"/>
              </a:lnSpc>
              <a:spcBef>
                <a:spcPts val="0"/>
              </a:spcBef>
            </a:pPr>
            <a:r>
              <a:rPr lang="en-US" sz="2400">
                <a:solidFill>
                  <a:schemeClr val="tx1">
                    <a:lumMod val="50000"/>
                  </a:schemeClr>
                </a:solidFill>
              </a:rPr>
              <a:t>JAKi (Baricitinib trial ongoing)</a:t>
            </a:r>
          </a:p>
          <a:p>
            <a:pPr>
              <a:lnSpc>
                <a:spcPct val="200000"/>
              </a:lnSpc>
              <a:spcBef>
                <a:spcPts val="0"/>
              </a:spcBef>
            </a:pPr>
            <a:r>
              <a:rPr lang="en-US" sz="2400">
                <a:solidFill>
                  <a:schemeClr val="tx1">
                    <a:lumMod val="50000"/>
                  </a:schemeClr>
                </a:solidFill>
              </a:rPr>
              <a:t>JAK1TYK2 inhibitors</a:t>
            </a:r>
          </a:p>
          <a:p>
            <a:pPr>
              <a:lnSpc>
                <a:spcPct val="200000"/>
              </a:lnSpc>
              <a:spcBef>
                <a:spcPts val="0"/>
              </a:spcBef>
            </a:pPr>
            <a:r>
              <a:rPr lang="en-US" sz="2400">
                <a:solidFill>
                  <a:schemeClr val="tx1">
                    <a:lumMod val="50000"/>
                  </a:schemeClr>
                </a:solidFill>
              </a:rPr>
              <a:t>cGAS inhibitors</a:t>
            </a:r>
          </a:p>
          <a:p>
            <a:pPr>
              <a:lnSpc>
                <a:spcPct val="200000"/>
              </a:lnSpc>
              <a:spcBef>
                <a:spcPts val="0"/>
              </a:spcBef>
            </a:pPr>
            <a:r>
              <a:rPr lang="en-US" sz="2400">
                <a:solidFill>
                  <a:schemeClr val="tx1">
                    <a:lumMod val="50000"/>
                  </a:schemeClr>
                </a:solidFill>
              </a:rPr>
              <a:t>NALP3 inhibitors</a:t>
            </a:r>
            <a:endParaRPr lang="en-US" dirty="0"/>
          </a:p>
        </p:txBody>
      </p:sp>
      <p:pic>
        <p:nvPicPr>
          <p:cNvPr id="7" name="Picture 2" descr="Frontiers | The Complexity of the cGAS-STING Pathway in CNS Pathologies">
            <a:extLst>
              <a:ext uri="{FF2B5EF4-FFF2-40B4-BE49-F238E27FC236}">
                <a16:creationId xmlns:a16="http://schemas.microsoft.com/office/drawing/2014/main" id="{71ADA709-14DB-CE86-A200-0ED5560EF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637" y="1681018"/>
            <a:ext cx="5884897" cy="43704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219393B-30FE-EC90-029A-5B4BE5C06206}"/>
              </a:ext>
            </a:extLst>
          </p:cNvPr>
          <p:cNvSpPr txBox="1"/>
          <p:nvPr/>
        </p:nvSpPr>
        <p:spPr>
          <a:xfrm>
            <a:off x="7334231" y="6170289"/>
            <a:ext cx="4177477" cy="246221"/>
          </a:xfrm>
          <a:prstGeom prst="rect">
            <a:avLst/>
          </a:prstGeom>
          <a:noFill/>
        </p:spPr>
        <p:txBody>
          <a:bodyPr wrap="square">
            <a:spAutoFit/>
          </a:bodyPr>
          <a:lstStyle/>
          <a:p>
            <a:r>
              <a:rPr lang="en-US" sz="1000" b="0" i="0" dirty="0">
                <a:solidFill>
                  <a:srgbClr val="282828"/>
                </a:solidFill>
                <a:effectLst/>
                <a:latin typeface="MuseoSans"/>
              </a:rPr>
              <a:t>Front. </a:t>
            </a:r>
            <a:r>
              <a:rPr lang="en-US" sz="1000" b="0" i="0" dirty="0" err="1">
                <a:solidFill>
                  <a:srgbClr val="282828"/>
                </a:solidFill>
                <a:effectLst/>
                <a:latin typeface="MuseoSans"/>
              </a:rPr>
              <a:t>Neurosci</a:t>
            </a:r>
            <a:r>
              <a:rPr lang="en-US" sz="1000" b="0" i="0" dirty="0">
                <a:solidFill>
                  <a:srgbClr val="282828"/>
                </a:solidFill>
                <a:effectLst/>
                <a:latin typeface="MuseoSans"/>
              </a:rPr>
              <a:t>.</a:t>
            </a:r>
            <a:r>
              <a:rPr lang="en-US" sz="1000" dirty="0">
                <a:solidFill>
                  <a:srgbClr val="282828"/>
                </a:solidFill>
                <a:latin typeface="MuseoSans"/>
              </a:rPr>
              <a:t> Sec. Neuropharmacology </a:t>
            </a:r>
            <a:r>
              <a:rPr lang="en-US" sz="1000" b="0" i="0" dirty="0">
                <a:solidFill>
                  <a:srgbClr val="282828"/>
                </a:solidFill>
                <a:effectLst/>
                <a:latin typeface="MuseoSans"/>
              </a:rPr>
              <a:t>February 2021 Volume 15 - 2021</a:t>
            </a:r>
          </a:p>
        </p:txBody>
      </p:sp>
    </p:spTree>
    <p:extLst>
      <p:ext uri="{BB962C8B-B14F-4D97-AF65-F5344CB8AC3E}">
        <p14:creationId xmlns:p14="http://schemas.microsoft.com/office/powerpoint/2010/main" val="771562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349FEB4-2B89-DEA4-FFA3-EE6225F2AEF8}"/>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57F3F62A-F626-7E60-E026-6B349FF20801}"/>
              </a:ext>
            </a:extLst>
          </p:cNvPr>
          <p:cNvSpPr>
            <a:spLocks noGrp="1"/>
          </p:cNvSpPr>
          <p:nvPr>
            <p:ph type="sldNum" sz="quarter" idx="12"/>
          </p:nvPr>
        </p:nvSpPr>
        <p:spPr/>
        <p:txBody>
          <a:bodyPr/>
          <a:lstStyle/>
          <a:p>
            <a:fld id="{3BC4C311-7071-1848-9B08-8EA50F75C87E}" type="slidenum">
              <a:rPr lang="de-DE" smtClean="0"/>
              <a:pPr/>
              <a:t>27</a:t>
            </a:fld>
            <a:endParaRPr lang="de-DE"/>
          </a:p>
        </p:txBody>
      </p:sp>
      <p:sp>
        <p:nvSpPr>
          <p:cNvPr id="5" name="Title 1">
            <a:extLst>
              <a:ext uri="{FF2B5EF4-FFF2-40B4-BE49-F238E27FC236}">
                <a16:creationId xmlns:a16="http://schemas.microsoft.com/office/drawing/2014/main" id="{2A60CD78-2E19-9736-C847-AC7B51E3D2F0}"/>
              </a:ext>
            </a:extLst>
          </p:cNvPr>
          <p:cNvSpPr txBox="1">
            <a:spLocks/>
          </p:cNvSpPr>
          <p:nvPr/>
        </p:nvSpPr>
        <p:spPr>
          <a:xfrm>
            <a:off x="374005" y="223776"/>
            <a:ext cx="10515598" cy="690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sz="3200" b="0" dirty="0">
                <a:latin typeface="Calibri" panose="020F0502020204030204" pitchFamily="34" charset="0"/>
                <a:cs typeface="Calibri" panose="020F0502020204030204" pitchFamily="34" charset="0"/>
              </a:rPr>
              <a:t>Summary</a:t>
            </a:r>
          </a:p>
        </p:txBody>
      </p:sp>
      <p:sp>
        <p:nvSpPr>
          <p:cNvPr id="6" name="Content Placeholder 2">
            <a:extLst>
              <a:ext uri="{FF2B5EF4-FFF2-40B4-BE49-F238E27FC236}">
                <a16:creationId xmlns:a16="http://schemas.microsoft.com/office/drawing/2014/main" id="{3C443111-86F8-4628-D48C-78BD76336D80}"/>
              </a:ext>
            </a:extLst>
          </p:cNvPr>
          <p:cNvSpPr txBox="1">
            <a:spLocks/>
          </p:cNvSpPr>
          <p:nvPr/>
        </p:nvSpPr>
        <p:spPr>
          <a:xfrm>
            <a:off x="294872" y="1023036"/>
            <a:ext cx="11657154" cy="5284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lumMod val="75000"/>
                  <a:lumOff val="25000"/>
                </a:schemeClr>
              </a:buClr>
            </a:pPr>
            <a:r>
              <a:rPr lang="en-US" sz="2600" dirty="0">
                <a:solidFill>
                  <a:schemeClr val="tx1">
                    <a:lumMod val="50000"/>
                  </a:schemeClr>
                </a:solidFill>
              </a:rPr>
              <a:t>Interferon signatures pay an important role in autoimmunity and autoinflammation</a:t>
            </a:r>
          </a:p>
          <a:p>
            <a:pPr>
              <a:buClr>
                <a:schemeClr val="tx1">
                  <a:lumMod val="75000"/>
                  <a:lumOff val="25000"/>
                </a:schemeClr>
              </a:buClr>
            </a:pPr>
            <a:endParaRPr lang="en-US" sz="1000" dirty="0">
              <a:solidFill>
                <a:schemeClr val="tx1">
                  <a:lumMod val="50000"/>
                </a:schemeClr>
              </a:solidFill>
            </a:endParaRPr>
          </a:p>
          <a:p>
            <a:pPr>
              <a:buClr>
                <a:schemeClr val="tx1">
                  <a:lumMod val="75000"/>
                  <a:lumOff val="25000"/>
                </a:schemeClr>
              </a:buClr>
            </a:pPr>
            <a:r>
              <a:rPr lang="en-US" sz="2600" dirty="0">
                <a:solidFill>
                  <a:schemeClr val="tx1">
                    <a:lumMod val="50000"/>
                  </a:schemeClr>
                </a:solidFill>
              </a:rPr>
              <a:t>Interferonopathies are an expanding group of inherited monogenic auto-inflammatory diseases characterized by a dysregulation of the interferon pathway, leading to constitutive upregulation of its activation mechanisms or down-regulation of negative regulatory systems</a:t>
            </a:r>
          </a:p>
          <a:p>
            <a:pPr>
              <a:buClr>
                <a:schemeClr val="tx1">
                  <a:lumMod val="75000"/>
                  <a:lumOff val="25000"/>
                </a:schemeClr>
              </a:buClr>
            </a:pPr>
            <a:endParaRPr lang="en-US" sz="1000" dirty="0">
              <a:solidFill>
                <a:schemeClr val="tx1">
                  <a:lumMod val="50000"/>
                </a:schemeClr>
              </a:solidFill>
            </a:endParaRPr>
          </a:p>
          <a:p>
            <a:pPr>
              <a:buClr>
                <a:schemeClr val="tx1">
                  <a:lumMod val="75000"/>
                  <a:lumOff val="25000"/>
                </a:schemeClr>
              </a:buClr>
            </a:pPr>
            <a:r>
              <a:rPr lang="en-US" sz="2600" dirty="0">
                <a:solidFill>
                  <a:schemeClr val="tx1">
                    <a:lumMod val="50000"/>
                  </a:schemeClr>
                </a:solidFill>
              </a:rPr>
              <a:t>Interferonopathies are clinically heterogeneous and difficult to treat</a:t>
            </a:r>
          </a:p>
          <a:p>
            <a:pPr>
              <a:buClr>
                <a:schemeClr val="tx1">
                  <a:lumMod val="75000"/>
                  <a:lumOff val="25000"/>
                </a:schemeClr>
              </a:buClr>
            </a:pPr>
            <a:endParaRPr lang="en-US" sz="1000" dirty="0">
              <a:solidFill>
                <a:schemeClr val="tx1">
                  <a:lumMod val="50000"/>
                </a:schemeClr>
              </a:solidFill>
            </a:endParaRPr>
          </a:p>
          <a:p>
            <a:pPr>
              <a:buClr>
                <a:schemeClr val="tx1">
                  <a:lumMod val="75000"/>
                  <a:lumOff val="25000"/>
                </a:schemeClr>
              </a:buClr>
            </a:pPr>
            <a:r>
              <a:rPr lang="en-US" sz="2600" dirty="0">
                <a:solidFill>
                  <a:schemeClr val="tx1">
                    <a:lumMod val="50000"/>
                  </a:schemeClr>
                </a:solidFill>
              </a:rPr>
              <a:t>The QOL of patients can be severely impacted and depending on disease mortality is high (2</a:t>
            </a:r>
            <a:r>
              <a:rPr lang="en-US" sz="2600" baseline="30000" dirty="0">
                <a:solidFill>
                  <a:schemeClr val="tx1">
                    <a:lumMod val="50000"/>
                  </a:schemeClr>
                </a:solidFill>
              </a:rPr>
              <a:t>nd</a:t>
            </a:r>
            <a:r>
              <a:rPr lang="en-US" sz="2600" dirty="0">
                <a:solidFill>
                  <a:schemeClr val="tx1">
                    <a:lumMod val="50000"/>
                  </a:schemeClr>
                </a:solidFill>
              </a:rPr>
              <a:t> decade)</a:t>
            </a:r>
          </a:p>
          <a:p>
            <a:pPr>
              <a:buClr>
                <a:schemeClr val="tx1">
                  <a:lumMod val="75000"/>
                  <a:lumOff val="25000"/>
                </a:schemeClr>
              </a:buClr>
            </a:pPr>
            <a:endParaRPr lang="en-US" sz="1000" dirty="0">
              <a:solidFill>
                <a:schemeClr val="tx1">
                  <a:lumMod val="50000"/>
                </a:schemeClr>
              </a:solidFill>
            </a:endParaRPr>
          </a:p>
          <a:p>
            <a:pPr>
              <a:buClr>
                <a:schemeClr val="tx1">
                  <a:lumMod val="75000"/>
                  <a:lumOff val="25000"/>
                </a:schemeClr>
              </a:buClr>
            </a:pPr>
            <a:r>
              <a:rPr lang="en-US" sz="2600" dirty="0">
                <a:solidFill>
                  <a:schemeClr val="tx1">
                    <a:lumMod val="50000"/>
                  </a:schemeClr>
                </a:solidFill>
              </a:rPr>
              <a:t>There are no</a:t>
            </a:r>
            <a:r>
              <a:rPr lang="en-US" sz="2600" b="1" dirty="0">
                <a:solidFill>
                  <a:schemeClr val="tx1">
                    <a:lumMod val="50000"/>
                  </a:schemeClr>
                </a:solidFill>
              </a:rPr>
              <a:t> </a:t>
            </a:r>
            <a:r>
              <a:rPr lang="en-US" sz="2600" dirty="0">
                <a:solidFill>
                  <a:schemeClr val="tx1">
                    <a:lumMod val="50000"/>
                  </a:schemeClr>
                </a:solidFill>
              </a:rPr>
              <a:t>approved drugs in any Interferonopathy</a:t>
            </a:r>
          </a:p>
          <a:p>
            <a:pPr marL="0" indent="0">
              <a:buFont typeface="Arial" panose="020B0604020202020204" pitchFamily="34" charset="0"/>
              <a:buNone/>
            </a:pPr>
            <a:endParaRPr lang="en-US" dirty="0">
              <a:solidFill>
                <a:srgbClr val="282828"/>
              </a:solidFill>
              <a:latin typeface="MuseoSans"/>
            </a:endParaRPr>
          </a:p>
          <a:p>
            <a:endParaRPr lang="en-US" dirty="0"/>
          </a:p>
        </p:txBody>
      </p:sp>
    </p:spTree>
    <p:extLst>
      <p:ext uri="{BB962C8B-B14F-4D97-AF65-F5344CB8AC3E}">
        <p14:creationId xmlns:p14="http://schemas.microsoft.com/office/powerpoint/2010/main" val="2844351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18DD7-4A4F-7348-10DB-7D53AF732D0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608691-E285-038C-0C04-DA85B2F3BBEE}"/>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2DEA5F03-E27E-23CF-4229-0853B17F5485}"/>
              </a:ext>
            </a:extLst>
          </p:cNvPr>
          <p:cNvSpPr>
            <a:spLocks noGrp="1"/>
          </p:cNvSpPr>
          <p:nvPr>
            <p:ph type="sldNum" sz="quarter" idx="12"/>
          </p:nvPr>
        </p:nvSpPr>
        <p:spPr/>
        <p:txBody>
          <a:bodyPr/>
          <a:lstStyle/>
          <a:p>
            <a:fld id="{3BC4C311-7071-1848-9B08-8EA50F75C87E}" type="slidenum">
              <a:rPr lang="de-DE" smtClean="0"/>
              <a:pPr/>
              <a:t>28</a:t>
            </a:fld>
            <a:endParaRPr lang="de-DE"/>
          </a:p>
        </p:txBody>
      </p:sp>
      <p:pic>
        <p:nvPicPr>
          <p:cNvPr id="5" name="Picture 2" descr="Questions God asked women – When Women Speak">
            <a:extLst>
              <a:ext uri="{FF2B5EF4-FFF2-40B4-BE49-F238E27FC236}">
                <a16:creationId xmlns:a16="http://schemas.microsoft.com/office/drawing/2014/main" id="{7426AC3E-F28C-828A-2EB1-EC6473498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770913" cy="68472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1215C9-2C2C-E501-185B-2A5BC4A332D7}"/>
              </a:ext>
            </a:extLst>
          </p:cNvPr>
          <p:cNvSpPr>
            <a:spLocks noGrp="1"/>
          </p:cNvSpPr>
          <p:nvPr>
            <p:ph type="title"/>
          </p:nvPr>
        </p:nvSpPr>
        <p:spPr>
          <a:xfrm>
            <a:off x="7471490" y="5438742"/>
            <a:ext cx="2619567" cy="606924"/>
          </a:xfrm>
        </p:spPr>
        <p:txBody>
          <a:bodyPr>
            <a:normAutofit/>
          </a:bodyPr>
          <a:lstStyle/>
          <a:p>
            <a:r>
              <a:rPr lang="en-US" sz="3600" b="0" dirty="0"/>
              <a:t>Thank you</a:t>
            </a:r>
          </a:p>
        </p:txBody>
      </p:sp>
    </p:spTree>
    <p:extLst>
      <p:ext uri="{BB962C8B-B14F-4D97-AF65-F5344CB8AC3E}">
        <p14:creationId xmlns:p14="http://schemas.microsoft.com/office/powerpoint/2010/main" val="3637730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95CDC-AD4A-D445-7C90-FB10DF58598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C4EFAC0-199F-24D8-BE39-E3EB0BD478F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2" name="TextBox 1">
            <a:extLst>
              <a:ext uri="{FF2B5EF4-FFF2-40B4-BE49-F238E27FC236}">
                <a16:creationId xmlns:a16="http://schemas.microsoft.com/office/drawing/2014/main" id="{6995DBCF-CD7F-70A4-EBC8-8859D2941133}"/>
              </a:ext>
            </a:extLst>
          </p:cNvPr>
          <p:cNvSpPr txBox="1"/>
          <p:nvPr/>
        </p:nvSpPr>
        <p:spPr>
          <a:xfrm>
            <a:off x="9385996" y="4974771"/>
            <a:ext cx="2345871" cy="830997"/>
          </a:xfrm>
          <a:prstGeom prst="rect">
            <a:avLst/>
          </a:prstGeom>
          <a:noFill/>
        </p:spPr>
        <p:txBody>
          <a:bodyPr wrap="square" rtlCol="0">
            <a:spAutoFit/>
          </a:bodyPr>
          <a:lstStyle/>
          <a:p>
            <a:r>
              <a:rPr lang="en-US" sz="4800" dirty="0">
                <a:solidFill>
                  <a:schemeClr val="tx1">
                    <a:lumMod val="75000"/>
                    <a:lumOff val="25000"/>
                  </a:schemeClr>
                </a:solidFill>
                <a:latin typeface="Calibri" panose="020F0502020204030204" pitchFamily="34" charset="0"/>
                <a:cs typeface="Calibri" panose="020F0502020204030204" pitchFamily="34" charset="0"/>
              </a:rPr>
              <a:t>EXTRAS</a:t>
            </a:r>
          </a:p>
        </p:txBody>
      </p:sp>
    </p:spTree>
    <p:extLst>
      <p:ext uri="{BB962C8B-B14F-4D97-AF65-F5344CB8AC3E}">
        <p14:creationId xmlns:p14="http://schemas.microsoft.com/office/powerpoint/2010/main" val="1465824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434F22-03ED-004B-AB95-608B7AB95EA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4" name="Title 3">
            <a:extLst>
              <a:ext uri="{FF2B5EF4-FFF2-40B4-BE49-F238E27FC236}">
                <a16:creationId xmlns:a16="http://schemas.microsoft.com/office/drawing/2014/main" id="{5644E557-47BB-7275-D96A-7C6F01133A4B}"/>
              </a:ext>
            </a:extLst>
          </p:cNvPr>
          <p:cNvSpPr>
            <a:spLocks noGrp="1"/>
          </p:cNvSpPr>
          <p:nvPr>
            <p:ph type="title"/>
          </p:nvPr>
        </p:nvSpPr>
        <p:spPr>
          <a:xfrm>
            <a:off x="276033" y="640977"/>
            <a:ext cx="5008824" cy="606924"/>
          </a:xfrm>
        </p:spPr>
        <p:txBody>
          <a:bodyPr>
            <a:noAutofit/>
          </a:bodyPr>
          <a:lstStyle/>
          <a:p>
            <a:r>
              <a:rPr lang="en-US" sz="3200" b="0" dirty="0"/>
              <a:t>What are Interferons</a:t>
            </a:r>
          </a:p>
        </p:txBody>
      </p:sp>
      <p:sp>
        <p:nvSpPr>
          <p:cNvPr id="7" name="Content Placeholder 5">
            <a:extLst>
              <a:ext uri="{FF2B5EF4-FFF2-40B4-BE49-F238E27FC236}">
                <a16:creationId xmlns:a16="http://schemas.microsoft.com/office/drawing/2014/main" id="{B0E2F2D4-0AC8-FBAA-89B7-ECA108274045}"/>
              </a:ext>
            </a:extLst>
          </p:cNvPr>
          <p:cNvSpPr txBox="1">
            <a:spLocks/>
          </p:cNvSpPr>
          <p:nvPr/>
        </p:nvSpPr>
        <p:spPr>
          <a:xfrm>
            <a:off x="252316" y="1484154"/>
            <a:ext cx="11687366" cy="47966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lumMod val="75000"/>
                  <a:lumOff val="25000"/>
                </a:schemeClr>
              </a:buClr>
            </a:pPr>
            <a:r>
              <a:rPr lang="en-US" b="1" dirty="0">
                <a:latin typeface="Calibri" panose="020F0502020204030204" pitchFamily="34" charset="0"/>
                <a:cs typeface="Calibri" panose="020F0502020204030204" pitchFamily="34" charset="0"/>
              </a:rPr>
              <a:t>Interferons</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IFNs</a:t>
            </a:r>
            <a:r>
              <a:rPr lang="en-US" dirty="0">
                <a:latin typeface="Calibri" panose="020F0502020204030204" pitchFamily="34" charset="0"/>
                <a:cs typeface="Calibri" panose="020F0502020204030204" pitchFamily="34" charset="0"/>
              </a:rPr>
              <a:t>), are cytokines, signaling proteins made and released by host cells in response to the presence of several viruses</a:t>
            </a:r>
          </a:p>
          <a:p>
            <a:pPr>
              <a:buClr>
                <a:schemeClr val="tx1">
                  <a:lumMod val="75000"/>
                  <a:lumOff val="25000"/>
                </a:schemeClr>
              </a:buClr>
            </a:pPr>
            <a:endParaRPr lang="en-US" sz="1000" dirty="0">
              <a:latin typeface="Calibri" panose="020F0502020204030204" pitchFamily="34" charset="0"/>
              <a:cs typeface="Calibri" panose="020F0502020204030204" pitchFamily="34" charset="0"/>
            </a:endParaRPr>
          </a:p>
          <a:p>
            <a:pPr>
              <a:buClr>
                <a:schemeClr val="tx1">
                  <a:lumMod val="75000"/>
                  <a:lumOff val="25000"/>
                </a:schemeClr>
              </a:buClr>
            </a:pPr>
            <a:r>
              <a:rPr lang="en-US" b="1" dirty="0">
                <a:latin typeface="Calibri" panose="020F0502020204030204" pitchFamily="34" charset="0"/>
                <a:cs typeface="Calibri" panose="020F0502020204030204" pitchFamily="34" charset="0"/>
              </a:rPr>
              <a:t>IFNs</a:t>
            </a:r>
            <a:r>
              <a:rPr lang="en-US" dirty="0">
                <a:latin typeface="Calibri" panose="020F0502020204030204" pitchFamily="34" charset="0"/>
                <a:cs typeface="Calibri" panose="020F0502020204030204" pitchFamily="34" charset="0"/>
              </a:rPr>
              <a:t> are named for their ability to "interfere" with viral replication by protecting cells from virus infections</a:t>
            </a:r>
          </a:p>
          <a:p>
            <a:pPr>
              <a:buClr>
                <a:schemeClr val="tx1">
                  <a:lumMod val="75000"/>
                  <a:lumOff val="25000"/>
                </a:schemeClr>
              </a:buClr>
            </a:pPr>
            <a:endParaRPr lang="en-US" sz="1000" dirty="0">
              <a:latin typeface="Calibri" panose="020F0502020204030204" pitchFamily="34" charset="0"/>
              <a:cs typeface="Calibri" panose="020F0502020204030204" pitchFamily="34" charset="0"/>
            </a:endParaRPr>
          </a:p>
          <a:p>
            <a:pPr>
              <a:buClr>
                <a:schemeClr val="tx1">
                  <a:lumMod val="75000"/>
                  <a:lumOff val="25000"/>
                </a:schemeClr>
              </a:buClr>
            </a:pPr>
            <a:r>
              <a:rPr lang="en-US" dirty="0">
                <a:solidFill>
                  <a:srgbClr val="333333"/>
                </a:solidFill>
                <a:latin typeface="Calibri" panose="020F0502020204030204" pitchFamily="34" charset="0"/>
                <a:cs typeface="Calibri" panose="020F0502020204030204" pitchFamily="34" charset="0"/>
              </a:rPr>
              <a:t>Virtually all human cells are able to synthesize IFNα/β </a:t>
            </a:r>
          </a:p>
          <a:p>
            <a:pPr>
              <a:buClr>
                <a:schemeClr val="tx1">
                  <a:lumMod val="75000"/>
                  <a:lumOff val="25000"/>
                </a:schemeClr>
              </a:buClr>
            </a:pPr>
            <a:endParaRPr lang="en-US" sz="1000" dirty="0">
              <a:solidFill>
                <a:srgbClr val="333333"/>
              </a:solidFill>
              <a:latin typeface="Calibri" panose="020F0502020204030204" pitchFamily="34" charset="0"/>
              <a:cs typeface="Calibri" panose="020F0502020204030204" pitchFamily="34" charset="0"/>
            </a:endParaRPr>
          </a:p>
          <a:p>
            <a:pPr>
              <a:buClr>
                <a:schemeClr val="tx1">
                  <a:lumMod val="75000"/>
                  <a:lumOff val="25000"/>
                </a:schemeClr>
              </a:buClr>
            </a:pPr>
            <a:r>
              <a:rPr lang="en-US" dirty="0">
                <a:latin typeface="Calibri" panose="020F0502020204030204" pitchFamily="34" charset="0"/>
                <a:cs typeface="Calibri" panose="020F0502020204030204" pitchFamily="34" charset="0"/>
              </a:rPr>
              <a:t>More than 20 distinct IFN genes and proteins have been identified in humans:  Type I IFN, Type II IFN, and Type III IFN</a:t>
            </a:r>
          </a:p>
          <a:p>
            <a:endParaRPr lang="en-US" dirty="0"/>
          </a:p>
        </p:txBody>
      </p:sp>
      <p:sp>
        <p:nvSpPr>
          <p:cNvPr id="8" name="Title 7">
            <a:extLst>
              <a:ext uri="{FF2B5EF4-FFF2-40B4-BE49-F238E27FC236}">
                <a16:creationId xmlns:a16="http://schemas.microsoft.com/office/drawing/2014/main" id="{E2373D3C-9047-B7FD-7080-93F895E90B4B}"/>
              </a:ext>
            </a:extLst>
          </p:cNvPr>
          <p:cNvSpPr txBox="1">
            <a:spLocks/>
          </p:cNvSpPr>
          <p:nvPr/>
        </p:nvSpPr>
        <p:spPr>
          <a:xfrm>
            <a:off x="838200" y="404724"/>
            <a:ext cx="10515598" cy="5397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pPr algn="ctr"/>
            <a:endParaRPr lang="en-US" sz="3200" dirty="0"/>
          </a:p>
        </p:txBody>
      </p:sp>
    </p:spTree>
    <p:extLst>
      <p:ext uri="{BB962C8B-B14F-4D97-AF65-F5344CB8AC3E}">
        <p14:creationId xmlns:p14="http://schemas.microsoft.com/office/powerpoint/2010/main" val="2915852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89B4B-9164-B840-EB08-6658E80472E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F6B8F21-B3A5-2A8D-C950-4EB0A820399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4" name="Title 3">
            <a:extLst>
              <a:ext uri="{FF2B5EF4-FFF2-40B4-BE49-F238E27FC236}">
                <a16:creationId xmlns:a16="http://schemas.microsoft.com/office/drawing/2014/main" id="{0B59D94D-C5F9-99BA-1696-7029F81EDD97}"/>
              </a:ext>
            </a:extLst>
          </p:cNvPr>
          <p:cNvSpPr>
            <a:spLocks noGrp="1"/>
          </p:cNvSpPr>
          <p:nvPr>
            <p:ph type="title"/>
          </p:nvPr>
        </p:nvSpPr>
        <p:spPr>
          <a:xfrm>
            <a:off x="374004" y="202715"/>
            <a:ext cx="6952081" cy="606924"/>
          </a:xfrm>
        </p:spPr>
        <p:txBody>
          <a:bodyPr>
            <a:normAutofit fontScale="90000"/>
          </a:bodyPr>
          <a:lstStyle/>
          <a:p>
            <a:r>
              <a:rPr lang="en-US" sz="3200" b="0" dirty="0">
                <a:latin typeface="Calibri" panose="020F0502020204030204" pitchFamily="34" charset="0"/>
                <a:cs typeface="Calibri" panose="020F0502020204030204" pitchFamily="34" charset="0"/>
              </a:rPr>
              <a:t>Interferonopathies are STINGopathies</a:t>
            </a:r>
            <a:br>
              <a:rPr lang="en-US" b="0" dirty="0"/>
            </a:br>
            <a:endParaRPr lang="en-US" dirty="0"/>
          </a:p>
        </p:txBody>
      </p:sp>
      <p:sp>
        <p:nvSpPr>
          <p:cNvPr id="2" name="Title 1">
            <a:extLst>
              <a:ext uri="{FF2B5EF4-FFF2-40B4-BE49-F238E27FC236}">
                <a16:creationId xmlns:a16="http://schemas.microsoft.com/office/drawing/2014/main" id="{FF982046-4827-A258-F8C1-68F924969B00}"/>
              </a:ext>
            </a:extLst>
          </p:cNvPr>
          <p:cNvSpPr txBox="1">
            <a:spLocks/>
          </p:cNvSpPr>
          <p:nvPr/>
        </p:nvSpPr>
        <p:spPr>
          <a:xfrm>
            <a:off x="838200" y="358594"/>
            <a:ext cx="10515598" cy="5373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pPr algn="ctr"/>
            <a:endParaRPr lang="en-US" sz="3200" b="0" dirty="0"/>
          </a:p>
        </p:txBody>
      </p:sp>
      <p:pic>
        <p:nvPicPr>
          <p:cNvPr id="3" name="Picture 2" descr="Details are in the caption following the image">
            <a:extLst>
              <a:ext uri="{FF2B5EF4-FFF2-40B4-BE49-F238E27FC236}">
                <a16:creationId xmlns:a16="http://schemas.microsoft.com/office/drawing/2014/main" id="{147FF2B9-A841-CE11-2F8C-C4E9FEA03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812" y="735980"/>
            <a:ext cx="8612044" cy="6045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2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97D4B-E8C1-3824-094B-912C9ED39FF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0C0C13-152C-82C6-CE42-0D336E5A076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4" name="Title 3">
            <a:extLst>
              <a:ext uri="{FF2B5EF4-FFF2-40B4-BE49-F238E27FC236}">
                <a16:creationId xmlns:a16="http://schemas.microsoft.com/office/drawing/2014/main" id="{37445E68-C6AB-CE4D-44C7-5917839EFCC7}"/>
              </a:ext>
            </a:extLst>
          </p:cNvPr>
          <p:cNvSpPr>
            <a:spLocks noGrp="1"/>
          </p:cNvSpPr>
          <p:nvPr>
            <p:ph type="title"/>
          </p:nvPr>
        </p:nvSpPr>
        <p:spPr>
          <a:xfrm>
            <a:off x="384890" y="311572"/>
            <a:ext cx="5008824" cy="606924"/>
          </a:xfrm>
        </p:spPr>
        <p:txBody>
          <a:bodyPr>
            <a:normAutofit/>
          </a:bodyPr>
          <a:lstStyle/>
          <a:p>
            <a:r>
              <a:rPr lang="en-US" sz="3200" b="0" dirty="0">
                <a:latin typeface="Calibri" panose="020F0502020204030204" pitchFamily="34" charset="0"/>
                <a:cs typeface="Calibri" panose="020F0502020204030204" pitchFamily="34" charset="0"/>
              </a:rPr>
              <a:t>Types of Interferons</a:t>
            </a:r>
          </a:p>
        </p:txBody>
      </p:sp>
      <p:sp>
        <p:nvSpPr>
          <p:cNvPr id="2" name="Content Placeholder 5">
            <a:extLst>
              <a:ext uri="{FF2B5EF4-FFF2-40B4-BE49-F238E27FC236}">
                <a16:creationId xmlns:a16="http://schemas.microsoft.com/office/drawing/2014/main" id="{E28F60C0-CD84-E0F7-9A3B-CB317A2D983A}"/>
              </a:ext>
            </a:extLst>
          </p:cNvPr>
          <p:cNvSpPr txBox="1">
            <a:spLocks/>
          </p:cNvSpPr>
          <p:nvPr/>
        </p:nvSpPr>
        <p:spPr>
          <a:xfrm>
            <a:off x="239974" y="1121122"/>
            <a:ext cx="11039766" cy="52953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
                <a:schemeClr val="tx1">
                  <a:lumMod val="75000"/>
                  <a:lumOff val="25000"/>
                </a:schemeClr>
              </a:buClr>
              <a:buFont typeface="+mj-lt"/>
              <a:buAutoNum type="arabicPeriod"/>
            </a:pPr>
            <a:r>
              <a:rPr lang="en-US" sz="2600" dirty="0">
                <a:solidFill>
                  <a:schemeClr val="tx1">
                    <a:lumMod val="75000"/>
                    <a:lumOff val="25000"/>
                  </a:schemeClr>
                </a:solidFill>
                <a:latin typeface="Calibri" panose="020F0502020204030204" pitchFamily="34" charset="0"/>
                <a:cs typeface="Calibri" panose="020F0502020204030204" pitchFamily="34" charset="0"/>
              </a:rPr>
              <a:t>Interferon type I (IFN-α, IFN-β, IFN-</a:t>
            </a:r>
            <a:r>
              <a:rPr lang="en-US" sz="2600" dirty="0" err="1">
                <a:solidFill>
                  <a:schemeClr val="tx1">
                    <a:lumMod val="75000"/>
                    <a:lumOff val="25000"/>
                  </a:schemeClr>
                </a:solidFill>
                <a:latin typeface="Calibri" panose="020F0502020204030204" pitchFamily="34" charset="0"/>
                <a:cs typeface="Calibri" panose="020F0502020204030204" pitchFamily="34" charset="0"/>
              </a:rPr>
              <a:t>ε</a:t>
            </a:r>
            <a:r>
              <a:rPr lang="en-US" sz="2600" dirty="0">
                <a:solidFill>
                  <a:schemeClr val="tx1">
                    <a:lumMod val="75000"/>
                    <a:lumOff val="25000"/>
                  </a:schemeClr>
                </a:solidFill>
                <a:latin typeface="Calibri" panose="020F0502020204030204" pitchFamily="34" charset="0"/>
                <a:cs typeface="Calibri" panose="020F0502020204030204" pitchFamily="34" charset="0"/>
              </a:rPr>
              <a:t>, IFN-</a:t>
            </a:r>
            <a:r>
              <a:rPr lang="en-US" sz="2600" dirty="0" err="1">
                <a:solidFill>
                  <a:schemeClr val="tx1">
                    <a:lumMod val="75000"/>
                    <a:lumOff val="25000"/>
                  </a:schemeClr>
                </a:solidFill>
                <a:latin typeface="Calibri" panose="020F0502020204030204" pitchFamily="34" charset="0"/>
                <a:cs typeface="Calibri" panose="020F0502020204030204" pitchFamily="34" charset="0"/>
              </a:rPr>
              <a:t>κ</a:t>
            </a:r>
            <a:r>
              <a:rPr lang="en-US" sz="2600" dirty="0">
                <a:solidFill>
                  <a:schemeClr val="tx1">
                    <a:lumMod val="75000"/>
                    <a:lumOff val="25000"/>
                  </a:schemeClr>
                </a:solidFill>
                <a:latin typeface="Calibri" panose="020F0502020204030204" pitchFamily="34" charset="0"/>
                <a:cs typeface="Calibri" panose="020F0502020204030204" pitchFamily="34" charset="0"/>
              </a:rPr>
              <a:t> and IFN-</a:t>
            </a:r>
            <a:r>
              <a:rPr lang="en-US" sz="2600" dirty="0" err="1">
                <a:solidFill>
                  <a:schemeClr val="tx1">
                    <a:lumMod val="75000"/>
                    <a:lumOff val="25000"/>
                  </a:schemeClr>
                </a:solidFill>
                <a:latin typeface="Calibri" panose="020F0502020204030204" pitchFamily="34" charset="0"/>
                <a:cs typeface="Calibri" panose="020F0502020204030204" pitchFamily="34" charset="0"/>
              </a:rPr>
              <a:t>ω</a:t>
            </a:r>
            <a:r>
              <a:rPr lang="en-US" sz="2600" dirty="0">
                <a:solidFill>
                  <a:schemeClr val="tx1">
                    <a:lumMod val="75000"/>
                    <a:lumOff val="25000"/>
                  </a:schemeClr>
                </a:solidFill>
                <a:latin typeface="Calibri" panose="020F0502020204030204" pitchFamily="34" charset="0"/>
                <a:cs typeface="Calibri" panose="020F0502020204030204" pitchFamily="34" charset="0"/>
              </a:rPr>
              <a:t>):</a:t>
            </a:r>
          </a:p>
          <a:p>
            <a:pPr marL="922338" lvl="1">
              <a:lnSpc>
                <a:spcPct val="100000"/>
              </a:lnSpc>
              <a:spcBef>
                <a:spcPts val="0"/>
              </a:spcBef>
              <a:buClr>
                <a:schemeClr val="tx1">
                  <a:lumMod val="75000"/>
                  <a:lumOff val="25000"/>
                </a:schemeClr>
              </a:buClr>
            </a:pPr>
            <a:r>
              <a:rPr lang="en-US" sz="2200" dirty="0">
                <a:latin typeface="Calibri" panose="020F0502020204030204" pitchFamily="34" charset="0"/>
                <a:cs typeface="Calibri" panose="020F0502020204030204" pitchFamily="34" charset="0"/>
              </a:rPr>
              <a:t>Bind to the IFN-α/β receptor (IFNAR) consisting of IFNAR1 and IFNAR2 chains</a:t>
            </a:r>
          </a:p>
          <a:p>
            <a:pPr marL="922338" lvl="1">
              <a:lnSpc>
                <a:spcPct val="100000"/>
              </a:lnSpc>
              <a:spcBef>
                <a:spcPts val="0"/>
              </a:spcBef>
              <a:buClr>
                <a:schemeClr val="tx1">
                  <a:lumMod val="75000"/>
                  <a:lumOff val="25000"/>
                </a:schemeClr>
              </a:buClr>
            </a:pPr>
            <a:r>
              <a:rPr lang="en-US" sz="2200" dirty="0">
                <a:latin typeface="Calibri" panose="020F0502020204030204" pitchFamily="34" charset="0"/>
                <a:cs typeface="Calibri" panose="020F0502020204030204" pitchFamily="34" charset="0"/>
              </a:rPr>
              <a:t>Produced by fibroblasts and monocytes</a:t>
            </a:r>
          </a:p>
          <a:p>
            <a:pPr marL="922338" lvl="1">
              <a:lnSpc>
                <a:spcPct val="100000"/>
              </a:lnSpc>
              <a:spcBef>
                <a:spcPts val="0"/>
              </a:spcBef>
              <a:buClr>
                <a:schemeClr val="tx1">
                  <a:lumMod val="75000"/>
                  <a:lumOff val="25000"/>
                </a:schemeClr>
              </a:buClr>
            </a:pPr>
            <a:r>
              <a:rPr lang="en-US" sz="2200" dirty="0">
                <a:latin typeface="Calibri" panose="020F0502020204030204" pitchFamily="34" charset="0"/>
                <a:cs typeface="Calibri" panose="020F0502020204030204" pitchFamily="34" charset="0"/>
              </a:rPr>
              <a:t>Production of type I IFN-α is inhibited by IL-10</a:t>
            </a:r>
          </a:p>
          <a:p>
            <a:pPr marL="922338" lvl="1">
              <a:lnSpc>
                <a:spcPct val="100000"/>
              </a:lnSpc>
              <a:spcBef>
                <a:spcPts val="0"/>
              </a:spcBef>
              <a:buClr>
                <a:schemeClr val="tx1">
                  <a:lumMod val="75000"/>
                  <a:lumOff val="25000"/>
                </a:schemeClr>
              </a:buClr>
            </a:pPr>
            <a:r>
              <a:rPr lang="en-US" sz="2200" dirty="0">
                <a:latin typeface="Calibri" panose="020F0502020204030204" pitchFamily="34" charset="0"/>
                <a:cs typeface="Calibri" panose="020F0502020204030204" pitchFamily="34" charset="0"/>
              </a:rPr>
              <a:t>IFN-α used to treat Hepatitis B and C infections, while IFN-β used to treat MS</a:t>
            </a:r>
          </a:p>
          <a:p>
            <a:pPr marL="800100" lvl="1" indent="-342900">
              <a:lnSpc>
                <a:spcPct val="100000"/>
              </a:lnSpc>
              <a:spcBef>
                <a:spcPts val="0"/>
              </a:spcBef>
              <a:buClr>
                <a:schemeClr val="tx1">
                  <a:lumMod val="75000"/>
                  <a:lumOff val="25000"/>
                </a:schemeClr>
              </a:buClr>
              <a:buFont typeface="+mj-lt"/>
              <a:buAutoNum type="arabicPeriod"/>
            </a:pPr>
            <a:endParaRPr lang="en-US" sz="1400" dirty="0">
              <a:latin typeface="Calibri" panose="020F0502020204030204" pitchFamily="34" charset="0"/>
              <a:cs typeface="Calibri" panose="020F0502020204030204" pitchFamily="34" charset="0"/>
            </a:endParaRPr>
          </a:p>
          <a:p>
            <a:pPr marL="514350" indent="-514350">
              <a:buClr>
                <a:schemeClr val="tx1">
                  <a:lumMod val="75000"/>
                  <a:lumOff val="25000"/>
                </a:schemeClr>
              </a:buClr>
              <a:buFont typeface="+mj-lt"/>
              <a:buAutoNum type="arabicPeriod"/>
            </a:pPr>
            <a:r>
              <a:rPr lang="en-US" sz="2600" dirty="0">
                <a:solidFill>
                  <a:schemeClr val="tx1">
                    <a:lumMod val="75000"/>
                    <a:lumOff val="25000"/>
                  </a:schemeClr>
                </a:solidFill>
                <a:latin typeface="Calibri" panose="020F0502020204030204" pitchFamily="34" charset="0"/>
                <a:cs typeface="Calibri" panose="020F0502020204030204" pitchFamily="34" charset="0"/>
              </a:rPr>
              <a:t>Interferon type II (IFN-</a:t>
            </a:r>
            <a:r>
              <a:rPr lang="en-US" sz="2600" dirty="0" err="1">
                <a:solidFill>
                  <a:schemeClr val="tx1">
                    <a:lumMod val="75000"/>
                    <a:lumOff val="25000"/>
                  </a:schemeClr>
                </a:solidFill>
                <a:latin typeface="Calibri" panose="020F0502020204030204" pitchFamily="34" charset="0"/>
                <a:cs typeface="Calibri" panose="020F0502020204030204" pitchFamily="34" charset="0"/>
              </a:rPr>
              <a:t>γ</a:t>
            </a:r>
            <a:r>
              <a:rPr lang="en-US" sz="2600" dirty="0">
                <a:solidFill>
                  <a:schemeClr val="tx1">
                    <a:lumMod val="75000"/>
                    <a:lumOff val="25000"/>
                  </a:schemeClr>
                </a:solidFill>
                <a:latin typeface="Calibri" panose="020F0502020204030204" pitchFamily="34" charset="0"/>
                <a:cs typeface="Calibri" panose="020F0502020204030204" pitchFamily="34" charset="0"/>
              </a:rPr>
              <a:t>): </a:t>
            </a:r>
          </a:p>
          <a:p>
            <a:pPr marL="922338" lvl="1">
              <a:lnSpc>
                <a:spcPct val="100000"/>
              </a:lnSpc>
              <a:spcBef>
                <a:spcPts val="0"/>
              </a:spcBef>
              <a:buClr>
                <a:schemeClr val="tx1">
                  <a:lumMod val="75000"/>
                  <a:lumOff val="25000"/>
                </a:schemeClr>
              </a:buClr>
            </a:pPr>
            <a:r>
              <a:rPr lang="en-US" sz="2200" dirty="0">
                <a:latin typeface="Calibri" panose="020F0502020204030204" pitchFamily="34" charset="0"/>
                <a:cs typeface="Calibri" panose="020F0502020204030204" pitchFamily="34" charset="0"/>
              </a:rPr>
              <a:t>Binds to the IFNGR, receptor consisting of IFNGR1 and IFNGR2 chains.</a:t>
            </a:r>
          </a:p>
          <a:p>
            <a:pPr marL="922338" lvl="1">
              <a:lnSpc>
                <a:spcPct val="100000"/>
              </a:lnSpc>
              <a:spcBef>
                <a:spcPts val="0"/>
              </a:spcBef>
              <a:buClr>
                <a:schemeClr val="tx1">
                  <a:lumMod val="75000"/>
                  <a:lumOff val="25000"/>
                </a:schemeClr>
              </a:buClr>
            </a:pPr>
            <a:r>
              <a:rPr lang="en-US" sz="2200" dirty="0">
                <a:latin typeface="Calibri" panose="020F0502020204030204" pitchFamily="34" charset="0"/>
                <a:cs typeface="Calibri" panose="020F0502020204030204" pitchFamily="34" charset="0"/>
              </a:rPr>
              <a:t>Produced by cytotoxic T cells and TH1 helper cells. Block Th2 helper cells</a:t>
            </a:r>
          </a:p>
          <a:p>
            <a:pPr marL="922338" lvl="1">
              <a:lnSpc>
                <a:spcPct val="100000"/>
              </a:lnSpc>
              <a:spcBef>
                <a:spcPts val="0"/>
              </a:spcBef>
              <a:buClr>
                <a:schemeClr val="tx1">
                  <a:lumMod val="75000"/>
                  <a:lumOff val="25000"/>
                </a:schemeClr>
              </a:buClr>
            </a:pPr>
            <a:r>
              <a:rPr lang="en-US" sz="2200" dirty="0">
                <a:latin typeface="Calibri" panose="020F0502020204030204" pitchFamily="34" charset="0"/>
                <a:cs typeface="Calibri" panose="020F0502020204030204" pitchFamily="34" charset="0"/>
              </a:rPr>
              <a:t>Activated by IL-12</a:t>
            </a:r>
          </a:p>
          <a:p>
            <a:pPr marL="800100" lvl="1" indent="-342900">
              <a:lnSpc>
                <a:spcPct val="100000"/>
              </a:lnSpc>
              <a:spcBef>
                <a:spcPts val="0"/>
              </a:spcBef>
              <a:buClr>
                <a:schemeClr val="tx1">
                  <a:lumMod val="75000"/>
                  <a:lumOff val="25000"/>
                </a:schemeClr>
              </a:buClr>
              <a:buFont typeface="+mj-lt"/>
              <a:buAutoNum type="arabicPeriod"/>
            </a:pPr>
            <a:endParaRPr lang="en-US" sz="1400" dirty="0">
              <a:solidFill>
                <a:schemeClr val="tx1">
                  <a:lumMod val="75000"/>
                  <a:lumOff val="25000"/>
                </a:schemeClr>
              </a:solidFill>
              <a:latin typeface="Calibri" panose="020F0502020204030204" pitchFamily="34" charset="0"/>
              <a:cs typeface="Calibri" panose="020F0502020204030204" pitchFamily="34" charset="0"/>
            </a:endParaRPr>
          </a:p>
          <a:p>
            <a:pPr marL="514350" indent="-514350">
              <a:buClr>
                <a:schemeClr val="tx1">
                  <a:lumMod val="75000"/>
                  <a:lumOff val="25000"/>
                </a:schemeClr>
              </a:buClr>
              <a:buFont typeface="+mj-lt"/>
              <a:buAutoNum type="arabicPeriod"/>
            </a:pPr>
            <a:r>
              <a:rPr lang="en-US" sz="2600" dirty="0">
                <a:solidFill>
                  <a:schemeClr val="tx1">
                    <a:lumMod val="75000"/>
                    <a:lumOff val="25000"/>
                  </a:schemeClr>
                </a:solidFill>
                <a:latin typeface="Calibri" panose="020F0502020204030204" pitchFamily="34" charset="0"/>
                <a:cs typeface="Calibri" panose="020F0502020204030204" pitchFamily="34" charset="0"/>
              </a:rPr>
              <a:t>Interferon type III (IFN-</a:t>
            </a:r>
            <a:r>
              <a:rPr lang="el-GR" sz="2600" dirty="0">
                <a:solidFill>
                  <a:schemeClr val="tx1">
                    <a:lumMod val="75000"/>
                    <a:lumOff val="25000"/>
                  </a:schemeClr>
                </a:solidFill>
                <a:latin typeface="Calibri" panose="020F0502020204030204" pitchFamily="34" charset="0"/>
                <a:cs typeface="Calibri" panose="020F0502020204030204" pitchFamily="34" charset="0"/>
              </a:rPr>
              <a:t>λ1, </a:t>
            </a:r>
            <a:r>
              <a:rPr lang="en-US" sz="2600" dirty="0">
                <a:solidFill>
                  <a:schemeClr val="tx1">
                    <a:lumMod val="75000"/>
                    <a:lumOff val="25000"/>
                  </a:schemeClr>
                </a:solidFill>
                <a:latin typeface="Calibri" panose="020F0502020204030204" pitchFamily="34" charset="0"/>
                <a:cs typeface="Calibri" panose="020F0502020204030204" pitchFamily="34" charset="0"/>
              </a:rPr>
              <a:t>IFN-</a:t>
            </a:r>
            <a:r>
              <a:rPr lang="el-GR" sz="2600" dirty="0">
                <a:solidFill>
                  <a:schemeClr val="tx1">
                    <a:lumMod val="75000"/>
                    <a:lumOff val="25000"/>
                  </a:schemeClr>
                </a:solidFill>
                <a:latin typeface="Calibri" panose="020F0502020204030204" pitchFamily="34" charset="0"/>
                <a:cs typeface="Calibri" panose="020F0502020204030204" pitchFamily="34" charset="0"/>
              </a:rPr>
              <a:t>λ2, </a:t>
            </a:r>
            <a:r>
              <a:rPr lang="en-US" sz="2600" dirty="0">
                <a:solidFill>
                  <a:schemeClr val="tx1">
                    <a:lumMod val="75000"/>
                    <a:lumOff val="25000"/>
                  </a:schemeClr>
                </a:solidFill>
                <a:latin typeface="Calibri" panose="020F0502020204030204" pitchFamily="34" charset="0"/>
                <a:cs typeface="Calibri" panose="020F0502020204030204" pitchFamily="34" charset="0"/>
              </a:rPr>
              <a:t>IFN-</a:t>
            </a:r>
            <a:r>
              <a:rPr lang="el-GR" sz="2600" dirty="0">
                <a:solidFill>
                  <a:schemeClr val="tx1">
                    <a:lumMod val="75000"/>
                    <a:lumOff val="25000"/>
                  </a:schemeClr>
                </a:solidFill>
                <a:latin typeface="Calibri" panose="020F0502020204030204" pitchFamily="34" charset="0"/>
                <a:cs typeface="Calibri" panose="020F0502020204030204" pitchFamily="34" charset="0"/>
              </a:rPr>
              <a:t>λ3</a:t>
            </a:r>
            <a:r>
              <a:rPr lang="en-US" sz="2600" dirty="0">
                <a:solidFill>
                  <a:schemeClr val="tx1">
                    <a:lumMod val="75000"/>
                    <a:lumOff val="25000"/>
                  </a:schemeClr>
                </a:solidFill>
                <a:latin typeface="Calibri" panose="020F0502020204030204" pitchFamily="34" charset="0"/>
                <a:cs typeface="Calibri" panose="020F0502020204030204" pitchFamily="34" charset="0"/>
              </a:rPr>
              <a:t>): </a:t>
            </a:r>
          </a:p>
          <a:p>
            <a:pPr marL="976313" lvl="1">
              <a:lnSpc>
                <a:spcPct val="100000"/>
              </a:lnSpc>
              <a:spcBef>
                <a:spcPts val="0"/>
              </a:spcBef>
              <a:buClr>
                <a:schemeClr val="tx1">
                  <a:lumMod val="75000"/>
                  <a:lumOff val="25000"/>
                </a:schemeClr>
              </a:buClr>
            </a:pPr>
            <a:r>
              <a:rPr lang="en-US" sz="2200" dirty="0">
                <a:latin typeface="Calibri" panose="020F0502020204030204" pitchFamily="34" charset="0"/>
                <a:cs typeface="Calibri" panose="020F0502020204030204" pitchFamily="34" charset="0"/>
              </a:rPr>
              <a:t>Bind to the IL10R2 (CRF2-4) and IFNLR1 (CRF2-12) receptor complex</a:t>
            </a:r>
          </a:p>
          <a:p>
            <a:pPr marL="976313" lvl="1">
              <a:lnSpc>
                <a:spcPct val="100000"/>
              </a:lnSpc>
              <a:spcBef>
                <a:spcPts val="0"/>
              </a:spcBef>
              <a:buClr>
                <a:schemeClr val="tx1">
                  <a:lumMod val="75000"/>
                  <a:lumOff val="25000"/>
                </a:schemeClr>
              </a:buClr>
            </a:pPr>
            <a:r>
              <a:rPr lang="en-US" sz="2200" dirty="0">
                <a:latin typeface="Calibri" panose="020F0502020204030204" pitchFamily="34" charset="0"/>
                <a:cs typeface="Calibri" panose="020F0502020204030204" pitchFamily="34" charset="0"/>
              </a:rPr>
              <a:t>Produced by endothelial and dendritic cells</a:t>
            </a:r>
          </a:p>
          <a:p>
            <a:pPr marL="976313" lvl="1">
              <a:lnSpc>
                <a:spcPct val="100000"/>
              </a:lnSpc>
              <a:spcBef>
                <a:spcPts val="0"/>
              </a:spcBef>
              <a:buClr>
                <a:schemeClr val="tx1">
                  <a:lumMod val="75000"/>
                  <a:lumOff val="25000"/>
                </a:schemeClr>
              </a:buClr>
            </a:pPr>
            <a:r>
              <a:rPr lang="en-US" sz="2200" dirty="0">
                <a:latin typeface="Calibri" panose="020F0502020204030204" pitchFamily="34" charset="0"/>
                <a:cs typeface="Calibri" panose="020F0502020204030204" pitchFamily="34" charset="0"/>
              </a:rPr>
              <a:t>Importance for certain virus or fungal infections</a:t>
            </a:r>
          </a:p>
          <a:p>
            <a:pPr marL="514350" indent="-514350">
              <a:buFont typeface="+mj-lt"/>
              <a:buAutoNum type="arabicPeriod"/>
            </a:pPr>
            <a:endParaRPr lang="en-US" dirty="0"/>
          </a:p>
        </p:txBody>
      </p:sp>
    </p:spTree>
    <p:extLst>
      <p:ext uri="{BB962C8B-B14F-4D97-AF65-F5344CB8AC3E}">
        <p14:creationId xmlns:p14="http://schemas.microsoft.com/office/powerpoint/2010/main" val="3947995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492CA1B-A306-F759-5C07-0B350464FAFF}"/>
              </a:ext>
            </a:extLst>
          </p:cNvPr>
          <p:cNvSpPr txBox="1">
            <a:spLocks/>
          </p:cNvSpPr>
          <p:nvPr/>
        </p:nvSpPr>
        <p:spPr>
          <a:xfrm>
            <a:off x="321164" y="162730"/>
            <a:ext cx="4220155" cy="10782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solidFill>
                  <a:schemeClr val="tx1">
                    <a:lumMod val="50000"/>
                  </a:schemeClr>
                </a:solidFill>
                <a:latin typeface="Arial"/>
                <a:ea typeface="MS PGothic"/>
                <a:cs typeface="Arial"/>
              </a:rPr>
              <a:t>Unmet needs SAVI: Peripheral Vasculitis</a:t>
            </a:r>
            <a:endParaRPr lang="en-US" sz="3200" b="1" dirty="0">
              <a:solidFill>
                <a:schemeClr val="tx1">
                  <a:lumMod val="50000"/>
                </a:schemeClr>
              </a:solidFill>
              <a:latin typeface="Arial"/>
              <a:ea typeface="MS PGothic"/>
              <a:cs typeface="Arial"/>
            </a:endParaRPr>
          </a:p>
        </p:txBody>
      </p:sp>
      <p:sp>
        <p:nvSpPr>
          <p:cNvPr id="24" name="Oval 23">
            <a:extLst>
              <a:ext uri="{FF2B5EF4-FFF2-40B4-BE49-F238E27FC236}">
                <a16:creationId xmlns:a16="http://schemas.microsoft.com/office/drawing/2014/main" id="{D2C28B13-328B-BC35-9DCD-2734597086F5}"/>
              </a:ext>
            </a:extLst>
          </p:cNvPr>
          <p:cNvSpPr/>
          <p:nvPr/>
        </p:nvSpPr>
        <p:spPr>
          <a:xfrm>
            <a:off x="4651614" y="3433187"/>
            <a:ext cx="239174" cy="418558"/>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15520E4-18D5-80D3-A26E-60C6B8645221}"/>
              </a:ext>
            </a:extLst>
          </p:cNvPr>
          <p:cNvSpPr/>
          <p:nvPr/>
        </p:nvSpPr>
        <p:spPr>
          <a:xfrm>
            <a:off x="6618949" y="3590033"/>
            <a:ext cx="239174" cy="418558"/>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53470A5-58A4-8E23-0851-8E5EE4A79DCD}"/>
              </a:ext>
            </a:extLst>
          </p:cNvPr>
          <p:cNvSpPr/>
          <p:nvPr/>
        </p:nvSpPr>
        <p:spPr>
          <a:xfrm>
            <a:off x="8469568" y="3442622"/>
            <a:ext cx="239174" cy="418558"/>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7C5573D-91FD-FB67-7222-0CF7B1D3EAAF}"/>
              </a:ext>
            </a:extLst>
          </p:cNvPr>
          <p:cNvSpPr/>
          <p:nvPr/>
        </p:nvSpPr>
        <p:spPr>
          <a:xfrm>
            <a:off x="10353884" y="3380754"/>
            <a:ext cx="239174" cy="418558"/>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0151DCD-C143-D819-8F88-0A3049B95B02}"/>
              </a:ext>
            </a:extLst>
          </p:cNvPr>
          <p:cNvSpPr/>
          <p:nvPr/>
        </p:nvSpPr>
        <p:spPr>
          <a:xfrm>
            <a:off x="5448455" y="3111450"/>
            <a:ext cx="239175" cy="418558"/>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CF81D71-A2C1-5DEA-18EC-558017097F4A}"/>
              </a:ext>
            </a:extLst>
          </p:cNvPr>
          <p:cNvSpPr/>
          <p:nvPr/>
        </p:nvSpPr>
        <p:spPr>
          <a:xfrm>
            <a:off x="7471462" y="3276265"/>
            <a:ext cx="239175" cy="418558"/>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2AA0360-DF05-74D5-E08F-CB703F5489C2}"/>
              </a:ext>
            </a:extLst>
          </p:cNvPr>
          <p:cNvSpPr/>
          <p:nvPr/>
        </p:nvSpPr>
        <p:spPr>
          <a:xfrm>
            <a:off x="9270227" y="3111450"/>
            <a:ext cx="239175" cy="418558"/>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F34796A-C770-82B8-D575-844FFB0D1244}"/>
              </a:ext>
            </a:extLst>
          </p:cNvPr>
          <p:cNvSpPr/>
          <p:nvPr/>
        </p:nvSpPr>
        <p:spPr>
          <a:xfrm>
            <a:off x="11251009" y="3160352"/>
            <a:ext cx="239175" cy="418558"/>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1DF30CF3-54E1-D453-6087-ED708BCC03F8}"/>
              </a:ext>
            </a:extLst>
          </p:cNvPr>
          <p:cNvGrpSpPr/>
          <p:nvPr/>
        </p:nvGrpSpPr>
        <p:grpSpPr>
          <a:xfrm>
            <a:off x="196218" y="4086944"/>
            <a:ext cx="5354837" cy="2469953"/>
            <a:chOff x="4450809" y="2132894"/>
            <a:chExt cx="7559361" cy="3122981"/>
          </a:xfrm>
        </p:grpSpPr>
        <p:grpSp>
          <p:nvGrpSpPr>
            <p:cNvPr id="8" name="Group 7">
              <a:extLst>
                <a:ext uri="{FF2B5EF4-FFF2-40B4-BE49-F238E27FC236}">
                  <a16:creationId xmlns:a16="http://schemas.microsoft.com/office/drawing/2014/main" id="{3547CBA6-023F-F0EA-4B3C-C8FA196CA732}"/>
                </a:ext>
              </a:extLst>
            </p:cNvPr>
            <p:cNvGrpSpPr/>
            <p:nvPr/>
          </p:nvGrpSpPr>
          <p:grpSpPr>
            <a:xfrm>
              <a:off x="4450809" y="2132894"/>
              <a:ext cx="7559361" cy="3122981"/>
              <a:chOff x="4450809" y="2132894"/>
              <a:chExt cx="7559361" cy="3122981"/>
            </a:xfrm>
          </p:grpSpPr>
          <p:pic>
            <p:nvPicPr>
              <p:cNvPr id="10" name="Picture 9">
                <a:extLst>
                  <a:ext uri="{FF2B5EF4-FFF2-40B4-BE49-F238E27FC236}">
                    <a16:creationId xmlns:a16="http://schemas.microsoft.com/office/drawing/2014/main" id="{CBD4E965-B4A6-6805-F2F2-672B6C0F4A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91935" y="2925604"/>
                <a:ext cx="1818235" cy="2330271"/>
              </a:xfrm>
              <a:prstGeom prst="rect">
                <a:avLst/>
              </a:prstGeom>
            </p:spPr>
          </p:pic>
          <p:pic>
            <p:nvPicPr>
              <p:cNvPr id="11" name="Picture 10">
                <a:extLst>
                  <a:ext uri="{FF2B5EF4-FFF2-40B4-BE49-F238E27FC236}">
                    <a16:creationId xmlns:a16="http://schemas.microsoft.com/office/drawing/2014/main" id="{026E483A-49FD-243A-BFF9-E07248C67B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9667" y="2925357"/>
                <a:ext cx="1884486" cy="2330518"/>
              </a:xfrm>
              <a:prstGeom prst="rect">
                <a:avLst/>
              </a:prstGeom>
            </p:spPr>
          </p:pic>
          <p:pic>
            <p:nvPicPr>
              <p:cNvPr id="12" name="Picture 11">
                <a:extLst>
                  <a:ext uri="{FF2B5EF4-FFF2-40B4-BE49-F238E27FC236}">
                    <a16:creationId xmlns:a16="http://schemas.microsoft.com/office/drawing/2014/main" id="{B604E0FA-DEE4-820F-F66C-1D6A5FC834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50809" y="2925357"/>
                <a:ext cx="1888297" cy="2314145"/>
              </a:xfrm>
              <a:prstGeom prst="rect">
                <a:avLst/>
              </a:prstGeom>
            </p:spPr>
          </p:pic>
          <p:pic>
            <p:nvPicPr>
              <p:cNvPr id="13" name="Picture 12">
                <a:extLst>
                  <a:ext uri="{FF2B5EF4-FFF2-40B4-BE49-F238E27FC236}">
                    <a16:creationId xmlns:a16="http://schemas.microsoft.com/office/drawing/2014/main" id="{7B076695-5CB1-62C6-EF8F-2762493B79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42706" y="2918203"/>
                <a:ext cx="1818235" cy="2337672"/>
              </a:xfrm>
              <a:prstGeom prst="rect">
                <a:avLst/>
              </a:prstGeom>
            </p:spPr>
          </p:pic>
          <p:sp>
            <p:nvSpPr>
              <p:cNvPr id="15" name="TextBox 14">
                <a:extLst>
                  <a:ext uri="{FF2B5EF4-FFF2-40B4-BE49-F238E27FC236}">
                    <a16:creationId xmlns:a16="http://schemas.microsoft.com/office/drawing/2014/main" id="{CE50D741-2390-80AB-94D3-BB8AFC512E20}"/>
                  </a:ext>
                </a:extLst>
              </p:cNvPr>
              <p:cNvSpPr txBox="1"/>
              <p:nvPr/>
            </p:nvSpPr>
            <p:spPr>
              <a:xfrm>
                <a:off x="5068755" y="2557560"/>
                <a:ext cx="652743" cy="369332"/>
              </a:xfrm>
              <a:prstGeom prst="rect">
                <a:avLst/>
              </a:prstGeom>
              <a:noFill/>
            </p:spPr>
            <p:txBody>
              <a:bodyPr wrap="none" rtlCol="0">
                <a:spAutoFit/>
              </a:bodyPr>
              <a:lstStyle/>
              <a:p>
                <a:r>
                  <a:rPr lang="en-US"/>
                  <a:t>2013</a:t>
                </a:r>
              </a:p>
            </p:txBody>
          </p:sp>
          <p:sp>
            <p:nvSpPr>
              <p:cNvPr id="16" name="TextBox 15">
                <a:extLst>
                  <a:ext uri="{FF2B5EF4-FFF2-40B4-BE49-F238E27FC236}">
                    <a16:creationId xmlns:a16="http://schemas.microsoft.com/office/drawing/2014/main" id="{AFA33DA4-170D-1CF7-5E4B-8A271EDC3925}"/>
                  </a:ext>
                </a:extLst>
              </p:cNvPr>
              <p:cNvSpPr txBox="1"/>
              <p:nvPr/>
            </p:nvSpPr>
            <p:spPr>
              <a:xfrm>
                <a:off x="6863039" y="2132894"/>
                <a:ext cx="1061124" cy="646331"/>
              </a:xfrm>
              <a:prstGeom prst="rect">
                <a:avLst/>
              </a:prstGeom>
              <a:noFill/>
            </p:spPr>
            <p:txBody>
              <a:bodyPr wrap="none" rtlCol="0">
                <a:spAutoFit/>
              </a:bodyPr>
              <a:lstStyle/>
              <a:p>
                <a:pPr algn="ctr"/>
                <a:r>
                  <a:rPr lang="en-US" dirty="0"/>
                  <a:t>2014</a:t>
                </a:r>
              </a:p>
              <a:p>
                <a:pPr algn="ctr"/>
                <a:r>
                  <a:rPr lang="en-US" dirty="0"/>
                  <a:t>Start JAKi</a:t>
                </a:r>
              </a:p>
            </p:txBody>
          </p:sp>
          <p:sp>
            <p:nvSpPr>
              <p:cNvPr id="17" name="TextBox 16">
                <a:extLst>
                  <a:ext uri="{FF2B5EF4-FFF2-40B4-BE49-F238E27FC236}">
                    <a16:creationId xmlns:a16="http://schemas.microsoft.com/office/drawing/2014/main" id="{7EEA6F32-8DC1-5072-8E62-F1E8AA468DC5}"/>
                  </a:ext>
                </a:extLst>
              </p:cNvPr>
              <p:cNvSpPr txBox="1"/>
              <p:nvPr/>
            </p:nvSpPr>
            <p:spPr>
              <a:xfrm>
                <a:off x="8805638" y="2548871"/>
                <a:ext cx="652743" cy="369332"/>
              </a:xfrm>
              <a:prstGeom prst="rect">
                <a:avLst/>
              </a:prstGeom>
              <a:noFill/>
            </p:spPr>
            <p:txBody>
              <a:bodyPr wrap="none" rtlCol="0">
                <a:spAutoFit/>
              </a:bodyPr>
              <a:lstStyle/>
              <a:p>
                <a:r>
                  <a:rPr lang="en-US"/>
                  <a:t>2015</a:t>
                </a:r>
              </a:p>
            </p:txBody>
          </p:sp>
          <p:sp>
            <p:nvSpPr>
              <p:cNvPr id="18" name="TextBox 17">
                <a:extLst>
                  <a:ext uri="{FF2B5EF4-FFF2-40B4-BE49-F238E27FC236}">
                    <a16:creationId xmlns:a16="http://schemas.microsoft.com/office/drawing/2014/main" id="{88F84229-161D-381F-E61D-15F89BDB12EF}"/>
                  </a:ext>
                </a:extLst>
              </p:cNvPr>
              <p:cNvSpPr txBox="1"/>
              <p:nvPr/>
            </p:nvSpPr>
            <p:spPr>
              <a:xfrm>
                <a:off x="10246416" y="2533535"/>
                <a:ext cx="1325684" cy="369332"/>
              </a:xfrm>
              <a:prstGeom prst="rect">
                <a:avLst/>
              </a:prstGeom>
              <a:noFill/>
            </p:spPr>
            <p:txBody>
              <a:bodyPr wrap="none" rtlCol="0">
                <a:spAutoFit/>
              </a:bodyPr>
              <a:lstStyle/>
              <a:p>
                <a:r>
                  <a:rPr lang="en-US" dirty="0"/>
                  <a:t>2021 age 32</a:t>
                </a:r>
              </a:p>
            </p:txBody>
          </p:sp>
        </p:grpSp>
        <p:sp>
          <p:nvSpPr>
            <p:cNvPr id="32" name="Oval 31">
              <a:extLst>
                <a:ext uri="{FF2B5EF4-FFF2-40B4-BE49-F238E27FC236}">
                  <a16:creationId xmlns:a16="http://schemas.microsoft.com/office/drawing/2014/main" id="{DBFA6F65-DA97-87CF-D43C-7D828E579AF7}"/>
                </a:ext>
              </a:extLst>
            </p:cNvPr>
            <p:cNvSpPr/>
            <p:nvPr/>
          </p:nvSpPr>
          <p:spPr>
            <a:xfrm>
              <a:off x="4860459" y="2998563"/>
              <a:ext cx="239174" cy="41855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0D08182-CD98-EAA5-DDF1-5FDD546DB905}"/>
                </a:ext>
              </a:extLst>
            </p:cNvPr>
            <p:cNvSpPr/>
            <p:nvPr/>
          </p:nvSpPr>
          <p:spPr>
            <a:xfrm>
              <a:off x="6897946" y="3170625"/>
              <a:ext cx="239174" cy="41855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6C2A1EE-63A0-D3A4-571D-9FCAEB29E96B}"/>
                </a:ext>
              </a:extLst>
            </p:cNvPr>
            <p:cNvSpPr/>
            <p:nvPr/>
          </p:nvSpPr>
          <p:spPr>
            <a:xfrm>
              <a:off x="8676108" y="3021138"/>
              <a:ext cx="239174" cy="41855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7E682FE-A891-5C76-C221-FD8E56B3CE05}"/>
                </a:ext>
              </a:extLst>
            </p:cNvPr>
            <p:cNvSpPr/>
            <p:nvPr/>
          </p:nvSpPr>
          <p:spPr>
            <a:xfrm>
              <a:off x="10623442" y="3071937"/>
              <a:ext cx="239174" cy="41855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a:extLst>
              <a:ext uri="{FF2B5EF4-FFF2-40B4-BE49-F238E27FC236}">
                <a16:creationId xmlns:a16="http://schemas.microsoft.com/office/drawing/2014/main" id="{94F81E4C-A5EE-4AE2-0ECF-4B15418CC80E}"/>
              </a:ext>
            </a:extLst>
          </p:cNvPr>
          <p:cNvPicPr>
            <a:picLocks noChangeAspect="1"/>
          </p:cNvPicPr>
          <p:nvPr/>
        </p:nvPicPr>
        <p:blipFill>
          <a:blip r:embed="rId6"/>
          <a:stretch>
            <a:fillRect/>
          </a:stretch>
        </p:blipFill>
        <p:spPr>
          <a:xfrm>
            <a:off x="458203" y="1224405"/>
            <a:ext cx="3886742" cy="2819794"/>
          </a:xfrm>
          <a:prstGeom prst="rect">
            <a:avLst/>
          </a:prstGeom>
        </p:spPr>
      </p:pic>
      <p:sp>
        <p:nvSpPr>
          <p:cNvPr id="42" name="TextBox 41">
            <a:extLst>
              <a:ext uri="{FF2B5EF4-FFF2-40B4-BE49-F238E27FC236}">
                <a16:creationId xmlns:a16="http://schemas.microsoft.com/office/drawing/2014/main" id="{E7D5ED26-FC25-5148-C9AF-C410968A1580}"/>
              </a:ext>
            </a:extLst>
          </p:cNvPr>
          <p:cNvSpPr txBox="1"/>
          <p:nvPr/>
        </p:nvSpPr>
        <p:spPr>
          <a:xfrm>
            <a:off x="7161854" y="162730"/>
            <a:ext cx="4089155" cy="978729"/>
          </a:xfrm>
          <a:prstGeom prst="rect">
            <a:avLst/>
          </a:prstGeom>
          <a:noFill/>
        </p:spPr>
        <p:txBody>
          <a:bodyPr wrap="square" rtlCol="0">
            <a:spAutoFit/>
          </a:bodyPr>
          <a:lstStyle/>
          <a:p>
            <a:pPr>
              <a:lnSpc>
                <a:spcPct val="90000"/>
              </a:lnSpc>
              <a:spcBef>
                <a:spcPct val="0"/>
              </a:spcBef>
              <a:defRPr/>
            </a:pPr>
            <a:r>
              <a:rPr lang="en-US" sz="3200" b="1" dirty="0">
                <a:solidFill>
                  <a:schemeClr val="tx1">
                    <a:lumMod val="50000"/>
                  </a:schemeClr>
                </a:solidFill>
                <a:latin typeface="Arial"/>
                <a:ea typeface="MS PGothic"/>
                <a:cs typeface="Arial"/>
              </a:rPr>
              <a:t>Unmet needs SAVI: N</a:t>
            </a:r>
            <a:r>
              <a:rPr lang="en-US" altLang="en-US" sz="3200" b="1" dirty="0">
                <a:solidFill>
                  <a:schemeClr val="tx1">
                    <a:lumMod val="50000"/>
                  </a:schemeClr>
                </a:solidFill>
                <a:latin typeface="Arial"/>
                <a:ea typeface="MS PGothic"/>
                <a:cs typeface="Arial"/>
              </a:rPr>
              <a:t>on-healing ulcers</a:t>
            </a:r>
            <a:endParaRPr lang="en-US" sz="3200" b="1" dirty="0">
              <a:solidFill>
                <a:schemeClr val="tx1">
                  <a:lumMod val="50000"/>
                </a:schemeClr>
              </a:solidFill>
              <a:latin typeface="Arial"/>
              <a:ea typeface="MS PGothic"/>
              <a:cs typeface="Arial"/>
            </a:endParaRPr>
          </a:p>
        </p:txBody>
      </p:sp>
      <p:grpSp>
        <p:nvGrpSpPr>
          <p:cNvPr id="43" name="Group 42">
            <a:extLst>
              <a:ext uri="{FF2B5EF4-FFF2-40B4-BE49-F238E27FC236}">
                <a16:creationId xmlns:a16="http://schemas.microsoft.com/office/drawing/2014/main" id="{3A945948-317E-9DF1-EE60-9C6B472CE572}"/>
              </a:ext>
            </a:extLst>
          </p:cNvPr>
          <p:cNvGrpSpPr/>
          <p:nvPr/>
        </p:nvGrpSpPr>
        <p:grpSpPr>
          <a:xfrm>
            <a:off x="6178557" y="1361255"/>
            <a:ext cx="2784641" cy="3110991"/>
            <a:chOff x="1978097" y="1647136"/>
            <a:chExt cx="3829311" cy="4456544"/>
          </a:xfrm>
        </p:grpSpPr>
        <p:pic>
          <p:nvPicPr>
            <p:cNvPr id="44" name="Picture 43">
              <a:extLst>
                <a:ext uri="{FF2B5EF4-FFF2-40B4-BE49-F238E27FC236}">
                  <a16:creationId xmlns:a16="http://schemas.microsoft.com/office/drawing/2014/main" id="{BCB92C28-9083-45F0-EC7D-E68EB1BB631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2204182" y="1421051"/>
              <a:ext cx="3278300" cy="3730469"/>
            </a:xfrm>
            <a:prstGeom prst="rect">
              <a:avLst/>
            </a:prstGeom>
          </p:spPr>
        </p:pic>
        <p:sp>
          <p:nvSpPr>
            <p:cNvPr id="45" name="TextBox 44">
              <a:extLst>
                <a:ext uri="{FF2B5EF4-FFF2-40B4-BE49-F238E27FC236}">
                  <a16:creationId xmlns:a16="http://schemas.microsoft.com/office/drawing/2014/main" id="{8663DA51-57BA-7538-4841-27DCD6B1EA58}"/>
                </a:ext>
              </a:extLst>
            </p:cNvPr>
            <p:cNvSpPr txBox="1"/>
            <p:nvPr/>
          </p:nvSpPr>
          <p:spPr>
            <a:xfrm>
              <a:off x="2052385" y="5265981"/>
              <a:ext cx="3755023" cy="837699"/>
            </a:xfrm>
            <a:prstGeom prst="rect">
              <a:avLst/>
            </a:prstGeom>
            <a:noFill/>
          </p:spPr>
          <p:txBody>
            <a:bodyPr wrap="none" rtlCol="0">
              <a:spAutoFit/>
            </a:bodyPr>
            <a:lstStyle/>
            <a:p>
              <a:pPr algn="ctr"/>
              <a:r>
                <a:rPr lang="en-US" sz="1600" dirty="0"/>
                <a:t>Tissue loss and amputation </a:t>
              </a:r>
            </a:p>
            <a:p>
              <a:pPr algn="ctr"/>
              <a:r>
                <a:rPr lang="en-US" sz="1600" dirty="0"/>
                <a:t>of hands and feet  </a:t>
              </a:r>
            </a:p>
          </p:txBody>
        </p:sp>
      </p:grpSp>
      <p:grpSp>
        <p:nvGrpSpPr>
          <p:cNvPr id="46" name="Group 45">
            <a:extLst>
              <a:ext uri="{FF2B5EF4-FFF2-40B4-BE49-F238E27FC236}">
                <a16:creationId xmlns:a16="http://schemas.microsoft.com/office/drawing/2014/main" id="{DA4A1956-DEBC-D619-A038-26A14ACCC866}"/>
              </a:ext>
            </a:extLst>
          </p:cNvPr>
          <p:cNvGrpSpPr/>
          <p:nvPr/>
        </p:nvGrpSpPr>
        <p:grpSpPr>
          <a:xfrm>
            <a:off x="9389814" y="3485544"/>
            <a:ext cx="2605968" cy="2970851"/>
            <a:chOff x="6256598" y="1674233"/>
            <a:chExt cx="4168321" cy="4472008"/>
          </a:xfrm>
        </p:grpSpPr>
        <p:pic>
          <p:nvPicPr>
            <p:cNvPr id="47" name="Picture 46">
              <a:extLst>
                <a:ext uri="{FF2B5EF4-FFF2-40B4-BE49-F238E27FC236}">
                  <a16:creationId xmlns:a16="http://schemas.microsoft.com/office/drawing/2014/main" id="{75DFA3E7-F923-9D7C-C5EF-96E80C9808D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6722414" y="1208417"/>
              <a:ext cx="3236689" cy="4168321"/>
            </a:xfrm>
            <a:prstGeom prst="rect">
              <a:avLst/>
            </a:prstGeom>
          </p:spPr>
        </p:pic>
        <p:sp>
          <p:nvSpPr>
            <p:cNvPr id="48" name="TextBox 47">
              <a:extLst>
                <a:ext uri="{FF2B5EF4-FFF2-40B4-BE49-F238E27FC236}">
                  <a16:creationId xmlns:a16="http://schemas.microsoft.com/office/drawing/2014/main" id="{51A04075-3B98-4589-A061-81DDED182148}"/>
                </a:ext>
              </a:extLst>
            </p:cNvPr>
            <p:cNvSpPr txBox="1"/>
            <p:nvPr/>
          </p:nvSpPr>
          <p:spPr>
            <a:xfrm>
              <a:off x="6607650" y="5265982"/>
              <a:ext cx="3426082" cy="880259"/>
            </a:xfrm>
            <a:prstGeom prst="rect">
              <a:avLst/>
            </a:prstGeom>
            <a:noFill/>
          </p:spPr>
          <p:txBody>
            <a:bodyPr wrap="none" rtlCol="0">
              <a:spAutoFit/>
            </a:bodyPr>
            <a:lstStyle/>
            <a:p>
              <a:pPr algn="ctr"/>
              <a:r>
                <a:rPr lang="en-US" sz="1600" dirty="0"/>
                <a:t>Frequent</a:t>
              </a:r>
            </a:p>
            <a:p>
              <a:pPr algn="ctr"/>
              <a:r>
                <a:rPr lang="en-US" sz="1600" dirty="0"/>
                <a:t>new vasculitic lesions</a:t>
              </a:r>
            </a:p>
          </p:txBody>
        </p:sp>
      </p:grpSp>
    </p:spTree>
    <p:extLst>
      <p:ext uri="{BB962C8B-B14F-4D97-AF65-F5344CB8AC3E}">
        <p14:creationId xmlns:p14="http://schemas.microsoft.com/office/powerpoint/2010/main" val="413867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76EBE7-ABE9-FB43-8AE5-D6E54442DBCC}"/>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5170187" y="1644295"/>
            <a:ext cx="2533517" cy="2109096"/>
          </a:xfrm>
          <a:prstGeom prst="rect">
            <a:avLst/>
          </a:prstGeom>
        </p:spPr>
      </p:pic>
      <p:grpSp>
        <p:nvGrpSpPr>
          <p:cNvPr id="2" name="Group 1">
            <a:extLst>
              <a:ext uri="{FF2B5EF4-FFF2-40B4-BE49-F238E27FC236}">
                <a16:creationId xmlns:a16="http://schemas.microsoft.com/office/drawing/2014/main" id="{C5634057-167D-7ACA-DF39-7A7CD5641CF4}"/>
              </a:ext>
            </a:extLst>
          </p:cNvPr>
          <p:cNvGrpSpPr/>
          <p:nvPr/>
        </p:nvGrpSpPr>
        <p:grpSpPr>
          <a:xfrm>
            <a:off x="48695" y="1183176"/>
            <a:ext cx="10242984" cy="2561168"/>
            <a:chOff x="-1959" y="1917925"/>
            <a:chExt cx="12125863" cy="3049493"/>
          </a:xfrm>
        </p:grpSpPr>
        <p:pic>
          <p:nvPicPr>
            <p:cNvPr id="6" name="Picture 5">
              <a:extLst>
                <a:ext uri="{FF2B5EF4-FFF2-40B4-BE49-F238E27FC236}">
                  <a16:creationId xmlns:a16="http://schemas.microsoft.com/office/drawing/2014/main" id="{1ADA2C2D-5372-8A45-8FAA-92DBA24BAA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2433" y="2452818"/>
              <a:ext cx="2999232" cy="2511228"/>
            </a:xfrm>
            <a:prstGeom prst="rect">
              <a:avLst/>
            </a:prstGeom>
          </p:spPr>
        </p:pic>
        <p:sp>
          <p:nvSpPr>
            <p:cNvPr id="7" name="TextBox 6">
              <a:extLst>
                <a:ext uri="{FF2B5EF4-FFF2-40B4-BE49-F238E27FC236}">
                  <a16:creationId xmlns:a16="http://schemas.microsoft.com/office/drawing/2014/main" id="{939D27F7-1D5C-2942-8229-FDC5F337414C}"/>
                </a:ext>
              </a:extLst>
            </p:cNvPr>
            <p:cNvSpPr txBox="1"/>
            <p:nvPr/>
          </p:nvSpPr>
          <p:spPr>
            <a:xfrm>
              <a:off x="129245" y="1942167"/>
              <a:ext cx="825866" cy="439751"/>
            </a:xfrm>
            <a:prstGeom prst="rect">
              <a:avLst/>
            </a:prstGeom>
            <a:noFill/>
          </p:spPr>
          <p:txBody>
            <a:bodyPr wrap="none" rtlCol="0">
              <a:spAutoFit/>
            </a:bodyPr>
            <a:lstStyle/>
            <a:p>
              <a:r>
                <a:rPr lang="en-US" dirty="0"/>
                <a:t>2005</a:t>
              </a:r>
            </a:p>
          </p:txBody>
        </p:sp>
        <p:sp>
          <p:nvSpPr>
            <p:cNvPr id="8" name="TextBox 7">
              <a:extLst>
                <a:ext uri="{FF2B5EF4-FFF2-40B4-BE49-F238E27FC236}">
                  <a16:creationId xmlns:a16="http://schemas.microsoft.com/office/drawing/2014/main" id="{05C5A660-BC88-A24E-8908-ED2CE9D26566}"/>
                </a:ext>
              </a:extLst>
            </p:cNvPr>
            <p:cNvSpPr txBox="1"/>
            <p:nvPr/>
          </p:nvSpPr>
          <p:spPr>
            <a:xfrm>
              <a:off x="2974930" y="1917925"/>
              <a:ext cx="825866" cy="439751"/>
            </a:xfrm>
            <a:prstGeom prst="rect">
              <a:avLst/>
            </a:prstGeom>
            <a:noFill/>
          </p:spPr>
          <p:txBody>
            <a:bodyPr wrap="none" rtlCol="0">
              <a:spAutoFit/>
            </a:bodyPr>
            <a:lstStyle/>
            <a:p>
              <a:r>
                <a:rPr lang="en-US" dirty="0"/>
                <a:t>2017</a:t>
              </a:r>
            </a:p>
          </p:txBody>
        </p:sp>
        <p:sp>
          <p:nvSpPr>
            <p:cNvPr id="9" name="TextBox 8">
              <a:extLst>
                <a:ext uri="{FF2B5EF4-FFF2-40B4-BE49-F238E27FC236}">
                  <a16:creationId xmlns:a16="http://schemas.microsoft.com/office/drawing/2014/main" id="{BD71EE06-3F26-B74F-92E4-1A7F91CF9003}"/>
                </a:ext>
              </a:extLst>
            </p:cNvPr>
            <p:cNvSpPr txBox="1"/>
            <p:nvPr/>
          </p:nvSpPr>
          <p:spPr>
            <a:xfrm>
              <a:off x="6005198" y="1973372"/>
              <a:ext cx="825866" cy="439751"/>
            </a:xfrm>
            <a:prstGeom prst="rect">
              <a:avLst/>
            </a:prstGeom>
            <a:noFill/>
          </p:spPr>
          <p:txBody>
            <a:bodyPr wrap="none" rtlCol="0">
              <a:spAutoFit/>
            </a:bodyPr>
            <a:lstStyle/>
            <a:p>
              <a:r>
                <a:rPr lang="en-US" dirty="0"/>
                <a:t>2021</a:t>
              </a:r>
            </a:p>
          </p:txBody>
        </p:sp>
        <p:pic>
          <p:nvPicPr>
            <p:cNvPr id="12" name="Picture 11">
              <a:extLst>
                <a:ext uri="{FF2B5EF4-FFF2-40B4-BE49-F238E27FC236}">
                  <a16:creationId xmlns:a16="http://schemas.microsoft.com/office/drawing/2014/main" id="{3A6A4135-5414-9BF0-B7DA-50254BB0677F}"/>
                </a:ext>
              </a:extLst>
            </p:cNvPr>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9124672" y="2452818"/>
              <a:ext cx="2999232" cy="2514600"/>
            </a:xfrm>
            <a:prstGeom prst="rect">
              <a:avLst/>
            </a:prstGeom>
          </p:spPr>
        </p:pic>
        <p:sp>
          <p:nvSpPr>
            <p:cNvPr id="13" name="TextBox 12">
              <a:extLst>
                <a:ext uri="{FF2B5EF4-FFF2-40B4-BE49-F238E27FC236}">
                  <a16:creationId xmlns:a16="http://schemas.microsoft.com/office/drawing/2014/main" id="{F6FF2431-CD34-9BE6-1B96-17872475C3E9}"/>
                </a:ext>
              </a:extLst>
            </p:cNvPr>
            <p:cNvSpPr txBox="1"/>
            <p:nvPr/>
          </p:nvSpPr>
          <p:spPr>
            <a:xfrm>
              <a:off x="9045351" y="1942167"/>
              <a:ext cx="825866" cy="439751"/>
            </a:xfrm>
            <a:prstGeom prst="rect">
              <a:avLst/>
            </a:prstGeom>
            <a:noFill/>
          </p:spPr>
          <p:txBody>
            <a:bodyPr wrap="none" rtlCol="0">
              <a:spAutoFit/>
            </a:bodyPr>
            <a:lstStyle/>
            <a:p>
              <a:r>
                <a:rPr lang="en-US" dirty="0"/>
                <a:t>2023</a:t>
              </a:r>
            </a:p>
          </p:txBody>
        </p:sp>
        <p:pic>
          <p:nvPicPr>
            <p:cNvPr id="15" name="Picture 14">
              <a:extLst>
                <a:ext uri="{FF2B5EF4-FFF2-40B4-BE49-F238E27FC236}">
                  <a16:creationId xmlns:a16="http://schemas.microsoft.com/office/drawing/2014/main" id="{DFE6BA27-A68E-A2A4-1F9C-BF42A9F099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59" y="2440461"/>
              <a:ext cx="2999232" cy="2493444"/>
            </a:xfrm>
            <a:prstGeom prst="rect">
              <a:avLst/>
            </a:prstGeom>
          </p:spPr>
        </p:pic>
        <p:sp>
          <p:nvSpPr>
            <p:cNvPr id="3" name="TextBox 2">
              <a:extLst>
                <a:ext uri="{FF2B5EF4-FFF2-40B4-BE49-F238E27FC236}">
                  <a16:creationId xmlns:a16="http://schemas.microsoft.com/office/drawing/2014/main" id="{C719BB3C-7AEF-B5AC-53C2-3F0A538C40FF}"/>
                </a:ext>
              </a:extLst>
            </p:cNvPr>
            <p:cNvSpPr txBox="1"/>
            <p:nvPr/>
          </p:nvSpPr>
          <p:spPr>
            <a:xfrm>
              <a:off x="1116715" y="1930470"/>
              <a:ext cx="1114311" cy="439751"/>
            </a:xfrm>
            <a:prstGeom prst="rect">
              <a:avLst/>
            </a:prstGeom>
            <a:noFill/>
          </p:spPr>
          <p:txBody>
            <a:bodyPr wrap="none" rtlCol="0">
              <a:spAutoFit/>
            </a:bodyPr>
            <a:lstStyle/>
            <a:p>
              <a:r>
                <a:rPr lang="en-US" b="1" dirty="0"/>
                <a:t>Age 10</a:t>
              </a:r>
            </a:p>
          </p:txBody>
        </p:sp>
        <p:sp>
          <p:nvSpPr>
            <p:cNvPr id="4" name="TextBox 3">
              <a:extLst>
                <a:ext uri="{FF2B5EF4-FFF2-40B4-BE49-F238E27FC236}">
                  <a16:creationId xmlns:a16="http://schemas.microsoft.com/office/drawing/2014/main" id="{216DF9F4-D681-C00A-4498-84CDDF7666D1}"/>
                </a:ext>
              </a:extLst>
            </p:cNvPr>
            <p:cNvSpPr txBox="1"/>
            <p:nvPr/>
          </p:nvSpPr>
          <p:spPr>
            <a:xfrm>
              <a:off x="3900348" y="1930470"/>
              <a:ext cx="1114311" cy="439751"/>
            </a:xfrm>
            <a:prstGeom prst="rect">
              <a:avLst/>
            </a:prstGeom>
            <a:noFill/>
          </p:spPr>
          <p:txBody>
            <a:bodyPr wrap="none" rtlCol="0">
              <a:spAutoFit/>
            </a:bodyPr>
            <a:lstStyle/>
            <a:p>
              <a:r>
                <a:rPr lang="en-US" b="1" dirty="0"/>
                <a:t>Age 22</a:t>
              </a:r>
            </a:p>
          </p:txBody>
        </p:sp>
        <p:sp>
          <p:nvSpPr>
            <p:cNvPr id="10" name="TextBox 9">
              <a:extLst>
                <a:ext uri="{FF2B5EF4-FFF2-40B4-BE49-F238E27FC236}">
                  <a16:creationId xmlns:a16="http://schemas.microsoft.com/office/drawing/2014/main" id="{18BEC4CA-6907-FB0A-6ABD-91C36C264B78}"/>
                </a:ext>
              </a:extLst>
            </p:cNvPr>
            <p:cNvSpPr txBox="1"/>
            <p:nvPr/>
          </p:nvSpPr>
          <p:spPr>
            <a:xfrm>
              <a:off x="7014148" y="1930470"/>
              <a:ext cx="1114311" cy="439751"/>
            </a:xfrm>
            <a:prstGeom prst="rect">
              <a:avLst/>
            </a:prstGeom>
            <a:noFill/>
          </p:spPr>
          <p:txBody>
            <a:bodyPr wrap="none" rtlCol="0">
              <a:spAutoFit/>
            </a:bodyPr>
            <a:lstStyle/>
            <a:p>
              <a:r>
                <a:rPr lang="en-US" b="1" dirty="0"/>
                <a:t>Age 26</a:t>
              </a:r>
            </a:p>
          </p:txBody>
        </p:sp>
        <p:sp>
          <p:nvSpPr>
            <p:cNvPr id="11" name="TextBox 10">
              <a:extLst>
                <a:ext uri="{FF2B5EF4-FFF2-40B4-BE49-F238E27FC236}">
                  <a16:creationId xmlns:a16="http://schemas.microsoft.com/office/drawing/2014/main" id="{119F8EB2-6EBF-AEEC-0457-138C81EC7A52}"/>
                </a:ext>
              </a:extLst>
            </p:cNvPr>
            <p:cNvSpPr txBox="1"/>
            <p:nvPr/>
          </p:nvSpPr>
          <p:spPr>
            <a:xfrm>
              <a:off x="10127947" y="1942167"/>
              <a:ext cx="1114311" cy="439751"/>
            </a:xfrm>
            <a:prstGeom prst="rect">
              <a:avLst/>
            </a:prstGeom>
            <a:noFill/>
          </p:spPr>
          <p:txBody>
            <a:bodyPr wrap="none" rtlCol="0">
              <a:spAutoFit/>
            </a:bodyPr>
            <a:lstStyle/>
            <a:p>
              <a:r>
                <a:rPr lang="en-US" b="1" dirty="0"/>
                <a:t>Age 28</a:t>
              </a:r>
            </a:p>
          </p:txBody>
        </p:sp>
      </p:grpSp>
      <p:sp>
        <p:nvSpPr>
          <p:cNvPr id="16" name="TextBox 15">
            <a:extLst>
              <a:ext uri="{FF2B5EF4-FFF2-40B4-BE49-F238E27FC236}">
                <a16:creationId xmlns:a16="http://schemas.microsoft.com/office/drawing/2014/main" id="{3C802C9D-093A-BEDB-5A98-13FF97E96C5F}"/>
              </a:ext>
            </a:extLst>
          </p:cNvPr>
          <p:cNvSpPr txBox="1"/>
          <p:nvPr/>
        </p:nvSpPr>
        <p:spPr>
          <a:xfrm>
            <a:off x="159526" y="313940"/>
            <a:ext cx="11295335" cy="535531"/>
          </a:xfrm>
          <a:prstGeom prst="rect">
            <a:avLst/>
          </a:prstGeom>
          <a:noFill/>
        </p:spPr>
        <p:txBody>
          <a:bodyPr wrap="square" rtlCol="0">
            <a:spAutoFit/>
          </a:bodyPr>
          <a:lstStyle/>
          <a:p>
            <a:pPr>
              <a:lnSpc>
                <a:spcPct val="90000"/>
              </a:lnSpc>
              <a:spcBef>
                <a:spcPct val="0"/>
              </a:spcBef>
              <a:defRPr/>
            </a:pPr>
            <a:r>
              <a:rPr lang="en-US" sz="3200" dirty="0">
                <a:solidFill>
                  <a:schemeClr val="accent4">
                    <a:lumMod val="75000"/>
                  </a:schemeClr>
                </a:solidFill>
                <a:latin typeface="Calibri" panose="020F0502020204030204" pitchFamily="34" charset="0"/>
                <a:ea typeface="MS PGothic"/>
                <a:cs typeface="Calibri" panose="020F0502020204030204" pitchFamily="34" charset="0"/>
              </a:rPr>
              <a:t>Unmet needs SAVI: Lung disease progression</a:t>
            </a:r>
          </a:p>
        </p:txBody>
      </p:sp>
      <p:sp>
        <p:nvSpPr>
          <p:cNvPr id="17" name="TextBox 16">
            <a:extLst>
              <a:ext uri="{FF2B5EF4-FFF2-40B4-BE49-F238E27FC236}">
                <a16:creationId xmlns:a16="http://schemas.microsoft.com/office/drawing/2014/main" id="{1FFD5FD5-0443-57B0-8D9C-0FD9DBE8F892}"/>
              </a:ext>
            </a:extLst>
          </p:cNvPr>
          <p:cNvSpPr txBox="1"/>
          <p:nvPr/>
        </p:nvSpPr>
        <p:spPr>
          <a:xfrm>
            <a:off x="10307989" y="1868219"/>
            <a:ext cx="1884011" cy="1077218"/>
          </a:xfrm>
          <a:prstGeom prst="rect">
            <a:avLst/>
          </a:prstGeom>
          <a:noFill/>
        </p:spPr>
        <p:txBody>
          <a:bodyPr wrap="square" rtlCol="0">
            <a:spAutoFit/>
          </a:bodyPr>
          <a:lstStyle/>
          <a:p>
            <a:pPr algn="ctr">
              <a:defRPr/>
            </a:pPr>
            <a:r>
              <a:rPr lang="en-US" sz="1600" b="1" dirty="0">
                <a:solidFill>
                  <a:srgbClr val="C00000"/>
                </a:solidFill>
                <a:latin typeface="Calibri" panose="020F0502020204030204"/>
              </a:rPr>
              <a:t>Patient 1</a:t>
            </a:r>
          </a:p>
          <a:p>
            <a:pPr algn="ctr">
              <a:defRPr/>
            </a:pPr>
            <a:endParaRPr lang="en-US" sz="1600" b="1" dirty="0">
              <a:solidFill>
                <a:srgbClr val="C00000"/>
              </a:solidFill>
              <a:latin typeface="Calibri" panose="020F0502020204030204"/>
            </a:endParaRPr>
          </a:p>
          <a:p>
            <a:pPr lvl="0" algn="ctr">
              <a:defRPr/>
            </a:pPr>
            <a:r>
              <a:rPr lang="en-US" sz="1600" b="1" dirty="0">
                <a:solidFill>
                  <a:prstClr val="black"/>
                </a:solidFill>
              </a:rPr>
              <a:t>Mutation: </a:t>
            </a:r>
            <a:r>
              <a:rPr lang="en-US" sz="1600" b="1" i="1" dirty="0">
                <a:solidFill>
                  <a:prstClr val="black"/>
                </a:solidFill>
              </a:rPr>
              <a:t>STING1</a:t>
            </a:r>
            <a:r>
              <a:rPr lang="en-US" sz="1600" b="1" dirty="0">
                <a:solidFill>
                  <a:prstClr val="black"/>
                </a:solidFill>
              </a:rPr>
              <a:t>, p.R281Q</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8457C34A-A8DD-281D-5440-9988DFAE1C5D}"/>
              </a:ext>
            </a:extLst>
          </p:cNvPr>
          <p:cNvGrpSpPr/>
          <p:nvPr/>
        </p:nvGrpSpPr>
        <p:grpSpPr>
          <a:xfrm>
            <a:off x="159526" y="4205683"/>
            <a:ext cx="10038140" cy="2475384"/>
            <a:chOff x="820498" y="1221791"/>
            <a:chExt cx="8730746" cy="2136987"/>
          </a:xfrm>
        </p:grpSpPr>
        <p:pic>
          <p:nvPicPr>
            <p:cNvPr id="18" name="Picture 17">
              <a:extLst>
                <a:ext uri="{FF2B5EF4-FFF2-40B4-BE49-F238E27FC236}">
                  <a16:creationId xmlns:a16="http://schemas.microsoft.com/office/drawing/2014/main" id="{46A1DA67-3216-A8DD-6253-75DBEE1BFA3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5081" y="1639537"/>
              <a:ext cx="2071392" cy="1274233"/>
            </a:xfrm>
            <a:prstGeom prst="rect">
              <a:avLst/>
            </a:prstGeom>
          </p:spPr>
        </p:pic>
        <p:sp>
          <p:nvSpPr>
            <p:cNvPr id="19" name="TextBox 18">
              <a:extLst>
                <a:ext uri="{FF2B5EF4-FFF2-40B4-BE49-F238E27FC236}">
                  <a16:creationId xmlns:a16="http://schemas.microsoft.com/office/drawing/2014/main" id="{7A6DD15E-FE35-35B9-6683-8B78455D0430}"/>
                </a:ext>
              </a:extLst>
            </p:cNvPr>
            <p:cNvSpPr txBox="1"/>
            <p:nvPr/>
          </p:nvSpPr>
          <p:spPr>
            <a:xfrm>
              <a:off x="820498" y="1221791"/>
              <a:ext cx="652743" cy="369332"/>
            </a:xfrm>
            <a:prstGeom prst="rect">
              <a:avLst/>
            </a:prstGeom>
            <a:noFill/>
          </p:spPr>
          <p:txBody>
            <a:bodyPr wrap="none" rtlCol="0">
              <a:spAutoFit/>
            </a:bodyPr>
            <a:lstStyle/>
            <a:p>
              <a:r>
                <a:rPr lang="en-US" dirty="0"/>
                <a:t>2020</a:t>
              </a:r>
            </a:p>
          </p:txBody>
        </p:sp>
        <p:sp>
          <p:nvSpPr>
            <p:cNvPr id="20" name="TextBox 19">
              <a:extLst>
                <a:ext uri="{FF2B5EF4-FFF2-40B4-BE49-F238E27FC236}">
                  <a16:creationId xmlns:a16="http://schemas.microsoft.com/office/drawing/2014/main" id="{F79D45C2-561A-614A-F16C-5A789890C173}"/>
                </a:ext>
              </a:extLst>
            </p:cNvPr>
            <p:cNvSpPr txBox="1"/>
            <p:nvPr/>
          </p:nvSpPr>
          <p:spPr>
            <a:xfrm>
              <a:off x="1574841" y="1229309"/>
              <a:ext cx="813043" cy="369332"/>
            </a:xfrm>
            <a:prstGeom prst="rect">
              <a:avLst/>
            </a:prstGeom>
            <a:noFill/>
          </p:spPr>
          <p:txBody>
            <a:bodyPr wrap="none" rtlCol="0">
              <a:spAutoFit/>
            </a:bodyPr>
            <a:lstStyle/>
            <a:p>
              <a:r>
                <a:rPr lang="en-US" b="1" dirty="0"/>
                <a:t>Age 5</a:t>
              </a:r>
            </a:p>
          </p:txBody>
        </p:sp>
        <p:pic>
          <p:nvPicPr>
            <p:cNvPr id="22" name="Picture 21">
              <a:extLst>
                <a:ext uri="{FF2B5EF4-FFF2-40B4-BE49-F238E27FC236}">
                  <a16:creationId xmlns:a16="http://schemas.microsoft.com/office/drawing/2014/main" id="{7DF63207-B523-BC9E-DB76-0908536AB6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65564" y="1645520"/>
              <a:ext cx="1924340" cy="1258633"/>
            </a:xfrm>
            <a:prstGeom prst="rect">
              <a:avLst/>
            </a:prstGeom>
          </p:spPr>
        </p:pic>
        <p:sp>
          <p:nvSpPr>
            <p:cNvPr id="23" name="Title 6">
              <a:extLst>
                <a:ext uri="{FF2B5EF4-FFF2-40B4-BE49-F238E27FC236}">
                  <a16:creationId xmlns:a16="http://schemas.microsoft.com/office/drawing/2014/main" id="{51FF8D99-434C-0E01-549C-281FEEC4DDDF}"/>
                </a:ext>
              </a:extLst>
            </p:cNvPr>
            <p:cNvSpPr txBox="1">
              <a:spLocks/>
            </p:cNvSpPr>
            <p:nvPr/>
          </p:nvSpPr>
          <p:spPr>
            <a:xfrm>
              <a:off x="3332933" y="2975356"/>
              <a:ext cx="1587706" cy="1910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t>SARS-Cov2</a:t>
              </a:r>
              <a:r>
                <a:rPr lang="en-US" sz="1800" b="1" dirty="0"/>
                <a:t> </a:t>
              </a:r>
              <a:r>
                <a:rPr lang="en-US" sz="1400" b="1" dirty="0"/>
                <a:t>infection </a:t>
              </a:r>
            </a:p>
          </p:txBody>
        </p:sp>
        <p:sp>
          <p:nvSpPr>
            <p:cNvPr id="24" name="TextBox 23">
              <a:extLst>
                <a:ext uri="{FF2B5EF4-FFF2-40B4-BE49-F238E27FC236}">
                  <a16:creationId xmlns:a16="http://schemas.microsoft.com/office/drawing/2014/main" id="{24540542-2BB2-4AE1-04AE-0CEE09452EB9}"/>
                </a:ext>
              </a:extLst>
            </p:cNvPr>
            <p:cNvSpPr txBox="1"/>
            <p:nvPr/>
          </p:nvSpPr>
          <p:spPr>
            <a:xfrm>
              <a:off x="5089903" y="1251151"/>
              <a:ext cx="697627" cy="646331"/>
            </a:xfrm>
            <a:prstGeom prst="rect">
              <a:avLst/>
            </a:prstGeom>
            <a:noFill/>
          </p:spPr>
          <p:txBody>
            <a:bodyPr wrap="none" rtlCol="0">
              <a:spAutoFit/>
            </a:bodyPr>
            <a:lstStyle/>
            <a:p>
              <a:r>
                <a:rPr lang="en-US" dirty="0"/>
                <a:t>2022</a:t>
              </a:r>
            </a:p>
            <a:p>
              <a:endParaRPr lang="en-US" dirty="0"/>
            </a:p>
          </p:txBody>
        </p:sp>
        <p:sp>
          <p:nvSpPr>
            <p:cNvPr id="25" name="TextBox 24">
              <a:extLst>
                <a:ext uri="{FF2B5EF4-FFF2-40B4-BE49-F238E27FC236}">
                  <a16:creationId xmlns:a16="http://schemas.microsoft.com/office/drawing/2014/main" id="{4F397208-F617-8AD5-1CCC-AD728EAA69DD}"/>
                </a:ext>
              </a:extLst>
            </p:cNvPr>
            <p:cNvSpPr txBox="1"/>
            <p:nvPr/>
          </p:nvSpPr>
          <p:spPr>
            <a:xfrm>
              <a:off x="3720264" y="1221791"/>
              <a:ext cx="813043" cy="369332"/>
            </a:xfrm>
            <a:prstGeom prst="rect">
              <a:avLst/>
            </a:prstGeom>
            <a:noFill/>
          </p:spPr>
          <p:txBody>
            <a:bodyPr wrap="none" rtlCol="0">
              <a:spAutoFit/>
            </a:bodyPr>
            <a:lstStyle/>
            <a:p>
              <a:r>
                <a:rPr lang="en-US" b="1" dirty="0"/>
                <a:t>Age 6</a:t>
              </a:r>
            </a:p>
          </p:txBody>
        </p:sp>
        <p:pic>
          <p:nvPicPr>
            <p:cNvPr id="26" name="Picture 25">
              <a:extLst>
                <a:ext uri="{FF2B5EF4-FFF2-40B4-BE49-F238E27FC236}">
                  <a16:creationId xmlns:a16="http://schemas.microsoft.com/office/drawing/2014/main" id="{36B5171A-5816-3987-0EB2-D2652C6858F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201575" y="1641811"/>
              <a:ext cx="1993552" cy="1315906"/>
            </a:xfrm>
            <a:prstGeom prst="rect">
              <a:avLst/>
            </a:prstGeom>
          </p:spPr>
        </p:pic>
        <p:sp>
          <p:nvSpPr>
            <p:cNvPr id="27" name="Title 6">
              <a:extLst>
                <a:ext uri="{FF2B5EF4-FFF2-40B4-BE49-F238E27FC236}">
                  <a16:creationId xmlns:a16="http://schemas.microsoft.com/office/drawing/2014/main" id="{D799C811-B35D-775E-529A-3D3FD9804483}"/>
                </a:ext>
              </a:extLst>
            </p:cNvPr>
            <p:cNvSpPr txBox="1">
              <a:spLocks/>
            </p:cNvSpPr>
            <p:nvPr/>
          </p:nvSpPr>
          <p:spPr>
            <a:xfrm>
              <a:off x="5208324" y="3037971"/>
              <a:ext cx="1887295" cy="3208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t>Aspergillus fumigatus infection</a:t>
              </a:r>
            </a:p>
          </p:txBody>
        </p:sp>
        <p:pic>
          <p:nvPicPr>
            <p:cNvPr id="28" name="Picture 27">
              <a:extLst>
                <a:ext uri="{FF2B5EF4-FFF2-40B4-BE49-F238E27FC236}">
                  <a16:creationId xmlns:a16="http://schemas.microsoft.com/office/drawing/2014/main" id="{0CF1654D-1ADB-314B-6D1B-AEECBB60A1A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306799" y="1621939"/>
              <a:ext cx="2142002" cy="1335778"/>
            </a:xfrm>
            <a:prstGeom prst="rect">
              <a:avLst/>
            </a:prstGeom>
          </p:spPr>
        </p:pic>
        <p:sp>
          <p:nvSpPr>
            <p:cNvPr id="29" name="Title 6">
              <a:extLst>
                <a:ext uri="{FF2B5EF4-FFF2-40B4-BE49-F238E27FC236}">
                  <a16:creationId xmlns:a16="http://schemas.microsoft.com/office/drawing/2014/main" id="{3444063C-34DD-9B0D-8D1C-03CDF0928234}"/>
                </a:ext>
              </a:extLst>
            </p:cNvPr>
            <p:cNvSpPr txBox="1">
              <a:spLocks/>
            </p:cNvSpPr>
            <p:nvPr/>
          </p:nvSpPr>
          <p:spPr>
            <a:xfrm>
              <a:off x="7224463" y="3013553"/>
              <a:ext cx="2326781" cy="3208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t>Aspergillus calidoustus infection</a:t>
              </a:r>
            </a:p>
          </p:txBody>
        </p:sp>
        <p:sp>
          <p:nvSpPr>
            <p:cNvPr id="30" name="TextBox 29">
              <a:extLst>
                <a:ext uri="{FF2B5EF4-FFF2-40B4-BE49-F238E27FC236}">
                  <a16:creationId xmlns:a16="http://schemas.microsoft.com/office/drawing/2014/main" id="{36D5E9EF-A477-8012-8EEC-112F04FB4E88}"/>
                </a:ext>
              </a:extLst>
            </p:cNvPr>
            <p:cNvSpPr txBox="1"/>
            <p:nvPr/>
          </p:nvSpPr>
          <p:spPr>
            <a:xfrm>
              <a:off x="5875411" y="1257507"/>
              <a:ext cx="813043" cy="369332"/>
            </a:xfrm>
            <a:prstGeom prst="rect">
              <a:avLst/>
            </a:prstGeom>
            <a:noFill/>
          </p:spPr>
          <p:txBody>
            <a:bodyPr wrap="none" rtlCol="0">
              <a:spAutoFit/>
            </a:bodyPr>
            <a:lstStyle/>
            <a:p>
              <a:r>
                <a:rPr lang="en-US" b="1" dirty="0"/>
                <a:t>Age 7</a:t>
              </a:r>
            </a:p>
          </p:txBody>
        </p:sp>
        <p:sp>
          <p:nvSpPr>
            <p:cNvPr id="31" name="TextBox 30">
              <a:extLst>
                <a:ext uri="{FF2B5EF4-FFF2-40B4-BE49-F238E27FC236}">
                  <a16:creationId xmlns:a16="http://schemas.microsoft.com/office/drawing/2014/main" id="{3729577D-4BEE-77F2-1EA9-9EF763F3A56E}"/>
                </a:ext>
              </a:extLst>
            </p:cNvPr>
            <p:cNvSpPr txBox="1"/>
            <p:nvPr/>
          </p:nvSpPr>
          <p:spPr>
            <a:xfrm>
              <a:off x="7885151" y="1258707"/>
              <a:ext cx="1005403" cy="369332"/>
            </a:xfrm>
            <a:prstGeom prst="rect">
              <a:avLst/>
            </a:prstGeom>
            <a:noFill/>
          </p:spPr>
          <p:txBody>
            <a:bodyPr wrap="none" rtlCol="0">
              <a:spAutoFit/>
            </a:bodyPr>
            <a:lstStyle/>
            <a:p>
              <a:r>
                <a:rPr lang="en-US" b="1" dirty="0"/>
                <a:t>Age 7.5</a:t>
              </a:r>
            </a:p>
          </p:txBody>
        </p:sp>
      </p:grpSp>
      <p:sp>
        <p:nvSpPr>
          <p:cNvPr id="32" name="TextBox 31">
            <a:extLst>
              <a:ext uri="{FF2B5EF4-FFF2-40B4-BE49-F238E27FC236}">
                <a16:creationId xmlns:a16="http://schemas.microsoft.com/office/drawing/2014/main" id="{038ADBFB-BA40-C2E1-57D8-A5B27AB66AD1}"/>
              </a:ext>
            </a:extLst>
          </p:cNvPr>
          <p:cNvSpPr txBox="1"/>
          <p:nvPr/>
        </p:nvSpPr>
        <p:spPr>
          <a:xfrm>
            <a:off x="10197666" y="4781656"/>
            <a:ext cx="1933293" cy="1077218"/>
          </a:xfrm>
          <a:prstGeom prst="rect">
            <a:avLst/>
          </a:prstGeom>
          <a:noFill/>
        </p:spPr>
        <p:txBody>
          <a:bodyPr wrap="square" rtlCol="0">
            <a:spAutoFit/>
          </a:bodyPr>
          <a:lstStyle/>
          <a:p>
            <a:pPr algn="ctr">
              <a:defRPr/>
            </a:pPr>
            <a:r>
              <a:rPr lang="en-US" sz="1600" b="1" dirty="0">
                <a:solidFill>
                  <a:srgbClr val="C00000"/>
                </a:solidFill>
                <a:latin typeface="Calibri" panose="020F0502020204030204"/>
              </a:rPr>
              <a:t>Patient 2</a:t>
            </a:r>
          </a:p>
          <a:p>
            <a:pPr algn="ctr">
              <a:defRPr/>
            </a:pPr>
            <a:endParaRPr lang="en-US" sz="1600" b="1" dirty="0">
              <a:solidFill>
                <a:srgbClr val="C00000"/>
              </a:solidFill>
              <a:latin typeface="Calibri" panose="020F0502020204030204"/>
            </a:endParaRPr>
          </a:p>
          <a:p>
            <a:pPr lvl="0" algn="ctr">
              <a:defRPr/>
            </a:pPr>
            <a:r>
              <a:rPr lang="en-US" sz="1600" b="1" dirty="0">
                <a:solidFill>
                  <a:prstClr val="black"/>
                </a:solidFill>
              </a:rPr>
              <a:t>Mutation: </a:t>
            </a:r>
            <a:r>
              <a:rPr lang="en-US" sz="1600" b="1" i="1" dirty="0">
                <a:solidFill>
                  <a:prstClr val="black"/>
                </a:solidFill>
              </a:rPr>
              <a:t>STING1,</a:t>
            </a:r>
            <a:r>
              <a:rPr lang="en-US" sz="1600" b="1" dirty="0">
                <a:solidFill>
                  <a:prstClr val="black"/>
                </a:solidFill>
              </a:rPr>
              <a:t> p</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.V155M</a:t>
            </a:r>
          </a:p>
        </p:txBody>
      </p:sp>
    </p:spTree>
    <p:extLst>
      <p:ext uri="{BB962C8B-B14F-4D97-AF65-F5344CB8AC3E}">
        <p14:creationId xmlns:p14="http://schemas.microsoft.com/office/powerpoint/2010/main" val="249747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B700F-E77C-B706-7B86-208FCF3C8B7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76BAE7-4084-1436-0008-EA03EB7764B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2" name="Content Placeholder 5">
            <a:extLst>
              <a:ext uri="{FF2B5EF4-FFF2-40B4-BE49-F238E27FC236}">
                <a16:creationId xmlns:a16="http://schemas.microsoft.com/office/drawing/2014/main" id="{0B3103BA-44CD-D27A-EF91-56391641FE82}"/>
              </a:ext>
            </a:extLst>
          </p:cNvPr>
          <p:cNvSpPr txBox="1">
            <a:spLocks/>
          </p:cNvSpPr>
          <p:nvPr/>
        </p:nvSpPr>
        <p:spPr>
          <a:xfrm>
            <a:off x="4316410" y="4580970"/>
            <a:ext cx="7195298" cy="1090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3600" dirty="0">
                <a:solidFill>
                  <a:schemeClr val="tx1">
                    <a:lumMod val="75000"/>
                    <a:lumOff val="25000"/>
                  </a:schemeClr>
                </a:solidFill>
              </a:rPr>
              <a:t>Interferons in Autoimmune Diseases</a:t>
            </a:r>
            <a:endParaRPr lang="en-US" sz="3600" dirty="0">
              <a:solidFill>
                <a:schemeClr val="tx1">
                  <a:lumMod val="75000"/>
                  <a:lumOff val="25000"/>
                </a:schemeClr>
              </a:solidFill>
            </a:endParaRPr>
          </a:p>
        </p:txBody>
      </p:sp>
    </p:spTree>
    <p:extLst>
      <p:ext uri="{BB962C8B-B14F-4D97-AF65-F5344CB8AC3E}">
        <p14:creationId xmlns:p14="http://schemas.microsoft.com/office/powerpoint/2010/main" val="3155895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E5332-5C6F-EA93-CB26-B2152A7EF9F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9B9FB22-F334-AB81-4329-FCA4F6783CA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4" name="Title 3">
            <a:extLst>
              <a:ext uri="{FF2B5EF4-FFF2-40B4-BE49-F238E27FC236}">
                <a16:creationId xmlns:a16="http://schemas.microsoft.com/office/drawing/2014/main" id="{559DCE86-49B5-A4B5-1BE1-FC8529B54F85}"/>
              </a:ext>
            </a:extLst>
          </p:cNvPr>
          <p:cNvSpPr>
            <a:spLocks noGrp="1"/>
          </p:cNvSpPr>
          <p:nvPr>
            <p:ph type="title"/>
          </p:nvPr>
        </p:nvSpPr>
        <p:spPr>
          <a:xfrm>
            <a:off x="304610" y="813861"/>
            <a:ext cx="8791766" cy="606924"/>
          </a:xfrm>
        </p:spPr>
        <p:txBody>
          <a:bodyPr>
            <a:normAutofit fontScale="90000"/>
          </a:bodyPr>
          <a:lstStyle/>
          <a:p>
            <a:r>
              <a:rPr lang="en-US" altLang="en-US" sz="3600" b="0" dirty="0">
                <a:solidFill>
                  <a:schemeClr val="tx1">
                    <a:lumMod val="75000"/>
                    <a:lumOff val="25000"/>
                  </a:schemeClr>
                </a:solidFill>
                <a:latin typeface="Calibri" panose="020F0502020204030204" pitchFamily="34" charset="0"/>
                <a:cs typeface="Calibri" panose="020F0502020204030204" pitchFamily="34" charset="0"/>
              </a:rPr>
              <a:t>Interferon signature in autoimmune diseases</a:t>
            </a:r>
            <a:br>
              <a:rPr lang="en-US" altLang="en-US" sz="1050" dirty="0">
                <a:solidFill>
                  <a:schemeClr val="tx1">
                    <a:lumMod val="75000"/>
                    <a:lumOff val="25000"/>
                  </a:schemeClr>
                </a:solidFill>
                <a:latin typeface="Merriweather" panose="00000500000000000000" pitchFamily="2" charset="0"/>
              </a:rPr>
            </a:br>
            <a:endParaRPr lang="en-US" dirty="0">
              <a:solidFill>
                <a:schemeClr val="tx1">
                  <a:lumMod val="75000"/>
                  <a:lumOff val="25000"/>
                </a:schemeClr>
              </a:solidFill>
            </a:endParaRPr>
          </a:p>
        </p:txBody>
      </p:sp>
      <p:sp>
        <p:nvSpPr>
          <p:cNvPr id="2" name="Content Placeholder 5">
            <a:extLst>
              <a:ext uri="{FF2B5EF4-FFF2-40B4-BE49-F238E27FC236}">
                <a16:creationId xmlns:a16="http://schemas.microsoft.com/office/drawing/2014/main" id="{A9DC1F01-742C-928B-EE67-C4E8E3BD9B61}"/>
              </a:ext>
            </a:extLst>
          </p:cNvPr>
          <p:cNvSpPr txBox="1">
            <a:spLocks/>
          </p:cNvSpPr>
          <p:nvPr/>
        </p:nvSpPr>
        <p:spPr>
          <a:xfrm>
            <a:off x="304610" y="1682308"/>
            <a:ext cx="11387283" cy="41692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lumMod val="75000"/>
                  <a:lumOff val="25000"/>
                </a:schemeClr>
              </a:buClr>
            </a:pPr>
            <a:r>
              <a:rPr lang="en-US" altLang="en-US" sz="2600" dirty="0">
                <a:solidFill>
                  <a:srgbClr val="212121"/>
                </a:solidFill>
              </a:rPr>
              <a:t>An increased expression of type I IFNs regulated genes (</a:t>
            </a:r>
            <a:r>
              <a:rPr lang="en-US" altLang="en-US" sz="2600" b="1" dirty="0">
                <a:solidFill>
                  <a:srgbClr val="212121"/>
                </a:solidFill>
              </a:rPr>
              <a:t>IFN signature</a:t>
            </a:r>
            <a:r>
              <a:rPr lang="en-US" altLang="en-US" sz="2600" dirty="0">
                <a:solidFill>
                  <a:srgbClr val="212121"/>
                </a:solidFill>
              </a:rPr>
              <a:t>) has been </a:t>
            </a:r>
            <a:r>
              <a:rPr lang="en-US" altLang="en-US" sz="2600" dirty="0">
                <a:solidFill>
                  <a:srgbClr val="212121"/>
                </a:solidFill>
                <a:latin typeface="Calibri" panose="020F0502020204030204" pitchFamily="34" charset="0"/>
                <a:cs typeface="Calibri" panose="020F0502020204030204" pitchFamily="34" charset="0"/>
              </a:rPr>
              <a:t>reported in blood and tissue cells from patients with </a:t>
            </a:r>
            <a:r>
              <a:rPr lang="en-US" altLang="en-US" sz="2600" b="1" dirty="0">
                <a:solidFill>
                  <a:srgbClr val="212121"/>
                </a:solidFill>
                <a:latin typeface="Calibri" panose="020F0502020204030204" pitchFamily="34" charset="0"/>
                <a:cs typeface="Calibri" panose="020F0502020204030204" pitchFamily="34" charset="0"/>
              </a:rPr>
              <a:t>RA, SLE, Sjögren's syndrome, SSc, DMS </a:t>
            </a:r>
            <a:r>
              <a:rPr lang="en-US" altLang="en-US" sz="2600" dirty="0">
                <a:solidFill>
                  <a:srgbClr val="212121"/>
                </a:solidFill>
                <a:latin typeface="Calibri" panose="020F0502020204030204" pitchFamily="34" charset="0"/>
                <a:cs typeface="Calibri" panose="020F0502020204030204" pitchFamily="34" charset="0"/>
              </a:rPr>
              <a:t>and often correlate with either active disease or a certain disease subtype</a:t>
            </a:r>
          </a:p>
          <a:p>
            <a:pPr>
              <a:buClr>
                <a:schemeClr val="tx1">
                  <a:lumMod val="75000"/>
                  <a:lumOff val="25000"/>
                </a:schemeClr>
              </a:buClr>
            </a:pPr>
            <a:endParaRPr lang="en-US" altLang="en-US" sz="1000" dirty="0">
              <a:solidFill>
                <a:srgbClr val="212121"/>
              </a:solidFill>
              <a:latin typeface="Calibri" panose="020F0502020204030204" pitchFamily="34" charset="0"/>
              <a:cs typeface="Calibri" panose="020F0502020204030204" pitchFamily="34" charset="0"/>
            </a:endParaRPr>
          </a:p>
          <a:p>
            <a:pPr>
              <a:buClr>
                <a:schemeClr val="tx1">
                  <a:lumMod val="75000"/>
                  <a:lumOff val="25000"/>
                </a:schemeClr>
              </a:buClr>
            </a:pPr>
            <a:r>
              <a:rPr lang="en-US" altLang="en-US" sz="2600" dirty="0">
                <a:solidFill>
                  <a:srgbClr val="212121"/>
                </a:solidFill>
                <a:latin typeface="Calibri" panose="020F0502020204030204" pitchFamily="34" charset="0"/>
                <a:cs typeface="Calibri" panose="020F0502020204030204" pitchFamily="34" charset="0"/>
              </a:rPr>
              <a:t>Besides type I IFN, type III IFN (IFN-</a:t>
            </a:r>
            <a:r>
              <a:rPr lang="en-US" altLang="en-US" sz="2600" dirty="0" err="1">
                <a:solidFill>
                  <a:srgbClr val="212121"/>
                </a:solidFill>
                <a:latin typeface="Calibri" panose="020F0502020204030204" pitchFamily="34" charset="0"/>
                <a:cs typeface="Calibri" panose="020F0502020204030204" pitchFamily="34" charset="0"/>
              </a:rPr>
              <a:t>λ</a:t>
            </a:r>
            <a:r>
              <a:rPr lang="en-US" altLang="en-US" sz="2600" dirty="0">
                <a:solidFill>
                  <a:srgbClr val="212121"/>
                </a:solidFill>
                <a:latin typeface="Calibri" panose="020F0502020204030204" pitchFamily="34" charset="0"/>
                <a:cs typeface="Calibri" panose="020F0502020204030204" pitchFamily="34" charset="0"/>
              </a:rPr>
              <a:t>) may contribute to the IFN signature</a:t>
            </a:r>
          </a:p>
          <a:p>
            <a:pPr>
              <a:buClr>
                <a:schemeClr val="tx1">
                  <a:lumMod val="75000"/>
                  <a:lumOff val="25000"/>
                </a:schemeClr>
              </a:buClr>
            </a:pPr>
            <a:endParaRPr lang="en-US" altLang="en-US" sz="1000" dirty="0">
              <a:solidFill>
                <a:srgbClr val="212121"/>
              </a:solidFill>
              <a:latin typeface="Calibri" panose="020F0502020204030204" pitchFamily="34" charset="0"/>
              <a:cs typeface="Calibri" panose="020F0502020204030204" pitchFamily="34" charset="0"/>
            </a:endParaRPr>
          </a:p>
          <a:p>
            <a:pPr>
              <a:buClr>
                <a:schemeClr val="tx1">
                  <a:lumMod val="75000"/>
                  <a:lumOff val="25000"/>
                </a:schemeClr>
              </a:buClr>
            </a:pPr>
            <a:r>
              <a:rPr lang="en-US" altLang="en-US" sz="2600" dirty="0">
                <a:solidFill>
                  <a:srgbClr val="212121"/>
                </a:solidFill>
                <a:latin typeface="Calibri" panose="020F0502020204030204" pitchFamily="34" charset="0"/>
                <a:cs typeface="Calibri" panose="020F0502020204030204" pitchFamily="34" charset="0"/>
              </a:rPr>
              <a:t>INF signatures may predict response to certain types of treatment</a:t>
            </a:r>
          </a:p>
          <a:p>
            <a:pPr>
              <a:buClr>
                <a:schemeClr val="tx1">
                  <a:lumMod val="75000"/>
                  <a:lumOff val="25000"/>
                </a:schemeClr>
              </a:buClr>
            </a:pPr>
            <a:endParaRPr lang="en-US" altLang="en-US" sz="1000" dirty="0">
              <a:solidFill>
                <a:srgbClr val="212121"/>
              </a:solidFill>
              <a:latin typeface="Calibri" panose="020F0502020204030204" pitchFamily="34" charset="0"/>
              <a:cs typeface="Calibri" panose="020F0502020204030204" pitchFamily="34" charset="0"/>
            </a:endParaRPr>
          </a:p>
          <a:p>
            <a:pPr>
              <a:buClr>
                <a:schemeClr val="tx1">
                  <a:lumMod val="75000"/>
                  <a:lumOff val="25000"/>
                </a:schemeClr>
              </a:buClr>
            </a:pPr>
            <a:r>
              <a:rPr lang="en-US" altLang="en-US" sz="2600" b="1" dirty="0">
                <a:solidFill>
                  <a:srgbClr val="212121"/>
                </a:solidFill>
                <a:latin typeface="Calibri" panose="020F0502020204030204" pitchFamily="34" charset="0"/>
                <a:cs typeface="Calibri" panose="020F0502020204030204" pitchFamily="34" charset="0"/>
              </a:rPr>
              <a:t>Mechanism</a:t>
            </a:r>
            <a:r>
              <a:rPr lang="en-US" altLang="en-US" sz="2600" dirty="0">
                <a:solidFill>
                  <a:srgbClr val="212121"/>
                </a:solidFill>
                <a:latin typeface="Calibri" panose="020F0502020204030204" pitchFamily="34" charset="0"/>
                <a:cs typeface="Calibri" panose="020F0502020204030204" pitchFamily="34" charset="0"/>
              </a:rPr>
              <a:t>: Autoantigens from dying cells trigger plasmacytoid dendritic cells to a continuous synthesis of type I IFN, which activate NK and B cells</a:t>
            </a:r>
          </a:p>
        </p:txBody>
      </p:sp>
    </p:spTree>
    <p:extLst>
      <p:ext uri="{BB962C8B-B14F-4D97-AF65-F5344CB8AC3E}">
        <p14:creationId xmlns:p14="http://schemas.microsoft.com/office/powerpoint/2010/main" val="1264779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A12E3-8471-C2FB-E22E-CA096E10840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DBF242-6FF9-A31A-1351-2A69395FED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4" name="Title 3">
            <a:extLst>
              <a:ext uri="{FF2B5EF4-FFF2-40B4-BE49-F238E27FC236}">
                <a16:creationId xmlns:a16="http://schemas.microsoft.com/office/drawing/2014/main" id="{D34153BE-711A-D15F-0AE4-38ECD5D7C4DC}"/>
              </a:ext>
            </a:extLst>
          </p:cNvPr>
          <p:cNvSpPr>
            <a:spLocks noGrp="1"/>
          </p:cNvSpPr>
          <p:nvPr>
            <p:ph type="title"/>
          </p:nvPr>
        </p:nvSpPr>
        <p:spPr>
          <a:xfrm>
            <a:off x="256033" y="95556"/>
            <a:ext cx="9475796" cy="759198"/>
          </a:xfrm>
        </p:spPr>
        <p:txBody>
          <a:bodyPr>
            <a:normAutofit fontScale="90000"/>
          </a:bodyPr>
          <a:lstStyle/>
          <a:p>
            <a:r>
              <a:rPr lang="en-US" sz="2700" b="0" dirty="0">
                <a:solidFill>
                  <a:schemeClr val="tx1">
                    <a:lumMod val="75000"/>
                    <a:lumOff val="25000"/>
                  </a:schemeClr>
                </a:solidFill>
                <a:latin typeface="Calibri" panose="020F0502020204030204" pitchFamily="34" charset="0"/>
                <a:ea typeface="MS PGothic"/>
                <a:cs typeface="Calibri" panose="020F0502020204030204" pitchFamily="34" charset="0"/>
              </a:rPr>
              <a:t>IFN signature as diagnostic and/or theragnostic Biomarker</a:t>
            </a:r>
            <a:endParaRPr lang="en-US" dirty="0"/>
          </a:p>
        </p:txBody>
      </p:sp>
      <p:grpSp>
        <p:nvGrpSpPr>
          <p:cNvPr id="3" name="Group 2">
            <a:extLst>
              <a:ext uri="{FF2B5EF4-FFF2-40B4-BE49-F238E27FC236}">
                <a16:creationId xmlns:a16="http://schemas.microsoft.com/office/drawing/2014/main" id="{DFF82DF2-44C3-5781-063C-4BBB682CC0D1}"/>
              </a:ext>
            </a:extLst>
          </p:cNvPr>
          <p:cNvGrpSpPr/>
          <p:nvPr/>
        </p:nvGrpSpPr>
        <p:grpSpPr>
          <a:xfrm>
            <a:off x="256033" y="1153968"/>
            <a:ext cx="11900527" cy="5608104"/>
            <a:chOff x="256033" y="1153968"/>
            <a:chExt cx="11900527" cy="5608104"/>
          </a:xfrm>
        </p:grpSpPr>
        <p:grpSp>
          <p:nvGrpSpPr>
            <p:cNvPr id="6" name="Group 5">
              <a:extLst>
                <a:ext uri="{FF2B5EF4-FFF2-40B4-BE49-F238E27FC236}">
                  <a16:creationId xmlns:a16="http://schemas.microsoft.com/office/drawing/2014/main" id="{5661F20D-BC33-D4E5-E0F5-38380BA98215}"/>
                </a:ext>
              </a:extLst>
            </p:cNvPr>
            <p:cNvGrpSpPr/>
            <p:nvPr/>
          </p:nvGrpSpPr>
          <p:grpSpPr>
            <a:xfrm>
              <a:off x="256033" y="1638206"/>
              <a:ext cx="3137374" cy="4597447"/>
              <a:chOff x="3789789" y="1597490"/>
              <a:chExt cx="3861469" cy="5148514"/>
            </a:xfrm>
          </p:grpSpPr>
          <p:grpSp>
            <p:nvGrpSpPr>
              <p:cNvPr id="30" name="Group 29">
                <a:extLst>
                  <a:ext uri="{FF2B5EF4-FFF2-40B4-BE49-F238E27FC236}">
                    <a16:creationId xmlns:a16="http://schemas.microsoft.com/office/drawing/2014/main" id="{AA189449-C05B-7143-410D-CD2BCC73AC3C}"/>
                  </a:ext>
                </a:extLst>
              </p:cNvPr>
              <p:cNvGrpSpPr/>
              <p:nvPr/>
            </p:nvGrpSpPr>
            <p:grpSpPr>
              <a:xfrm>
                <a:off x="3789789" y="1597490"/>
                <a:ext cx="3861469" cy="5148514"/>
                <a:chOff x="555138" y="0"/>
                <a:chExt cx="4710896" cy="6864625"/>
              </a:xfrm>
            </p:grpSpPr>
            <p:pic>
              <p:nvPicPr>
                <p:cNvPr id="34" name="Picture 33">
                  <a:extLst>
                    <a:ext uri="{FF2B5EF4-FFF2-40B4-BE49-F238E27FC236}">
                      <a16:creationId xmlns:a16="http://schemas.microsoft.com/office/drawing/2014/main" id="{31FDBEA3-1335-B65C-974C-2B6D461D2A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5138" y="0"/>
                  <a:ext cx="2453106" cy="6858000"/>
                </a:xfrm>
                <a:prstGeom prst="rect">
                  <a:avLst/>
                </a:prstGeom>
              </p:spPr>
            </p:pic>
            <p:pic>
              <p:nvPicPr>
                <p:cNvPr id="35" name="Picture 34">
                  <a:extLst>
                    <a:ext uri="{FF2B5EF4-FFF2-40B4-BE49-F238E27FC236}">
                      <a16:creationId xmlns:a16="http://schemas.microsoft.com/office/drawing/2014/main" id="{758E454D-214C-5FB8-A9D1-54CFAAC581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08240" y="6625"/>
                  <a:ext cx="2257794" cy="6858000"/>
                </a:xfrm>
                <a:prstGeom prst="rect">
                  <a:avLst/>
                </a:prstGeom>
              </p:spPr>
            </p:pic>
          </p:grpSp>
          <p:cxnSp>
            <p:nvCxnSpPr>
              <p:cNvPr id="31" name="Straight Connector 30">
                <a:extLst>
                  <a:ext uri="{FF2B5EF4-FFF2-40B4-BE49-F238E27FC236}">
                    <a16:creationId xmlns:a16="http://schemas.microsoft.com/office/drawing/2014/main" id="{AE5B0CDD-94B1-A468-D072-B2A3FC360BA2}"/>
                  </a:ext>
                </a:extLst>
              </p:cNvPr>
              <p:cNvCxnSpPr>
                <a:cxnSpLocks/>
              </p:cNvCxnSpPr>
              <p:nvPr/>
            </p:nvCxnSpPr>
            <p:spPr>
              <a:xfrm>
                <a:off x="5797717" y="1608582"/>
                <a:ext cx="0" cy="50656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944DBCE-CD46-FC23-A6D8-4DDB6425C0EF}"/>
                  </a:ext>
                </a:extLst>
              </p:cNvPr>
              <p:cNvCxnSpPr>
                <a:cxnSpLocks/>
              </p:cNvCxnSpPr>
              <p:nvPr/>
            </p:nvCxnSpPr>
            <p:spPr>
              <a:xfrm>
                <a:off x="6123423" y="1607284"/>
                <a:ext cx="0" cy="50656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62DE722-198D-CF44-57BB-27B4B5BEB886}"/>
                  </a:ext>
                </a:extLst>
              </p:cNvPr>
              <p:cNvCxnSpPr>
                <a:cxnSpLocks/>
              </p:cNvCxnSpPr>
              <p:nvPr/>
            </p:nvCxnSpPr>
            <p:spPr>
              <a:xfrm>
                <a:off x="6918956" y="1600804"/>
                <a:ext cx="0" cy="50656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F547498C-0841-9396-344D-C5CEC46AAF00}"/>
                </a:ext>
              </a:extLst>
            </p:cNvPr>
            <p:cNvSpPr txBox="1"/>
            <p:nvPr/>
          </p:nvSpPr>
          <p:spPr>
            <a:xfrm>
              <a:off x="8267528" y="6454295"/>
              <a:ext cx="37273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Kim H et al. </a:t>
              </a:r>
              <a:r>
                <a:rPr kumimoji="0" lang="en-US" sz="14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Interferon Cytokine Res</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2018 </a:t>
              </a:r>
            </a:p>
          </p:txBody>
        </p:sp>
        <p:grpSp>
          <p:nvGrpSpPr>
            <p:cNvPr id="8" name="Group 7">
              <a:extLst>
                <a:ext uri="{FF2B5EF4-FFF2-40B4-BE49-F238E27FC236}">
                  <a16:creationId xmlns:a16="http://schemas.microsoft.com/office/drawing/2014/main" id="{A35C4360-37B5-7AD5-C5A5-7880AA37185D}"/>
                </a:ext>
              </a:extLst>
            </p:cNvPr>
            <p:cNvGrpSpPr/>
            <p:nvPr/>
          </p:nvGrpSpPr>
          <p:grpSpPr>
            <a:xfrm>
              <a:off x="6641990" y="2230543"/>
              <a:ext cx="3417380" cy="3098227"/>
              <a:chOff x="2853647" y="1993605"/>
              <a:chExt cx="5776786" cy="4726623"/>
            </a:xfrm>
          </p:grpSpPr>
          <p:grpSp>
            <p:nvGrpSpPr>
              <p:cNvPr id="26" name="Group 25">
                <a:extLst>
                  <a:ext uri="{FF2B5EF4-FFF2-40B4-BE49-F238E27FC236}">
                    <a16:creationId xmlns:a16="http://schemas.microsoft.com/office/drawing/2014/main" id="{EC5F85AA-F586-6285-F230-532044D60522}"/>
                  </a:ext>
                </a:extLst>
              </p:cNvPr>
              <p:cNvGrpSpPr/>
              <p:nvPr/>
            </p:nvGrpSpPr>
            <p:grpSpPr>
              <a:xfrm>
                <a:off x="2853647" y="1993605"/>
                <a:ext cx="5776786" cy="4547535"/>
                <a:chOff x="2853647" y="1993605"/>
                <a:chExt cx="5776786" cy="4547535"/>
              </a:xfrm>
            </p:grpSpPr>
            <p:pic>
              <p:nvPicPr>
                <p:cNvPr id="28" name="Picture 27">
                  <a:extLst>
                    <a:ext uri="{FF2B5EF4-FFF2-40B4-BE49-F238E27FC236}">
                      <a16:creationId xmlns:a16="http://schemas.microsoft.com/office/drawing/2014/main" id="{9E2B4971-F999-7B85-2F09-B541B42CE8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70891" y="1993605"/>
                  <a:ext cx="4959542" cy="3540416"/>
                </a:xfrm>
                <a:prstGeom prst="rect">
                  <a:avLst/>
                </a:prstGeom>
              </p:spPr>
            </p:pic>
            <p:pic>
              <p:nvPicPr>
                <p:cNvPr id="29" name="Picture 28">
                  <a:extLst>
                    <a:ext uri="{FF2B5EF4-FFF2-40B4-BE49-F238E27FC236}">
                      <a16:creationId xmlns:a16="http://schemas.microsoft.com/office/drawing/2014/main" id="{816EF5A8-7114-8642-3CF9-EFEB18DDA40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78127"/>
                <a:stretch/>
              </p:blipFill>
              <p:spPr>
                <a:xfrm>
                  <a:off x="2853647" y="5523977"/>
                  <a:ext cx="5683795" cy="1017163"/>
                </a:xfrm>
                <a:prstGeom prst="rect">
                  <a:avLst/>
                </a:prstGeom>
              </p:spPr>
            </p:pic>
          </p:grpSp>
          <p:sp>
            <p:nvSpPr>
              <p:cNvPr id="27" name="TextBox 26">
                <a:extLst>
                  <a:ext uri="{FF2B5EF4-FFF2-40B4-BE49-F238E27FC236}">
                    <a16:creationId xmlns:a16="http://schemas.microsoft.com/office/drawing/2014/main" id="{6195F63A-D7BA-A46C-980C-99F55F47302E}"/>
                  </a:ext>
                </a:extLst>
              </p:cNvPr>
              <p:cNvSpPr txBox="1"/>
              <p:nvPr/>
            </p:nvSpPr>
            <p:spPr>
              <a:xfrm rot="16200000">
                <a:off x="1896054" y="4769372"/>
                <a:ext cx="3501600" cy="400111"/>
              </a:xfrm>
              <a:prstGeom prst="rect">
                <a:avLst/>
              </a:prstGeom>
              <a:solidFill>
                <a:schemeClr val="bg1"/>
              </a:solidFill>
            </p:spPr>
            <p:txBody>
              <a:bodyPr wrap="none" rtlCol="0">
                <a:spAutoFit/>
              </a:bodyPr>
              <a:lstStyle/>
              <a:p>
                <a:r>
                  <a:rPr lang="en-US" sz="2000" b="1"/>
                  <a:t>Standardized 28 gene IFN score</a:t>
                </a:r>
              </a:p>
            </p:txBody>
          </p:sp>
        </p:grpSp>
        <p:sp>
          <p:nvSpPr>
            <p:cNvPr id="9" name="TextBox 8">
              <a:extLst>
                <a:ext uri="{FF2B5EF4-FFF2-40B4-BE49-F238E27FC236}">
                  <a16:creationId xmlns:a16="http://schemas.microsoft.com/office/drawing/2014/main" id="{AB7CA812-25A1-9AE0-4439-018EE46AEA49}"/>
                </a:ext>
              </a:extLst>
            </p:cNvPr>
            <p:cNvSpPr txBox="1"/>
            <p:nvPr/>
          </p:nvSpPr>
          <p:spPr>
            <a:xfrm>
              <a:off x="997034" y="1153968"/>
              <a:ext cx="2084289" cy="369332"/>
            </a:xfrm>
            <a:prstGeom prst="rect">
              <a:avLst/>
            </a:prstGeom>
            <a:noFill/>
          </p:spPr>
          <p:txBody>
            <a:bodyPr wrap="none" rtlCol="0">
              <a:spAutoFit/>
            </a:bodyPr>
            <a:lstStyle/>
            <a:p>
              <a:r>
                <a:rPr lang="en-US" b="1" dirty="0">
                  <a:solidFill>
                    <a:schemeClr val="tx1">
                      <a:lumMod val="75000"/>
                      <a:lumOff val="25000"/>
                    </a:schemeClr>
                  </a:solidFill>
                </a:rPr>
                <a:t>Microarray/</a:t>
              </a:r>
              <a:r>
                <a:rPr lang="en-US" b="1" dirty="0" err="1">
                  <a:solidFill>
                    <a:schemeClr val="tx1">
                      <a:lumMod val="75000"/>
                      <a:lumOff val="25000"/>
                    </a:schemeClr>
                  </a:solidFill>
                </a:rPr>
                <a:t>RNAseq</a:t>
              </a:r>
              <a:endParaRPr lang="en-US" b="1" dirty="0">
                <a:solidFill>
                  <a:schemeClr val="tx1">
                    <a:lumMod val="75000"/>
                    <a:lumOff val="25000"/>
                  </a:schemeClr>
                </a:solidFill>
              </a:endParaRPr>
            </a:p>
          </p:txBody>
        </p:sp>
        <p:sp>
          <p:nvSpPr>
            <p:cNvPr id="10" name="TextBox 9">
              <a:extLst>
                <a:ext uri="{FF2B5EF4-FFF2-40B4-BE49-F238E27FC236}">
                  <a16:creationId xmlns:a16="http://schemas.microsoft.com/office/drawing/2014/main" id="{7F87C447-2567-FAD2-A1E0-EE6FC0E93905}"/>
                </a:ext>
              </a:extLst>
            </p:cNvPr>
            <p:cNvSpPr txBox="1"/>
            <p:nvPr/>
          </p:nvSpPr>
          <p:spPr>
            <a:xfrm>
              <a:off x="8065547" y="1168183"/>
              <a:ext cx="1236877" cy="369332"/>
            </a:xfrm>
            <a:prstGeom prst="rect">
              <a:avLst/>
            </a:prstGeom>
            <a:noFill/>
          </p:spPr>
          <p:txBody>
            <a:bodyPr wrap="none" rtlCol="0">
              <a:spAutoFit/>
            </a:bodyPr>
            <a:lstStyle/>
            <a:p>
              <a:r>
                <a:rPr lang="en-US" b="1" dirty="0" err="1">
                  <a:solidFill>
                    <a:schemeClr val="tx1">
                      <a:lumMod val="75000"/>
                      <a:lumOff val="25000"/>
                    </a:schemeClr>
                  </a:solidFill>
                </a:rPr>
                <a:t>Nanostring</a:t>
              </a:r>
              <a:endParaRPr lang="en-US" b="1" dirty="0">
                <a:solidFill>
                  <a:schemeClr val="tx1">
                    <a:lumMod val="75000"/>
                    <a:lumOff val="25000"/>
                  </a:schemeClr>
                </a:solidFill>
              </a:endParaRPr>
            </a:p>
          </p:txBody>
        </p:sp>
        <p:sp>
          <p:nvSpPr>
            <p:cNvPr id="11" name="TextBox 10">
              <a:extLst>
                <a:ext uri="{FF2B5EF4-FFF2-40B4-BE49-F238E27FC236}">
                  <a16:creationId xmlns:a16="http://schemas.microsoft.com/office/drawing/2014/main" id="{D9F3F538-FDE2-8E91-EF97-DB51526A900D}"/>
                </a:ext>
              </a:extLst>
            </p:cNvPr>
            <p:cNvSpPr txBox="1"/>
            <p:nvPr/>
          </p:nvSpPr>
          <p:spPr>
            <a:xfrm>
              <a:off x="4240069" y="1168183"/>
              <a:ext cx="683200" cy="369332"/>
            </a:xfrm>
            <a:prstGeom prst="rect">
              <a:avLst/>
            </a:prstGeom>
            <a:noFill/>
          </p:spPr>
          <p:txBody>
            <a:bodyPr wrap="none" rtlCol="0">
              <a:spAutoFit/>
            </a:bodyPr>
            <a:lstStyle/>
            <a:p>
              <a:r>
                <a:rPr lang="en-US" b="1" dirty="0">
                  <a:solidFill>
                    <a:schemeClr val="tx1">
                      <a:lumMod val="75000"/>
                      <a:lumOff val="25000"/>
                    </a:schemeClr>
                  </a:solidFill>
                </a:rPr>
                <a:t>qPCR</a:t>
              </a:r>
            </a:p>
          </p:txBody>
        </p:sp>
        <p:pic>
          <p:nvPicPr>
            <p:cNvPr id="12" name="Picture 11">
              <a:extLst>
                <a:ext uri="{FF2B5EF4-FFF2-40B4-BE49-F238E27FC236}">
                  <a16:creationId xmlns:a16="http://schemas.microsoft.com/office/drawing/2014/main" id="{AEB8B97A-B4D5-00F6-E77A-DA785499C1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10769" y="1662194"/>
              <a:ext cx="3604963" cy="4569022"/>
            </a:xfrm>
            <a:prstGeom prst="rect">
              <a:avLst/>
            </a:prstGeom>
          </p:spPr>
        </p:pic>
        <p:sp>
          <p:nvSpPr>
            <p:cNvPr id="13" name="TextBox 12">
              <a:extLst>
                <a:ext uri="{FF2B5EF4-FFF2-40B4-BE49-F238E27FC236}">
                  <a16:creationId xmlns:a16="http://schemas.microsoft.com/office/drawing/2014/main" id="{AA924041-C18E-4A87-E7A1-5A9EE3982ED0}"/>
                </a:ext>
              </a:extLst>
            </p:cNvPr>
            <p:cNvSpPr txBox="1"/>
            <p:nvPr/>
          </p:nvSpPr>
          <p:spPr>
            <a:xfrm>
              <a:off x="378050" y="6441458"/>
              <a:ext cx="3018775" cy="307777"/>
            </a:xfrm>
            <a:prstGeom prst="rect">
              <a:avLst/>
            </a:prstGeom>
            <a:noFill/>
          </p:spPr>
          <p:txBody>
            <a:bodyPr wrap="none" rtlCol="0">
              <a:spAutoFit/>
            </a:bodyPr>
            <a:lstStyle/>
            <a:p>
              <a:r>
                <a:rPr lang="en-US" sz="1400" dirty="0">
                  <a:solidFill>
                    <a:prstClr val="black"/>
                  </a:solidFill>
                  <a:latin typeface="Arial" panose="020B0604020202020204" pitchFamily="34" charset="0"/>
                  <a:cs typeface="Arial" panose="020B0604020202020204" pitchFamily="34" charset="0"/>
                </a:rPr>
                <a:t>Bennett L.. Pascual V </a:t>
              </a:r>
              <a:r>
                <a:rPr lang="en-US" sz="1400" i="1" dirty="0">
                  <a:solidFill>
                    <a:prstClr val="black"/>
                  </a:solidFill>
                  <a:latin typeface="Arial" panose="020B0604020202020204" pitchFamily="34" charset="0"/>
                  <a:cs typeface="Arial" panose="020B0604020202020204" pitchFamily="34" charset="0"/>
                </a:rPr>
                <a:t>JEM</a:t>
              </a:r>
              <a:r>
                <a:rPr lang="en-US" sz="1400" dirty="0">
                  <a:solidFill>
                    <a:prstClr val="black"/>
                  </a:solidFill>
                  <a:latin typeface="Arial" panose="020B0604020202020204" pitchFamily="34" charset="0"/>
                  <a:cs typeface="Arial" panose="020B0604020202020204" pitchFamily="34" charset="0"/>
                </a:rPr>
                <a:t> 2003   </a:t>
              </a:r>
            </a:p>
          </p:txBody>
        </p:sp>
        <p:sp>
          <p:nvSpPr>
            <p:cNvPr id="14" name="TextBox 13">
              <a:extLst>
                <a:ext uri="{FF2B5EF4-FFF2-40B4-BE49-F238E27FC236}">
                  <a16:creationId xmlns:a16="http://schemas.microsoft.com/office/drawing/2014/main" id="{868A0E5F-096C-F5D1-BB18-933F006AAA73}"/>
                </a:ext>
              </a:extLst>
            </p:cNvPr>
            <p:cNvSpPr txBox="1"/>
            <p:nvPr/>
          </p:nvSpPr>
          <p:spPr>
            <a:xfrm>
              <a:off x="3924473" y="6454295"/>
              <a:ext cx="2419124" cy="307777"/>
            </a:xfrm>
            <a:prstGeom prst="rect">
              <a:avLst/>
            </a:prstGeom>
            <a:noFill/>
          </p:spPr>
          <p:txBody>
            <a:bodyPr wrap="none" rtlCol="0">
              <a:spAutoFit/>
            </a:bodyPr>
            <a:lstStyle/>
            <a:p>
              <a:r>
                <a:rPr lang="en-US" sz="1400" dirty="0">
                  <a:solidFill>
                    <a:prstClr val="black"/>
                  </a:solidFill>
                  <a:latin typeface="Arial" panose="020B0604020202020204" pitchFamily="34" charset="0"/>
                  <a:cs typeface="Arial" panose="020B0604020202020204" pitchFamily="34" charset="0"/>
                </a:rPr>
                <a:t>Rice GI …Crow Y </a:t>
              </a:r>
              <a:r>
                <a:rPr lang="en-US" sz="1400" i="1" dirty="0">
                  <a:solidFill>
                    <a:prstClr val="black"/>
                  </a:solidFill>
                  <a:latin typeface="Arial" panose="020B0604020202020204" pitchFamily="34" charset="0"/>
                  <a:cs typeface="Arial" panose="020B0604020202020204" pitchFamily="34" charset="0"/>
                </a:rPr>
                <a:t>JCI </a:t>
              </a:r>
              <a:r>
                <a:rPr lang="en-US" sz="1400" dirty="0">
                  <a:solidFill>
                    <a:prstClr val="black"/>
                  </a:solidFill>
                  <a:latin typeface="Arial" panose="020B0604020202020204" pitchFamily="34" charset="0"/>
                  <a:cs typeface="Arial" panose="020B0604020202020204" pitchFamily="34" charset="0"/>
                </a:rPr>
                <a:t>2017</a:t>
              </a:r>
            </a:p>
          </p:txBody>
        </p:sp>
        <p:grpSp>
          <p:nvGrpSpPr>
            <p:cNvPr id="15" name="Group 14">
              <a:extLst>
                <a:ext uri="{FF2B5EF4-FFF2-40B4-BE49-F238E27FC236}">
                  <a16:creationId xmlns:a16="http://schemas.microsoft.com/office/drawing/2014/main" id="{5A294534-8385-DDE4-4072-3AC8222B5305}"/>
                </a:ext>
              </a:extLst>
            </p:cNvPr>
            <p:cNvGrpSpPr/>
            <p:nvPr/>
          </p:nvGrpSpPr>
          <p:grpSpPr>
            <a:xfrm>
              <a:off x="10114075" y="1153968"/>
              <a:ext cx="2042485" cy="4855983"/>
              <a:chOff x="10094920" y="1606710"/>
              <a:chExt cx="2042485" cy="4855983"/>
            </a:xfrm>
          </p:grpSpPr>
          <p:sp>
            <p:nvSpPr>
              <p:cNvPr id="16" name="TextBox 15">
                <a:extLst>
                  <a:ext uri="{FF2B5EF4-FFF2-40B4-BE49-F238E27FC236}">
                    <a16:creationId xmlns:a16="http://schemas.microsoft.com/office/drawing/2014/main" id="{3A64D27A-C6A6-4BC9-6395-A1F68976FFE7}"/>
                  </a:ext>
                </a:extLst>
              </p:cNvPr>
              <p:cNvSpPr txBox="1"/>
              <p:nvPr/>
            </p:nvSpPr>
            <p:spPr>
              <a:xfrm>
                <a:off x="10094920" y="1606710"/>
                <a:ext cx="1959511" cy="707886"/>
              </a:xfrm>
              <a:prstGeom prst="rect">
                <a:avLst/>
              </a:prstGeom>
              <a:noFill/>
            </p:spPr>
            <p:txBody>
              <a:bodyPr wrap="none" rtlCol="0">
                <a:spAutoFit/>
              </a:bodyPr>
              <a:lstStyle/>
              <a:p>
                <a:pPr algn="ctr"/>
                <a:r>
                  <a:rPr lang="en-US" sz="2000" b="1" dirty="0">
                    <a:solidFill>
                      <a:schemeClr val="tx1">
                        <a:lumMod val="75000"/>
                        <a:lumOff val="25000"/>
                      </a:schemeClr>
                    </a:solidFill>
                  </a:rPr>
                  <a:t>28 IFN-response </a:t>
                </a:r>
              </a:p>
              <a:p>
                <a:pPr algn="ctr"/>
                <a:r>
                  <a:rPr lang="en-US" sz="2000" b="1" dirty="0">
                    <a:solidFill>
                      <a:schemeClr val="tx1">
                        <a:lumMod val="75000"/>
                        <a:lumOff val="25000"/>
                      </a:schemeClr>
                    </a:solidFill>
                  </a:rPr>
                  <a:t>genes score</a:t>
                </a:r>
              </a:p>
            </p:txBody>
          </p:sp>
          <p:grpSp>
            <p:nvGrpSpPr>
              <p:cNvPr id="17" name="Group 16">
                <a:extLst>
                  <a:ext uri="{FF2B5EF4-FFF2-40B4-BE49-F238E27FC236}">
                    <a16:creationId xmlns:a16="http://schemas.microsoft.com/office/drawing/2014/main" id="{F68B536F-8404-8954-B16C-C819EBC350A4}"/>
                  </a:ext>
                </a:extLst>
              </p:cNvPr>
              <p:cNvGrpSpPr/>
              <p:nvPr/>
            </p:nvGrpSpPr>
            <p:grpSpPr>
              <a:xfrm>
                <a:off x="10213672" y="2309480"/>
                <a:ext cx="1923733" cy="4153213"/>
                <a:chOff x="9650599" y="1664459"/>
                <a:chExt cx="1964457" cy="4475085"/>
              </a:xfrm>
            </p:grpSpPr>
            <p:pic>
              <p:nvPicPr>
                <p:cNvPr id="24" name="Picture 23">
                  <a:extLst>
                    <a:ext uri="{FF2B5EF4-FFF2-40B4-BE49-F238E27FC236}">
                      <a16:creationId xmlns:a16="http://schemas.microsoft.com/office/drawing/2014/main" id="{B165CB9A-C524-4353-4992-6230153DE4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50599" y="1664459"/>
                  <a:ext cx="1964457" cy="4475085"/>
                </a:xfrm>
                <a:prstGeom prst="rect">
                  <a:avLst/>
                </a:prstGeom>
              </p:spPr>
            </p:pic>
            <p:sp>
              <p:nvSpPr>
                <p:cNvPr id="25" name="Rectangle 24">
                  <a:extLst>
                    <a:ext uri="{FF2B5EF4-FFF2-40B4-BE49-F238E27FC236}">
                      <a16:creationId xmlns:a16="http://schemas.microsoft.com/office/drawing/2014/main" id="{AD4F3839-237F-E1AC-3316-C3DC367B297A}"/>
                    </a:ext>
                  </a:extLst>
                </p:cNvPr>
                <p:cNvSpPr/>
                <p:nvPr/>
              </p:nvSpPr>
              <p:spPr>
                <a:xfrm>
                  <a:off x="9683257" y="1675344"/>
                  <a:ext cx="1866487" cy="439888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A2A51C5E-8FF1-8BBD-B80D-DD50022391F8}"/>
                  </a:ext>
                </a:extLst>
              </p:cNvPr>
              <p:cNvSpPr txBox="1"/>
              <p:nvPr/>
            </p:nvSpPr>
            <p:spPr>
              <a:xfrm>
                <a:off x="11576142" y="2284133"/>
                <a:ext cx="287258" cy="338554"/>
              </a:xfrm>
              <a:prstGeom prst="rect">
                <a:avLst/>
              </a:prstGeom>
              <a:noFill/>
            </p:spPr>
            <p:txBody>
              <a:bodyPr wrap="none" rtlCol="0">
                <a:spAutoFit/>
              </a:bodyPr>
              <a:lstStyle/>
              <a:p>
                <a:r>
                  <a:rPr lang="en-US" sz="1600"/>
                  <a:t>*</a:t>
                </a:r>
              </a:p>
            </p:txBody>
          </p:sp>
          <p:sp>
            <p:nvSpPr>
              <p:cNvPr id="19" name="TextBox 18">
                <a:extLst>
                  <a:ext uri="{FF2B5EF4-FFF2-40B4-BE49-F238E27FC236}">
                    <a16:creationId xmlns:a16="http://schemas.microsoft.com/office/drawing/2014/main" id="{D88E4209-A3D7-57F6-B53A-6582ECDF804E}"/>
                  </a:ext>
                </a:extLst>
              </p:cNvPr>
              <p:cNvSpPr txBox="1"/>
              <p:nvPr/>
            </p:nvSpPr>
            <p:spPr>
              <a:xfrm>
                <a:off x="10687301" y="4350983"/>
                <a:ext cx="287258" cy="338554"/>
              </a:xfrm>
              <a:prstGeom prst="rect">
                <a:avLst/>
              </a:prstGeom>
              <a:noFill/>
            </p:spPr>
            <p:txBody>
              <a:bodyPr wrap="none" rtlCol="0">
                <a:spAutoFit/>
              </a:bodyPr>
              <a:lstStyle/>
              <a:p>
                <a:r>
                  <a:rPr lang="en-US" sz="1600"/>
                  <a:t>*</a:t>
                </a:r>
              </a:p>
            </p:txBody>
          </p:sp>
          <p:sp>
            <p:nvSpPr>
              <p:cNvPr id="20" name="TextBox 19">
                <a:extLst>
                  <a:ext uri="{FF2B5EF4-FFF2-40B4-BE49-F238E27FC236}">
                    <a16:creationId xmlns:a16="http://schemas.microsoft.com/office/drawing/2014/main" id="{EFC2835A-5FFD-DC2F-FDB7-48AE3684A20C}"/>
                  </a:ext>
                </a:extLst>
              </p:cNvPr>
              <p:cNvSpPr txBox="1"/>
              <p:nvPr/>
            </p:nvSpPr>
            <p:spPr>
              <a:xfrm>
                <a:off x="10765805" y="4674149"/>
                <a:ext cx="287258" cy="338554"/>
              </a:xfrm>
              <a:prstGeom prst="rect">
                <a:avLst/>
              </a:prstGeom>
              <a:noFill/>
            </p:spPr>
            <p:txBody>
              <a:bodyPr wrap="none" rtlCol="0">
                <a:spAutoFit/>
              </a:bodyPr>
              <a:lstStyle/>
              <a:p>
                <a:r>
                  <a:rPr lang="en-US" sz="1600"/>
                  <a:t>*</a:t>
                </a:r>
              </a:p>
            </p:txBody>
          </p:sp>
          <p:sp>
            <p:nvSpPr>
              <p:cNvPr id="21" name="TextBox 20">
                <a:extLst>
                  <a:ext uri="{FF2B5EF4-FFF2-40B4-BE49-F238E27FC236}">
                    <a16:creationId xmlns:a16="http://schemas.microsoft.com/office/drawing/2014/main" id="{F0F65B2F-91A3-48EB-9897-4414708EAFFC}"/>
                  </a:ext>
                </a:extLst>
              </p:cNvPr>
              <p:cNvSpPr txBox="1"/>
              <p:nvPr/>
            </p:nvSpPr>
            <p:spPr>
              <a:xfrm>
                <a:off x="10706461" y="4047775"/>
                <a:ext cx="287258" cy="338554"/>
              </a:xfrm>
              <a:prstGeom prst="rect">
                <a:avLst/>
              </a:prstGeom>
              <a:noFill/>
            </p:spPr>
            <p:txBody>
              <a:bodyPr wrap="none" rtlCol="0">
                <a:spAutoFit/>
              </a:bodyPr>
              <a:lstStyle/>
              <a:p>
                <a:r>
                  <a:rPr lang="en-US" sz="1600"/>
                  <a:t>*</a:t>
                </a:r>
              </a:p>
            </p:txBody>
          </p:sp>
          <p:sp>
            <p:nvSpPr>
              <p:cNvPr id="22" name="TextBox 21">
                <a:extLst>
                  <a:ext uri="{FF2B5EF4-FFF2-40B4-BE49-F238E27FC236}">
                    <a16:creationId xmlns:a16="http://schemas.microsoft.com/office/drawing/2014/main" id="{961BB3B6-70F8-612F-3E7F-2E67EA8A73C8}"/>
                  </a:ext>
                </a:extLst>
              </p:cNvPr>
              <p:cNvSpPr txBox="1"/>
              <p:nvPr/>
            </p:nvSpPr>
            <p:spPr>
              <a:xfrm>
                <a:off x="11636104" y="4636115"/>
                <a:ext cx="287258" cy="338554"/>
              </a:xfrm>
              <a:prstGeom prst="rect">
                <a:avLst/>
              </a:prstGeom>
              <a:noFill/>
            </p:spPr>
            <p:txBody>
              <a:bodyPr wrap="none" rtlCol="0">
                <a:spAutoFit/>
              </a:bodyPr>
              <a:lstStyle/>
              <a:p>
                <a:r>
                  <a:rPr lang="en-US" sz="1600"/>
                  <a:t>*</a:t>
                </a:r>
              </a:p>
            </p:txBody>
          </p:sp>
          <p:sp>
            <p:nvSpPr>
              <p:cNvPr id="23" name="TextBox 22">
                <a:extLst>
                  <a:ext uri="{FF2B5EF4-FFF2-40B4-BE49-F238E27FC236}">
                    <a16:creationId xmlns:a16="http://schemas.microsoft.com/office/drawing/2014/main" id="{EF2CB965-959B-E92A-906D-1CC2A4362C35}"/>
                  </a:ext>
                </a:extLst>
              </p:cNvPr>
              <p:cNvSpPr txBox="1"/>
              <p:nvPr/>
            </p:nvSpPr>
            <p:spPr>
              <a:xfrm>
                <a:off x="11724603" y="5211307"/>
                <a:ext cx="287258" cy="338554"/>
              </a:xfrm>
              <a:prstGeom prst="rect">
                <a:avLst/>
              </a:prstGeom>
              <a:noFill/>
            </p:spPr>
            <p:txBody>
              <a:bodyPr wrap="none" rtlCol="0">
                <a:spAutoFit/>
              </a:bodyPr>
              <a:lstStyle/>
              <a:p>
                <a:r>
                  <a:rPr lang="en-US" sz="1600"/>
                  <a:t>*</a:t>
                </a:r>
              </a:p>
            </p:txBody>
          </p:sp>
        </p:grpSp>
      </p:grpSp>
    </p:spTree>
    <p:extLst>
      <p:ext uri="{BB962C8B-B14F-4D97-AF65-F5344CB8AC3E}">
        <p14:creationId xmlns:p14="http://schemas.microsoft.com/office/powerpoint/2010/main" val="2731950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F17C0-F2B2-5DAC-1954-15D7321F44B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9B07BB-514D-2E28-93E1-64426A9CFDF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4" name="Title 3">
            <a:extLst>
              <a:ext uri="{FF2B5EF4-FFF2-40B4-BE49-F238E27FC236}">
                <a16:creationId xmlns:a16="http://schemas.microsoft.com/office/drawing/2014/main" id="{9040CFFC-001A-940C-334F-0B038796B53A}"/>
              </a:ext>
            </a:extLst>
          </p:cNvPr>
          <p:cNvSpPr>
            <a:spLocks noGrp="1"/>
          </p:cNvSpPr>
          <p:nvPr>
            <p:ph type="title"/>
          </p:nvPr>
        </p:nvSpPr>
        <p:spPr>
          <a:xfrm>
            <a:off x="374005" y="202715"/>
            <a:ext cx="7496366" cy="606924"/>
          </a:xfrm>
        </p:spPr>
        <p:txBody>
          <a:bodyPr>
            <a:noAutofit/>
          </a:bodyPr>
          <a:lstStyle/>
          <a:p>
            <a:r>
              <a:rPr lang="en-US" altLang="en-US" sz="3200" b="0" dirty="0">
                <a:solidFill>
                  <a:schemeClr val="tx1">
                    <a:lumMod val="75000"/>
                    <a:lumOff val="25000"/>
                  </a:schemeClr>
                </a:solidFill>
                <a:latin typeface="Calibri" panose="020F0502020204030204" pitchFamily="34" charset="0"/>
                <a:cs typeface="Calibri" panose="020F0502020204030204" pitchFamily="34" charset="0"/>
              </a:rPr>
              <a:t>Interferon signature in SLE</a:t>
            </a:r>
            <a:endParaRPr lang="en-US" sz="3200" b="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 name="Title 7">
            <a:extLst>
              <a:ext uri="{FF2B5EF4-FFF2-40B4-BE49-F238E27FC236}">
                <a16:creationId xmlns:a16="http://schemas.microsoft.com/office/drawing/2014/main" id="{24016A59-7573-ACD1-75A4-BA3745D9A565}"/>
              </a:ext>
            </a:extLst>
          </p:cNvPr>
          <p:cNvSpPr txBox="1">
            <a:spLocks/>
          </p:cNvSpPr>
          <p:nvPr/>
        </p:nvSpPr>
        <p:spPr>
          <a:xfrm>
            <a:off x="478782" y="432485"/>
            <a:ext cx="10515598" cy="5280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endParaRPr lang="en-US" dirty="0"/>
          </a:p>
        </p:txBody>
      </p:sp>
      <p:pic>
        <p:nvPicPr>
          <p:cNvPr id="3" name="Picture 4">
            <a:extLst>
              <a:ext uri="{FF2B5EF4-FFF2-40B4-BE49-F238E27FC236}">
                <a16:creationId xmlns:a16="http://schemas.microsoft.com/office/drawing/2014/main" id="{2E56F7BF-8248-4CD9-2399-4316A4AA6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038" y="812295"/>
            <a:ext cx="6722504" cy="584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741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30E52-E7C8-E3DD-9926-0F3DA3FF880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6FB2A9-3951-1EA9-1E44-375DA22BB4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2" name="Title 7">
            <a:extLst>
              <a:ext uri="{FF2B5EF4-FFF2-40B4-BE49-F238E27FC236}">
                <a16:creationId xmlns:a16="http://schemas.microsoft.com/office/drawing/2014/main" id="{7428493C-E9C2-67C6-B57B-AA8CC1CB525B}"/>
              </a:ext>
            </a:extLst>
          </p:cNvPr>
          <p:cNvSpPr txBox="1">
            <a:spLocks/>
          </p:cNvSpPr>
          <p:nvPr/>
        </p:nvSpPr>
        <p:spPr>
          <a:xfrm>
            <a:off x="127154" y="223796"/>
            <a:ext cx="4924491" cy="528097"/>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pPr algn="ctr"/>
            <a:r>
              <a:rPr lang="en-US" altLang="en-US" sz="2800" b="0" dirty="0">
                <a:latin typeface="Calibri" panose="020F0502020204030204" pitchFamily="34" charset="0"/>
                <a:cs typeface="Calibri" panose="020F0502020204030204" pitchFamily="34" charset="0"/>
              </a:rPr>
              <a:t>I</a:t>
            </a:r>
            <a:r>
              <a:rPr lang="en-US" altLang="en-US" sz="2800" b="0" dirty="0">
                <a:solidFill>
                  <a:schemeClr val="tx1"/>
                </a:solidFill>
                <a:latin typeface="Calibri" panose="020F0502020204030204" pitchFamily="34" charset="0"/>
                <a:cs typeface="Calibri" panose="020F0502020204030204" pitchFamily="34" charset="0"/>
              </a:rPr>
              <a:t>nterferon signature in SLE     </a:t>
            </a:r>
            <a:r>
              <a:rPr lang="en-US" altLang="en-US" b="0" dirty="0">
                <a:solidFill>
                  <a:srgbClr val="002060"/>
                </a:solidFill>
                <a:latin typeface="Calibri" panose="020F0502020204030204" pitchFamily="34" charset="0"/>
                <a:cs typeface="Calibri" panose="020F0502020204030204" pitchFamily="34" charset="0"/>
              </a:rPr>
              <a:t>The Anifrolumab Experience</a:t>
            </a:r>
            <a:endParaRPr lang="en-US" b="0" dirty="0">
              <a:solidFill>
                <a:srgbClr val="00206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A09C8F9-3E61-61AC-A6AB-9F48F75D15F1}"/>
              </a:ext>
            </a:extLst>
          </p:cNvPr>
          <p:cNvSpPr txBox="1"/>
          <p:nvPr/>
        </p:nvSpPr>
        <p:spPr>
          <a:xfrm>
            <a:off x="298781" y="976168"/>
            <a:ext cx="4581236" cy="4093428"/>
          </a:xfrm>
          <a:prstGeom prst="rect">
            <a:avLst/>
          </a:prstGeom>
          <a:noFill/>
        </p:spPr>
        <p:txBody>
          <a:bodyPr wrap="square">
            <a:spAutoFit/>
          </a:bodyPr>
          <a:lstStyle/>
          <a:p>
            <a:pPr marL="285750" indent="-285750">
              <a:buFont typeface="Arial" panose="020B0604020202020204" pitchFamily="34" charset="0"/>
              <a:buChar char="•"/>
            </a:pPr>
            <a:r>
              <a:rPr lang="en-US" sz="2000" dirty="0"/>
              <a:t>In the subpopulation with a high interferon gene signature (301 of 362 patients, 83.1% of patients overall), the percentage of patients with a BICLA response at week 52 was </a:t>
            </a:r>
            <a:r>
              <a:rPr lang="en-US" sz="2000" b="1" dirty="0"/>
              <a:t>48.0% in the anifrolumab group and 30.7%</a:t>
            </a:r>
            <a:r>
              <a:rPr lang="en-US" sz="2000" dirty="0"/>
              <a:t> in the plc group</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 subpopulation with a low interferon gene signature (61 of 362 patients, 16.9%), the percentage of patients with a BICLA response was </a:t>
            </a:r>
            <a:r>
              <a:rPr lang="en-US" sz="2000" b="1" dirty="0"/>
              <a:t>46.7% and 35.5%, </a:t>
            </a:r>
            <a:r>
              <a:rPr lang="en-US" sz="2000" dirty="0"/>
              <a:t>respectively</a:t>
            </a:r>
          </a:p>
        </p:txBody>
      </p:sp>
      <p:pic>
        <p:nvPicPr>
          <p:cNvPr id="6" name="Picture 2" descr="Type I interferon inhibitor anifrolumab in active systemic lupus  erythematosus (TULIP-1): a randomised, controlled, phase 3 trial -  ScienceDirect">
            <a:extLst>
              <a:ext uri="{FF2B5EF4-FFF2-40B4-BE49-F238E27FC236}">
                <a16:creationId xmlns:a16="http://schemas.microsoft.com/office/drawing/2014/main" id="{6D937778-6620-EB38-B6A2-C1A60C413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0017" y="328383"/>
            <a:ext cx="5664998" cy="645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028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05207B-2812-745E-3C15-8A0408E35D9C}"/>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5B418667-67A0-27F4-BDFD-CB2AF0E13B61}"/>
              </a:ext>
            </a:extLst>
          </p:cNvPr>
          <p:cNvSpPr>
            <a:spLocks noGrp="1"/>
          </p:cNvSpPr>
          <p:nvPr>
            <p:ph type="sldNum" sz="quarter" idx="12"/>
          </p:nvPr>
        </p:nvSpPr>
        <p:spPr/>
        <p:txBody>
          <a:bodyPr/>
          <a:lstStyle/>
          <a:p>
            <a:fld id="{3BC4C311-7071-1848-9B08-8EA50F75C87E}" type="slidenum">
              <a:rPr lang="de-DE" smtClean="0"/>
              <a:pPr/>
              <a:t>39</a:t>
            </a:fld>
            <a:endParaRPr lang="de-DE"/>
          </a:p>
        </p:txBody>
      </p:sp>
      <p:sp>
        <p:nvSpPr>
          <p:cNvPr id="5" name="Content Placeholder 5">
            <a:extLst>
              <a:ext uri="{FF2B5EF4-FFF2-40B4-BE49-F238E27FC236}">
                <a16:creationId xmlns:a16="http://schemas.microsoft.com/office/drawing/2014/main" id="{434DC881-073B-1901-F665-8FA32D88C635}"/>
              </a:ext>
            </a:extLst>
          </p:cNvPr>
          <p:cNvSpPr txBox="1">
            <a:spLocks/>
          </p:cNvSpPr>
          <p:nvPr/>
        </p:nvSpPr>
        <p:spPr>
          <a:xfrm>
            <a:off x="4959928" y="2811953"/>
            <a:ext cx="5978234" cy="12340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a:t>Designing Clinical Trials in Interferonopathies</a:t>
            </a:r>
            <a:endParaRPr lang="en-US" sz="3600" b="1" dirty="0"/>
          </a:p>
        </p:txBody>
      </p:sp>
    </p:spTree>
    <p:extLst>
      <p:ext uri="{BB962C8B-B14F-4D97-AF65-F5344CB8AC3E}">
        <p14:creationId xmlns:p14="http://schemas.microsoft.com/office/powerpoint/2010/main" val="3860921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411C-724D-E03D-50CD-62A6E25D8C1B}"/>
              </a:ext>
            </a:extLst>
          </p:cNvPr>
          <p:cNvSpPr>
            <a:spLocks noGrp="1"/>
          </p:cNvSpPr>
          <p:nvPr>
            <p:ph type="title"/>
          </p:nvPr>
        </p:nvSpPr>
        <p:spPr>
          <a:xfrm>
            <a:off x="240665" y="268028"/>
            <a:ext cx="6581966" cy="606924"/>
          </a:xfrm>
        </p:spPr>
        <p:txBody>
          <a:bodyPr>
            <a:noAutofit/>
          </a:bodyPr>
          <a:lstStyle/>
          <a:p>
            <a:r>
              <a:rPr lang="en-US" sz="3200" b="0" dirty="0">
                <a:latin typeface="Calibri" panose="020F0502020204030204" pitchFamily="34" charset="0"/>
                <a:cs typeface="Calibri" panose="020F0502020204030204" pitchFamily="34" charset="0"/>
              </a:rPr>
              <a:t>Interferon Signaling Pathways</a:t>
            </a:r>
          </a:p>
        </p:txBody>
      </p:sp>
      <p:sp>
        <p:nvSpPr>
          <p:cNvPr id="3" name="Footer Placeholder 2">
            <a:extLst>
              <a:ext uri="{FF2B5EF4-FFF2-40B4-BE49-F238E27FC236}">
                <a16:creationId xmlns:a16="http://schemas.microsoft.com/office/drawing/2014/main" id="{49DC8E65-A9F5-4239-631B-FC981EE9AB6D}"/>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CBBD689D-584E-A17F-2818-C1E59446B540}"/>
              </a:ext>
            </a:extLst>
          </p:cNvPr>
          <p:cNvSpPr>
            <a:spLocks noGrp="1"/>
          </p:cNvSpPr>
          <p:nvPr>
            <p:ph type="sldNum" sz="quarter" idx="12"/>
          </p:nvPr>
        </p:nvSpPr>
        <p:spPr/>
        <p:txBody>
          <a:bodyPr/>
          <a:lstStyle/>
          <a:p>
            <a:fld id="{3BC4C311-7071-1848-9B08-8EA50F75C87E}" type="slidenum">
              <a:rPr lang="de-DE" smtClean="0"/>
              <a:pPr/>
              <a:t>4</a:t>
            </a:fld>
            <a:endParaRPr lang="de-DE"/>
          </a:p>
        </p:txBody>
      </p:sp>
      <p:pic>
        <p:nvPicPr>
          <p:cNvPr id="5" name="Picture 4" descr="The interferon gene signature as a clinically relevant biomarker in  autoimmune rheumatic disease - The Lancet Rheumatology">
            <a:extLst>
              <a:ext uri="{FF2B5EF4-FFF2-40B4-BE49-F238E27FC236}">
                <a16:creationId xmlns:a16="http://schemas.microsoft.com/office/drawing/2014/main" id="{36211C33-E808-0F7A-E098-C42186325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060" y="874952"/>
            <a:ext cx="5142253" cy="593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546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E901951-295A-8255-EB4B-ED0FBDE36D98}"/>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D738DE22-BC59-4369-1DD4-FEDACCAFD011}"/>
              </a:ext>
            </a:extLst>
          </p:cNvPr>
          <p:cNvSpPr>
            <a:spLocks noGrp="1"/>
          </p:cNvSpPr>
          <p:nvPr>
            <p:ph type="sldNum" sz="quarter" idx="12"/>
          </p:nvPr>
        </p:nvSpPr>
        <p:spPr/>
        <p:txBody>
          <a:bodyPr/>
          <a:lstStyle/>
          <a:p>
            <a:fld id="{3BC4C311-7071-1848-9B08-8EA50F75C87E}" type="slidenum">
              <a:rPr lang="de-DE" smtClean="0"/>
              <a:pPr/>
              <a:t>40</a:t>
            </a:fld>
            <a:endParaRPr lang="de-DE"/>
          </a:p>
        </p:txBody>
      </p:sp>
      <p:sp>
        <p:nvSpPr>
          <p:cNvPr id="5" name="Content Placeholder 5">
            <a:extLst>
              <a:ext uri="{FF2B5EF4-FFF2-40B4-BE49-F238E27FC236}">
                <a16:creationId xmlns:a16="http://schemas.microsoft.com/office/drawing/2014/main" id="{820CC4E2-DE52-81AB-C2B3-C7E59226BB34}"/>
              </a:ext>
            </a:extLst>
          </p:cNvPr>
          <p:cNvSpPr txBox="1">
            <a:spLocks/>
          </p:cNvSpPr>
          <p:nvPr/>
        </p:nvSpPr>
        <p:spPr>
          <a:xfrm>
            <a:off x="562262" y="1402727"/>
            <a:ext cx="11067475" cy="5196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lumMod val="75000"/>
                  <a:lumOff val="25000"/>
                </a:schemeClr>
              </a:buClr>
            </a:pPr>
            <a:r>
              <a:rPr lang="en-US" dirty="0"/>
              <a:t>Are very complex due to disease heterogeneity</a:t>
            </a:r>
          </a:p>
          <a:p>
            <a:pPr>
              <a:buClr>
                <a:schemeClr val="tx1">
                  <a:lumMod val="75000"/>
                  <a:lumOff val="25000"/>
                </a:schemeClr>
              </a:buClr>
            </a:pPr>
            <a:r>
              <a:rPr lang="en-US" dirty="0"/>
              <a:t>Need to be individualized based on the disease subtype</a:t>
            </a:r>
          </a:p>
          <a:p>
            <a:pPr>
              <a:buClr>
                <a:schemeClr val="tx1">
                  <a:lumMod val="75000"/>
                  <a:lumOff val="25000"/>
                </a:schemeClr>
              </a:buClr>
            </a:pPr>
            <a:r>
              <a:rPr lang="en-US" dirty="0"/>
              <a:t>Are complex and expensive</a:t>
            </a:r>
          </a:p>
          <a:p>
            <a:pPr>
              <a:buClr>
                <a:schemeClr val="tx1">
                  <a:lumMod val="75000"/>
                  <a:lumOff val="25000"/>
                </a:schemeClr>
              </a:buClr>
            </a:pPr>
            <a:r>
              <a:rPr lang="en-US" dirty="0"/>
              <a:t>Are difficult to recruit</a:t>
            </a:r>
          </a:p>
          <a:p>
            <a:pPr>
              <a:buClr>
                <a:schemeClr val="tx1">
                  <a:lumMod val="75000"/>
                  <a:lumOff val="25000"/>
                </a:schemeClr>
              </a:buClr>
            </a:pPr>
            <a:r>
              <a:rPr lang="en-US" dirty="0"/>
              <a:t>Not all disease manifestations may respond to treatment</a:t>
            </a:r>
          </a:p>
          <a:p>
            <a:pPr>
              <a:buClr>
                <a:schemeClr val="tx1">
                  <a:lumMod val="75000"/>
                  <a:lumOff val="25000"/>
                </a:schemeClr>
              </a:buClr>
            </a:pPr>
            <a:r>
              <a:rPr lang="en-US" dirty="0"/>
              <a:t>Early treatment intervention is critical</a:t>
            </a:r>
          </a:p>
          <a:p>
            <a:pPr>
              <a:buClr>
                <a:schemeClr val="tx1">
                  <a:lumMod val="75000"/>
                  <a:lumOff val="25000"/>
                </a:schemeClr>
              </a:buClr>
            </a:pPr>
            <a:r>
              <a:rPr lang="en-US" dirty="0"/>
              <a:t>Require Centers of Expertise with special multidisciplinary teams</a:t>
            </a:r>
          </a:p>
          <a:p>
            <a:pPr>
              <a:buClr>
                <a:schemeClr val="tx1">
                  <a:lumMod val="75000"/>
                  <a:lumOff val="25000"/>
                </a:schemeClr>
              </a:buClr>
            </a:pPr>
            <a:r>
              <a:rPr lang="en-US" dirty="0"/>
              <a:t>Most trials are initiated by NIH or Academic Institutions</a:t>
            </a:r>
          </a:p>
          <a:p>
            <a:pPr>
              <a:buClr>
                <a:schemeClr val="tx1">
                  <a:lumMod val="75000"/>
                  <a:lumOff val="25000"/>
                </a:schemeClr>
              </a:buClr>
            </a:pPr>
            <a:r>
              <a:rPr lang="en-US" dirty="0"/>
              <a:t>Small market</a:t>
            </a:r>
          </a:p>
        </p:txBody>
      </p:sp>
      <p:sp>
        <p:nvSpPr>
          <p:cNvPr id="6" name="Title 7">
            <a:extLst>
              <a:ext uri="{FF2B5EF4-FFF2-40B4-BE49-F238E27FC236}">
                <a16:creationId xmlns:a16="http://schemas.microsoft.com/office/drawing/2014/main" id="{DE660826-9633-5CB9-E787-60C064D4DDCB}"/>
              </a:ext>
            </a:extLst>
          </p:cNvPr>
          <p:cNvSpPr txBox="1">
            <a:spLocks/>
          </p:cNvSpPr>
          <p:nvPr/>
        </p:nvSpPr>
        <p:spPr>
          <a:xfrm>
            <a:off x="562262" y="649038"/>
            <a:ext cx="10515598" cy="7405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sz="3200" b="0" dirty="0"/>
              <a:t>Clinical Trials in Interferonopathies</a:t>
            </a:r>
            <a:endParaRPr lang="en-US" b="0" dirty="0"/>
          </a:p>
        </p:txBody>
      </p:sp>
    </p:spTree>
    <p:extLst>
      <p:ext uri="{BB962C8B-B14F-4D97-AF65-F5344CB8AC3E}">
        <p14:creationId xmlns:p14="http://schemas.microsoft.com/office/powerpoint/2010/main" val="1155381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0A3F8-1197-0A45-0D0A-1AF36F8B929D}"/>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107B6E08-4078-ABBA-8AA6-55E1B0A0F21B}"/>
              </a:ext>
            </a:extLst>
          </p:cNvPr>
          <p:cNvSpPr>
            <a:spLocks noGrp="1"/>
          </p:cNvSpPr>
          <p:nvPr>
            <p:ph type="ftr" sz="quarter" idx="11"/>
          </p:nvPr>
        </p:nvSpPr>
        <p:spPr/>
        <p:txBody>
          <a:bodyPr/>
          <a:lstStyle/>
          <a:p>
            <a:r>
              <a:rPr lang="de-DE"/>
              <a:t>CONFIDENTIAL</a:t>
            </a:r>
          </a:p>
        </p:txBody>
      </p:sp>
      <p:sp>
        <p:nvSpPr>
          <p:cNvPr id="4" name="Slide Number Placeholder 3">
            <a:extLst>
              <a:ext uri="{FF2B5EF4-FFF2-40B4-BE49-F238E27FC236}">
                <a16:creationId xmlns:a16="http://schemas.microsoft.com/office/drawing/2014/main" id="{566D456B-9AC3-09AA-FF3C-DBF90742953E}"/>
              </a:ext>
            </a:extLst>
          </p:cNvPr>
          <p:cNvSpPr>
            <a:spLocks noGrp="1"/>
          </p:cNvSpPr>
          <p:nvPr>
            <p:ph type="sldNum" sz="quarter" idx="12"/>
          </p:nvPr>
        </p:nvSpPr>
        <p:spPr/>
        <p:txBody>
          <a:bodyPr/>
          <a:lstStyle/>
          <a:p>
            <a:fld id="{3BC4C311-7071-1848-9B08-8EA50F75C87E}" type="slidenum">
              <a:rPr lang="de-DE" smtClean="0"/>
              <a:pPr/>
              <a:t>41</a:t>
            </a:fld>
            <a:endParaRPr lang="de-DE"/>
          </a:p>
        </p:txBody>
      </p:sp>
    </p:spTree>
    <p:extLst>
      <p:ext uri="{BB962C8B-B14F-4D97-AF65-F5344CB8AC3E}">
        <p14:creationId xmlns:p14="http://schemas.microsoft.com/office/powerpoint/2010/main" val="106198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1492E-9081-9411-78DD-A50C3BDF1F6A}"/>
            </a:ext>
          </a:extLst>
        </p:cNvPr>
        <p:cNvGrpSpPr/>
        <p:nvPr/>
      </p:nvGrpSpPr>
      <p:grpSpPr>
        <a:xfrm>
          <a:off x="0" y="0"/>
          <a:ext cx="0" cy="0"/>
          <a:chOff x="0" y="0"/>
          <a:chExt cx="0" cy="0"/>
        </a:xfrm>
      </p:grpSpPr>
      <p:pic>
        <p:nvPicPr>
          <p:cNvPr id="2050" name="Picture 2" descr="Interferons | Concise Medical Knowledge">
            <a:extLst>
              <a:ext uri="{FF2B5EF4-FFF2-40B4-BE49-F238E27FC236}">
                <a16:creationId xmlns:a16="http://schemas.microsoft.com/office/drawing/2014/main" id="{915A907A-B02F-392E-959E-90F5F6397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686" y="1650547"/>
            <a:ext cx="5399314" cy="362191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F569F81-0805-1C58-94E3-6C984945B7F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2" name="Content Placeholder 5">
            <a:extLst>
              <a:ext uri="{FF2B5EF4-FFF2-40B4-BE49-F238E27FC236}">
                <a16:creationId xmlns:a16="http://schemas.microsoft.com/office/drawing/2014/main" id="{F1DCC9D9-DCAA-CD8E-8FD3-3DB80274EAB1}"/>
              </a:ext>
            </a:extLst>
          </p:cNvPr>
          <p:cNvSpPr txBox="1">
            <a:spLocks/>
          </p:cNvSpPr>
          <p:nvPr/>
        </p:nvSpPr>
        <p:spPr>
          <a:xfrm>
            <a:off x="263630" y="1384372"/>
            <a:ext cx="7476113" cy="46519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tx1">
                  <a:lumMod val="75000"/>
                  <a:lumOff val="25000"/>
                </a:schemeClr>
              </a:buClr>
            </a:pPr>
            <a:r>
              <a:rPr lang="en-US" dirty="0">
                <a:latin typeface="Calibri" panose="020F0502020204030204" pitchFamily="34" charset="0"/>
                <a:cs typeface="Calibri" panose="020F0502020204030204" pitchFamily="34" charset="0"/>
              </a:rPr>
              <a:t>IFNs</a:t>
            </a:r>
            <a:r>
              <a:rPr lang="en-US" dirty="0">
                <a:solidFill>
                  <a:srgbClr val="333333"/>
                </a:solidFill>
                <a:latin typeface="Calibri" panose="020F0502020204030204" pitchFamily="34" charset="0"/>
                <a:cs typeface="Calibri" panose="020F0502020204030204" pitchFamily="34" charset="0"/>
              </a:rPr>
              <a:t> activate key components of the innate and adaptive immune systems via production of cytokines involved in activation of T, B,NK cells and </a:t>
            </a:r>
            <a:r>
              <a:rPr lang="en-US" dirty="0">
                <a:latin typeface="Calibri" panose="020F0502020204030204" pitchFamily="34" charset="0"/>
                <a:cs typeface="Calibri" panose="020F0502020204030204" pitchFamily="34" charset="0"/>
              </a:rPr>
              <a:t>macrophages</a:t>
            </a:r>
          </a:p>
          <a:p>
            <a:pPr>
              <a:lnSpc>
                <a:spcPct val="100000"/>
              </a:lnSpc>
              <a:spcBef>
                <a:spcPts val="0"/>
              </a:spcBef>
              <a:buClr>
                <a:schemeClr val="tx1">
                  <a:lumMod val="75000"/>
                  <a:lumOff val="25000"/>
                </a:schemeClr>
              </a:buClr>
            </a:pPr>
            <a:endParaRPr lang="en-US" sz="3200" dirty="0">
              <a:latin typeface="Calibri" panose="020F0502020204030204" pitchFamily="34" charset="0"/>
              <a:cs typeface="Calibri" panose="020F0502020204030204" pitchFamily="34" charset="0"/>
            </a:endParaRPr>
          </a:p>
          <a:p>
            <a:pPr>
              <a:lnSpc>
                <a:spcPct val="100000"/>
              </a:lnSpc>
              <a:spcBef>
                <a:spcPts val="0"/>
              </a:spcBef>
              <a:buClr>
                <a:schemeClr val="tx1">
                  <a:lumMod val="75000"/>
                  <a:lumOff val="25000"/>
                </a:schemeClr>
              </a:buClr>
            </a:pPr>
            <a:r>
              <a:rPr lang="en-US" dirty="0">
                <a:latin typeface="Calibri" panose="020F0502020204030204" pitchFamily="34" charset="0"/>
                <a:cs typeface="Calibri" panose="020F0502020204030204" pitchFamily="34" charset="0"/>
              </a:rPr>
              <a:t>IFNs increase host defenses by upregulating MHC I and II antigens</a:t>
            </a:r>
          </a:p>
          <a:p>
            <a:pPr>
              <a:lnSpc>
                <a:spcPct val="100000"/>
              </a:lnSpc>
              <a:spcBef>
                <a:spcPts val="0"/>
              </a:spcBef>
              <a:buClr>
                <a:schemeClr val="tx1">
                  <a:lumMod val="75000"/>
                  <a:lumOff val="25000"/>
                </a:schemeClr>
              </a:buClr>
            </a:pPr>
            <a:endParaRPr lang="en-US" sz="1200" dirty="0">
              <a:solidFill>
                <a:srgbClr val="333333"/>
              </a:solidFill>
              <a:latin typeface="Calibri" panose="020F0502020204030204" pitchFamily="34" charset="0"/>
              <a:cs typeface="Calibri" panose="020F0502020204030204" pitchFamily="34" charset="0"/>
            </a:endParaRPr>
          </a:p>
          <a:p>
            <a:pPr>
              <a:lnSpc>
                <a:spcPct val="200000"/>
              </a:lnSpc>
              <a:spcBef>
                <a:spcPts val="0"/>
              </a:spcBef>
              <a:buClr>
                <a:schemeClr val="tx1">
                  <a:lumMod val="75000"/>
                  <a:lumOff val="25000"/>
                </a:schemeClr>
              </a:buClr>
            </a:pPr>
            <a:r>
              <a:rPr lang="en-US" dirty="0">
                <a:latin typeface="Calibri" panose="020F0502020204030204" pitchFamily="34" charset="0"/>
                <a:cs typeface="Calibri" panose="020F0502020204030204" pitchFamily="34" charset="0"/>
              </a:rPr>
              <a:t>IFNs increase immunoproteasome activity</a:t>
            </a:r>
          </a:p>
        </p:txBody>
      </p:sp>
      <p:sp>
        <p:nvSpPr>
          <p:cNvPr id="3" name="Title 7">
            <a:extLst>
              <a:ext uri="{FF2B5EF4-FFF2-40B4-BE49-F238E27FC236}">
                <a16:creationId xmlns:a16="http://schemas.microsoft.com/office/drawing/2014/main" id="{E3693320-020C-79D5-60AD-2F387C534361}"/>
              </a:ext>
            </a:extLst>
          </p:cNvPr>
          <p:cNvSpPr txBox="1">
            <a:spLocks/>
          </p:cNvSpPr>
          <p:nvPr/>
        </p:nvSpPr>
        <p:spPr>
          <a:xfrm>
            <a:off x="423224" y="494608"/>
            <a:ext cx="6979061" cy="53971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lang="de-DE" sz="1600" b="1" kern="1200" spc="200" baseline="0" dirty="0">
                <a:solidFill>
                  <a:schemeClr val="tx2"/>
                </a:solidFill>
                <a:latin typeface="Avalon Medium" panose="020B0802020202020204" pitchFamily="34" charset="0"/>
                <a:ea typeface="+mn-ea"/>
                <a:cs typeface="Shree Devanagari 714" panose="02000600000000000000" pitchFamily="2" charset="0"/>
              </a:defRPr>
            </a:lvl1pPr>
          </a:lstStyle>
          <a:p>
            <a:r>
              <a:rPr lang="en-US" sz="3200" b="0" dirty="0">
                <a:latin typeface="Calibri" panose="020F0502020204030204" pitchFamily="34" charset="0"/>
                <a:cs typeface="Calibri" panose="020F0502020204030204" pitchFamily="34" charset="0"/>
              </a:rPr>
              <a:t>Immunologic Function of Interferons</a:t>
            </a:r>
          </a:p>
        </p:txBody>
      </p:sp>
      <p:sp>
        <p:nvSpPr>
          <p:cNvPr id="7" name="TextBox 6">
            <a:extLst>
              <a:ext uri="{FF2B5EF4-FFF2-40B4-BE49-F238E27FC236}">
                <a16:creationId xmlns:a16="http://schemas.microsoft.com/office/drawing/2014/main" id="{75E17113-04A0-7B10-5071-DE697757E17A}"/>
              </a:ext>
            </a:extLst>
          </p:cNvPr>
          <p:cNvSpPr txBox="1"/>
          <p:nvPr/>
        </p:nvSpPr>
        <p:spPr>
          <a:xfrm>
            <a:off x="9296401" y="5385655"/>
            <a:ext cx="2895599" cy="369332"/>
          </a:xfrm>
          <a:prstGeom prst="rect">
            <a:avLst/>
          </a:prstGeom>
          <a:noFill/>
        </p:spPr>
        <p:txBody>
          <a:bodyPr wrap="square">
            <a:spAutoFit/>
          </a:bodyPr>
          <a:lstStyle/>
          <a:p>
            <a:r>
              <a:rPr lang="en-US" b="0" i="1" dirty="0">
                <a:effectLst/>
                <a:latin typeface="Noto Sans" panose="020B0604020202020204" pitchFamily="34" charset="0"/>
              </a:rPr>
              <a:t> </a:t>
            </a:r>
            <a:r>
              <a:rPr lang="en-US" sz="1000" b="0" i="1" dirty="0">
                <a:effectLst/>
                <a:latin typeface="Noto Sans" panose="020B0604020202020204" pitchFamily="34" charset="0"/>
              </a:rPr>
              <a:t>“Interferons” by OpenStax. License: </a:t>
            </a:r>
            <a:r>
              <a:rPr lang="en-US" sz="1000" b="0" i="1" u="none" strike="noStrike" dirty="0">
                <a:solidFill>
                  <a:srgbClr val="59A831"/>
                </a:solidFill>
                <a:effectLst/>
                <a:latin typeface="Noto Sans" panose="020B0502040504020204" pitchFamily="34" charset="0"/>
              </a:rPr>
              <a:t>CC BY 4.0</a:t>
            </a:r>
            <a:endParaRPr lang="en-US" sz="1000" dirty="0"/>
          </a:p>
        </p:txBody>
      </p:sp>
    </p:spTree>
    <p:extLst>
      <p:ext uri="{BB962C8B-B14F-4D97-AF65-F5344CB8AC3E}">
        <p14:creationId xmlns:p14="http://schemas.microsoft.com/office/powerpoint/2010/main" val="1379296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C0247-E6D2-51C5-1BC4-D1223B74864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53F3A-418B-9C7D-123B-D8EA7507DD3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4" name="Title 3">
            <a:extLst>
              <a:ext uri="{FF2B5EF4-FFF2-40B4-BE49-F238E27FC236}">
                <a16:creationId xmlns:a16="http://schemas.microsoft.com/office/drawing/2014/main" id="{F7C8BDD9-AB91-A4C3-3F7C-BA90DD59F425}"/>
              </a:ext>
            </a:extLst>
          </p:cNvPr>
          <p:cNvSpPr>
            <a:spLocks noGrp="1"/>
          </p:cNvSpPr>
          <p:nvPr>
            <p:ph type="title"/>
          </p:nvPr>
        </p:nvSpPr>
        <p:spPr/>
        <p:txBody>
          <a:bodyPr>
            <a:normAutofit/>
          </a:bodyPr>
          <a:lstStyle/>
          <a:p>
            <a:r>
              <a:rPr lang="en-US" sz="3200" b="0" dirty="0"/>
              <a:t>Function of Interferons</a:t>
            </a:r>
          </a:p>
        </p:txBody>
      </p:sp>
      <p:pic>
        <p:nvPicPr>
          <p:cNvPr id="2" name="Picture 2" descr="IJMS | Free Full-Text | Type I Interferon Production of Plasmacytoid  Dendritic Cells under Control">
            <a:extLst>
              <a:ext uri="{FF2B5EF4-FFF2-40B4-BE49-F238E27FC236}">
                <a16:creationId xmlns:a16="http://schemas.microsoft.com/office/drawing/2014/main" id="{2E8A56E3-9388-8E81-ED2F-35A89EF26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01" y="788613"/>
            <a:ext cx="10097655" cy="6069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22F91B1-31C3-15C1-F962-AE15C13DEBAB}"/>
              </a:ext>
            </a:extLst>
          </p:cNvPr>
          <p:cNvSpPr txBox="1"/>
          <p:nvPr/>
        </p:nvSpPr>
        <p:spPr>
          <a:xfrm>
            <a:off x="10431656" y="5823858"/>
            <a:ext cx="1662373" cy="400110"/>
          </a:xfrm>
          <a:prstGeom prst="rect">
            <a:avLst/>
          </a:prstGeom>
          <a:noFill/>
        </p:spPr>
        <p:txBody>
          <a:bodyPr wrap="square">
            <a:spAutoFit/>
          </a:bodyPr>
          <a:lstStyle/>
          <a:p>
            <a:r>
              <a:rPr lang="en-US" sz="1000" b="0" i="1" dirty="0" err="1">
                <a:solidFill>
                  <a:srgbClr val="222222"/>
                </a:solidFill>
                <a:effectLst/>
                <a:latin typeface="Arial" panose="020B0604020202020204" pitchFamily="34" charset="0"/>
              </a:rPr>
              <a:t>Int.J.Mol.Sci</a:t>
            </a:r>
            <a:r>
              <a:rPr lang="en-US" sz="1000" b="0" i="1" dirty="0">
                <a:solidFill>
                  <a:srgbClr val="222222"/>
                </a:solidFill>
                <a:effectLst/>
                <a:latin typeface="Arial" panose="020B0604020202020204" pitchFamily="34" charset="0"/>
              </a:rPr>
              <a:t>..</a:t>
            </a:r>
            <a:r>
              <a:rPr lang="en-US" sz="1000" b="0" i="0" dirty="0">
                <a:solidFill>
                  <a:srgbClr val="222222"/>
                </a:solidFill>
                <a:effectLst/>
                <a:latin typeface="Arial" panose="020B0604020202020204" pitchFamily="34" charset="0"/>
              </a:rPr>
              <a:t> </a:t>
            </a:r>
            <a:r>
              <a:rPr lang="en-US" sz="1000" b="1" i="0" dirty="0">
                <a:solidFill>
                  <a:srgbClr val="222222"/>
                </a:solidFill>
                <a:effectLst/>
                <a:latin typeface="Arial" panose="020B0604020202020204" pitchFamily="34" charset="0"/>
              </a:rPr>
              <a:t>2021</a:t>
            </a:r>
            <a:r>
              <a:rPr lang="en-US" sz="1000" b="0" i="0" dirty="0">
                <a:solidFill>
                  <a:srgbClr val="222222"/>
                </a:solidFill>
                <a:effectLst/>
                <a:latin typeface="Arial" panose="020B0604020202020204" pitchFamily="34" charset="0"/>
              </a:rPr>
              <a:t>, </a:t>
            </a:r>
            <a:r>
              <a:rPr lang="en-US" sz="1000" b="0" i="1" dirty="0">
                <a:solidFill>
                  <a:srgbClr val="222222"/>
                </a:solidFill>
                <a:effectLst/>
                <a:latin typeface="Arial" panose="020B0604020202020204" pitchFamily="34" charset="0"/>
              </a:rPr>
              <a:t>22</a:t>
            </a:r>
            <a:r>
              <a:rPr lang="en-US" sz="1000" b="0" i="0" dirty="0">
                <a:solidFill>
                  <a:srgbClr val="222222"/>
                </a:solidFill>
                <a:effectLst/>
                <a:latin typeface="Arial" panose="020B0604020202020204" pitchFamily="34" charset="0"/>
              </a:rPr>
              <a:t>(8), 4190;</a:t>
            </a:r>
            <a:endParaRPr lang="en-US" sz="1000" dirty="0"/>
          </a:p>
        </p:txBody>
      </p:sp>
    </p:spTree>
    <p:extLst>
      <p:ext uri="{BB962C8B-B14F-4D97-AF65-F5344CB8AC3E}">
        <p14:creationId xmlns:p14="http://schemas.microsoft.com/office/powerpoint/2010/main" val="295614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B713A-F5E7-6276-7CA2-E1B2188F2AC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C5896F-101F-5578-ADE6-3F823C4044A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547543-1012-3B42-87D3-9C910E88F9FE}" type="slidenum">
              <a:rPr kumimoji="0" lang="en-US" sz="1000" b="0" i="0" u="none" strike="noStrike" kern="1200" cap="none" spc="0" normalizeH="0" baseline="0" noProof="0" smtClean="0">
                <a:ln>
                  <a:noFill/>
                </a:ln>
                <a:solidFill>
                  <a:srgbClr val="424B4E">
                    <a:lumMod val="60000"/>
                    <a:lumOff val="40000"/>
                  </a:srgbClr>
                </a:solidFill>
                <a:effectLst/>
                <a:uLnTx/>
                <a:uFillTx/>
                <a:latin typeface="Quicksa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424B4E">
                  <a:lumMod val="60000"/>
                  <a:lumOff val="40000"/>
                </a:srgbClr>
              </a:solidFill>
              <a:effectLst/>
              <a:uLnTx/>
              <a:uFillTx/>
              <a:latin typeface="Quicksand"/>
              <a:ea typeface="+mn-ea"/>
              <a:cs typeface="+mn-cs"/>
            </a:endParaRPr>
          </a:p>
        </p:txBody>
      </p:sp>
      <p:sp>
        <p:nvSpPr>
          <p:cNvPr id="2" name="Content Placeholder 5">
            <a:extLst>
              <a:ext uri="{FF2B5EF4-FFF2-40B4-BE49-F238E27FC236}">
                <a16:creationId xmlns:a16="http://schemas.microsoft.com/office/drawing/2014/main" id="{50C42345-D486-3FD6-9335-1C0B23912777}"/>
              </a:ext>
            </a:extLst>
          </p:cNvPr>
          <p:cNvSpPr txBox="1">
            <a:spLocks/>
          </p:cNvSpPr>
          <p:nvPr/>
        </p:nvSpPr>
        <p:spPr>
          <a:xfrm>
            <a:off x="3410234" y="4744398"/>
            <a:ext cx="8321633" cy="14108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3600" dirty="0">
                <a:solidFill>
                  <a:schemeClr val="tx1">
                    <a:lumMod val="75000"/>
                    <a:lumOff val="25000"/>
                  </a:schemeClr>
                </a:solidFill>
                <a:latin typeface="Calibri" panose="020F0502020204030204" pitchFamily="34" charset="0"/>
                <a:cs typeface="Calibri" panose="020F0502020204030204" pitchFamily="34" charset="0"/>
              </a:rPr>
              <a:t>Interferons in Autoinflammatory Diseases</a:t>
            </a:r>
            <a:endParaRPr lang="en-US" sz="36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3902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54DE47-A0AD-98EF-1F54-0B61A3B505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922" y="936635"/>
            <a:ext cx="709359" cy="5939121"/>
          </a:xfrm>
          <a:prstGeom prst="rect">
            <a:avLst/>
          </a:prstGeom>
        </p:spPr>
      </p:pic>
      <p:pic>
        <p:nvPicPr>
          <p:cNvPr id="9" name="Picture 8">
            <a:extLst>
              <a:ext uri="{FF2B5EF4-FFF2-40B4-BE49-F238E27FC236}">
                <a16:creationId xmlns:a16="http://schemas.microsoft.com/office/drawing/2014/main" id="{75977BF8-AA84-0FD3-AF70-4A22EB7266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t="2267" r="5036" b="-779"/>
          <a:stretch/>
        </p:blipFill>
        <p:spPr>
          <a:xfrm>
            <a:off x="686754" y="1157422"/>
            <a:ext cx="11441324" cy="5627280"/>
          </a:xfrm>
          <a:prstGeom prst="rect">
            <a:avLst/>
          </a:prstGeom>
        </p:spPr>
      </p:pic>
      <p:graphicFrame>
        <p:nvGraphicFramePr>
          <p:cNvPr id="11" name="Table 10">
            <a:extLst>
              <a:ext uri="{FF2B5EF4-FFF2-40B4-BE49-F238E27FC236}">
                <a16:creationId xmlns:a16="http://schemas.microsoft.com/office/drawing/2014/main" id="{545ED560-E26C-9792-AFFE-979F0026ABD1}"/>
              </a:ext>
            </a:extLst>
          </p:cNvPr>
          <p:cNvGraphicFramePr>
            <a:graphicFrameLocks noGrp="1"/>
          </p:cNvGraphicFramePr>
          <p:nvPr>
            <p:extLst>
              <p:ext uri="{D42A27DB-BD31-4B8C-83A1-F6EECF244321}">
                <p14:modId xmlns:p14="http://schemas.microsoft.com/office/powerpoint/2010/main" val="3679312876"/>
              </p:ext>
            </p:extLst>
          </p:nvPr>
        </p:nvGraphicFramePr>
        <p:xfrm>
          <a:off x="686754" y="5634408"/>
          <a:ext cx="825500" cy="203200"/>
        </p:xfrm>
        <a:graphic>
          <a:graphicData uri="http://schemas.openxmlformats.org/drawingml/2006/table">
            <a:tbl>
              <a:tblPr/>
              <a:tblGrid>
                <a:gridCol w="825500">
                  <a:extLst>
                    <a:ext uri="{9D8B030D-6E8A-4147-A177-3AD203B41FA5}">
                      <a16:colId xmlns:a16="http://schemas.microsoft.com/office/drawing/2014/main" val="410714729"/>
                    </a:ext>
                  </a:extLst>
                </a:gridCol>
              </a:tblGrid>
              <a:tr h="203200">
                <a:tc>
                  <a:txBody>
                    <a:bodyPr/>
                    <a:lstStyle/>
                    <a:p>
                      <a:pPr algn="ctr" fontAlgn="b"/>
                      <a:r>
                        <a:rPr lang="en-US" sz="1200" b="1" i="0" u="none" strike="noStrike" dirty="0">
                          <a:solidFill>
                            <a:srgbClr val="FF0000"/>
                          </a:solidFill>
                          <a:effectLst/>
                          <a:latin typeface="Calibri" panose="020F0502020204030204" pitchFamily="34" charset="0"/>
                        </a:rPr>
                        <a:t>MEFV</a:t>
                      </a:r>
                    </a:p>
                  </a:txBody>
                  <a:tcPr marL="9525" marR="9525" marT="9525" marB="0" anchor="b">
                    <a:lnL>
                      <a:noFill/>
                    </a:lnL>
                    <a:lnR>
                      <a:noFill/>
                    </a:lnR>
                    <a:lnT>
                      <a:noFill/>
                    </a:lnT>
                    <a:lnB>
                      <a:noFill/>
                    </a:lnB>
                  </a:tcPr>
                </a:tc>
                <a:extLst>
                  <a:ext uri="{0D108BD9-81ED-4DB2-BD59-A6C34878D82A}">
                    <a16:rowId xmlns:a16="http://schemas.microsoft.com/office/drawing/2014/main" val="671694597"/>
                  </a:ext>
                </a:extLst>
              </a:tr>
            </a:tbl>
          </a:graphicData>
        </a:graphic>
      </p:graphicFrame>
      <p:graphicFrame>
        <p:nvGraphicFramePr>
          <p:cNvPr id="13" name="Table 12">
            <a:extLst>
              <a:ext uri="{FF2B5EF4-FFF2-40B4-BE49-F238E27FC236}">
                <a16:creationId xmlns:a16="http://schemas.microsoft.com/office/drawing/2014/main" id="{1A4E1F96-C9A8-4057-17D8-8BF981E4BE31}"/>
              </a:ext>
            </a:extLst>
          </p:cNvPr>
          <p:cNvGraphicFramePr>
            <a:graphicFrameLocks noGrp="1"/>
          </p:cNvGraphicFramePr>
          <p:nvPr/>
        </p:nvGraphicFramePr>
        <p:xfrm>
          <a:off x="1594706" y="5033044"/>
          <a:ext cx="825500" cy="406400"/>
        </p:xfrm>
        <a:graphic>
          <a:graphicData uri="http://schemas.openxmlformats.org/drawingml/2006/table">
            <a:tbl>
              <a:tblPr/>
              <a:tblGrid>
                <a:gridCol w="825500">
                  <a:extLst>
                    <a:ext uri="{9D8B030D-6E8A-4147-A177-3AD203B41FA5}">
                      <a16:colId xmlns:a16="http://schemas.microsoft.com/office/drawing/2014/main" val="2602610543"/>
                    </a:ext>
                  </a:extLst>
                </a:gridCol>
              </a:tblGrid>
              <a:tr h="203200">
                <a:tc>
                  <a:txBody>
                    <a:bodyPr/>
                    <a:lstStyle/>
                    <a:p>
                      <a:pPr algn="ctr" fontAlgn="b"/>
                      <a:r>
                        <a:rPr lang="en-US" sz="1200" b="1" i="0" u="none" strike="noStrike">
                          <a:solidFill>
                            <a:srgbClr val="FF0000"/>
                          </a:solidFill>
                          <a:effectLst/>
                          <a:latin typeface="Calibri" panose="020F0502020204030204" pitchFamily="34" charset="0"/>
                        </a:rPr>
                        <a:t>MVK</a:t>
                      </a:r>
                    </a:p>
                  </a:txBody>
                  <a:tcPr marL="9525" marR="9525" marT="9525" marB="0" anchor="b">
                    <a:lnL>
                      <a:noFill/>
                    </a:lnL>
                    <a:lnR>
                      <a:noFill/>
                    </a:lnR>
                    <a:lnT>
                      <a:noFill/>
                    </a:lnT>
                    <a:lnB>
                      <a:noFill/>
                    </a:lnB>
                  </a:tcPr>
                </a:tc>
                <a:extLst>
                  <a:ext uri="{0D108BD9-81ED-4DB2-BD59-A6C34878D82A}">
                    <a16:rowId xmlns:a16="http://schemas.microsoft.com/office/drawing/2014/main" val="4250531191"/>
                  </a:ext>
                </a:extLst>
              </a:tr>
              <a:tr h="203200">
                <a:tc>
                  <a:txBody>
                    <a:bodyPr/>
                    <a:lstStyle/>
                    <a:p>
                      <a:pPr algn="ctr" fontAlgn="b"/>
                      <a:r>
                        <a:rPr lang="en-US" sz="1200" b="1" i="0" u="none" strike="noStrike">
                          <a:solidFill>
                            <a:srgbClr val="FF0000"/>
                          </a:solidFill>
                          <a:effectLst/>
                          <a:latin typeface="Calibri" panose="020F0502020204030204" pitchFamily="34" charset="0"/>
                        </a:rPr>
                        <a:t>TNFRSF1A</a:t>
                      </a:r>
                    </a:p>
                  </a:txBody>
                  <a:tcPr marL="9525" marR="9525" marT="9525" marB="0" anchor="b">
                    <a:lnL>
                      <a:noFill/>
                    </a:lnL>
                    <a:lnR>
                      <a:noFill/>
                    </a:lnR>
                    <a:lnT>
                      <a:noFill/>
                    </a:lnT>
                    <a:lnB>
                      <a:noFill/>
                    </a:lnB>
                  </a:tcPr>
                </a:tc>
                <a:extLst>
                  <a:ext uri="{0D108BD9-81ED-4DB2-BD59-A6C34878D82A}">
                    <a16:rowId xmlns:a16="http://schemas.microsoft.com/office/drawing/2014/main" val="3763082157"/>
                  </a:ext>
                </a:extLst>
              </a:tr>
            </a:tbl>
          </a:graphicData>
        </a:graphic>
      </p:graphicFrame>
      <p:graphicFrame>
        <p:nvGraphicFramePr>
          <p:cNvPr id="15" name="Table 14">
            <a:extLst>
              <a:ext uri="{FF2B5EF4-FFF2-40B4-BE49-F238E27FC236}">
                <a16:creationId xmlns:a16="http://schemas.microsoft.com/office/drawing/2014/main" id="{6EF5E5BC-7ED5-CA25-E90C-D05C49D5732D}"/>
              </a:ext>
            </a:extLst>
          </p:cNvPr>
          <p:cNvGraphicFramePr>
            <a:graphicFrameLocks noGrp="1"/>
          </p:cNvGraphicFramePr>
          <p:nvPr/>
        </p:nvGraphicFramePr>
        <p:xfrm>
          <a:off x="2015365" y="5634408"/>
          <a:ext cx="825500" cy="203200"/>
        </p:xfrm>
        <a:graphic>
          <a:graphicData uri="http://schemas.openxmlformats.org/drawingml/2006/table">
            <a:tbl>
              <a:tblPr/>
              <a:tblGrid>
                <a:gridCol w="825500">
                  <a:extLst>
                    <a:ext uri="{9D8B030D-6E8A-4147-A177-3AD203B41FA5}">
                      <a16:colId xmlns:a16="http://schemas.microsoft.com/office/drawing/2014/main" val="1992930506"/>
                    </a:ext>
                  </a:extLst>
                </a:gridCol>
              </a:tblGrid>
              <a:tr h="203200">
                <a:tc>
                  <a:txBody>
                    <a:bodyPr/>
                    <a:lstStyle/>
                    <a:p>
                      <a:pPr algn="ctr" fontAlgn="b"/>
                      <a:r>
                        <a:rPr lang="en-US" sz="1200" b="1" i="0" u="none" strike="noStrike">
                          <a:solidFill>
                            <a:srgbClr val="FF0000"/>
                          </a:solidFill>
                          <a:effectLst/>
                          <a:latin typeface="Calibri" panose="020F0502020204030204" pitchFamily="34" charset="0"/>
                        </a:rPr>
                        <a:t>NLRP3</a:t>
                      </a:r>
                    </a:p>
                  </a:txBody>
                  <a:tcPr marL="9525" marR="9525" marT="9525" marB="0" anchor="b">
                    <a:lnL>
                      <a:noFill/>
                    </a:lnL>
                    <a:lnR>
                      <a:noFill/>
                    </a:lnR>
                    <a:lnT>
                      <a:noFill/>
                    </a:lnT>
                    <a:lnB>
                      <a:noFill/>
                    </a:lnB>
                  </a:tcPr>
                </a:tc>
                <a:extLst>
                  <a:ext uri="{0D108BD9-81ED-4DB2-BD59-A6C34878D82A}">
                    <a16:rowId xmlns:a16="http://schemas.microsoft.com/office/drawing/2014/main" val="254563873"/>
                  </a:ext>
                </a:extLst>
              </a:tr>
            </a:tbl>
          </a:graphicData>
        </a:graphic>
      </p:graphicFrame>
      <p:graphicFrame>
        <p:nvGraphicFramePr>
          <p:cNvPr id="17" name="Table 16">
            <a:extLst>
              <a:ext uri="{FF2B5EF4-FFF2-40B4-BE49-F238E27FC236}">
                <a16:creationId xmlns:a16="http://schemas.microsoft.com/office/drawing/2014/main" id="{CF729137-6FCC-AA6C-D9BB-27D74552E90B}"/>
              </a:ext>
            </a:extLst>
          </p:cNvPr>
          <p:cNvGraphicFramePr>
            <a:graphicFrameLocks noGrp="1"/>
          </p:cNvGraphicFramePr>
          <p:nvPr/>
        </p:nvGraphicFramePr>
        <p:xfrm>
          <a:off x="2428115" y="5046894"/>
          <a:ext cx="825500" cy="406400"/>
        </p:xfrm>
        <a:graphic>
          <a:graphicData uri="http://schemas.openxmlformats.org/drawingml/2006/table">
            <a:tbl>
              <a:tblPr/>
              <a:tblGrid>
                <a:gridCol w="825500">
                  <a:extLst>
                    <a:ext uri="{9D8B030D-6E8A-4147-A177-3AD203B41FA5}">
                      <a16:colId xmlns:a16="http://schemas.microsoft.com/office/drawing/2014/main" val="560161184"/>
                    </a:ext>
                  </a:extLst>
                </a:gridCol>
              </a:tblGrid>
              <a:tr h="203200">
                <a:tc>
                  <a:txBody>
                    <a:bodyPr/>
                    <a:lstStyle/>
                    <a:p>
                      <a:pPr algn="ctr" fontAlgn="b"/>
                      <a:r>
                        <a:rPr lang="en-US" sz="1200" b="1" i="0" u="none" strike="noStrike">
                          <a:solidFill>
                            <a:srgbClr val="000000"/>
                          </a:solidFill>
                          <a:effectLst/>
                          <a:latin typeface="Calibri" panose="020F0502020204030204" pitchFamily="34" charset="0"/>
                        </a:rPr>
                        <a:t>NOD2</a:t>
                      </a:r>
                    </a:p>
                  </a:txBody>
                  <a:tcPr marL="9525" marR="9525" marT="9525" marB="0" anchor="b">
                    <a:lnL>
                      <a:noFill/>
                    </a:lnL>
                    <a:lnR>
                      <a:noFill/>
                    </a:lnR>
                    <a:lnT>
                      <a:noFill/>
                    </a:lnT>
                    <a:lnB>
                      <a:noFill/>
                    </a:lnB>
                  </a:tcPr>
                </a:tc>
                <a:extLst>
                  <a:ext uri="{0D108BD9-81ED-4DB2-BD59-A6C34878D82A}">
                    <a16:rowId xmlns:a16="http://schemas.microsoft.com/office/drawing/2014/main" val="2600866483"/>
                  </a:ext>
                </a:extLst>
              </a:tr>
              <a:tr h="203200">
                <a:tc>
                  <a:txBody>
                    <a:bodyPr/>
                    <a:lstStyle/>
                    <a:p>
                      <a:pPr algn="ctr" fontAlgn="b"/>
                      <a:r>
                        <a:rPr lang="en-US" sz="1200" b="1" i="0" u="none" strike="noStrike">
                          <a:solidFill>
                            <a:srgbClr val="00B050"/>
                          </a:solidFill>
                          <a:effectLst/>
                          <a:latin typeface="Calibri" panose="020F0502020204030204" pitchFamily="34" charset="0"/>
                        </a:rPr>
                        <a:t>SH3BP2</a:t>
                      </a:r>
                    </a:p>
                  </a:txBody>
                  <a:tcPr marL="9525" marR="9525" marT="9525" marB="0" anchor="b">
                    <a:lnL>
                      <a:noFill/>
                    </a:lnL>
                    <a:lnR>
                      <a:noFill/>
                    </a:lnR>
                    <a:lnT>
                      <a:noFill/>
                    </a:lnT>
                    <a:lnB>
                      <a:noFill/>
                    </a:lnB>
                  </a:tcPr>
                </a:tc>
                <a:extLst>
                  <a:ext uri="{0D108BD9-81ED-4DB2-BD59-A6C34878D82A}">
                    <a16:rowId xmlns:a16="http://schemas.microsoft.com/office/drawing/2014/main" val="2528020175"/>
                  </a:ext>
                </a:extLst>
              </a:tr>
            </a:tbl>
          </a:graphicData>
        </a:graphic>
      </p:graphicFrame>
      <p:graphicFrame>
        <p:nvGraphicFramePr>
          <p:cNvPr id="19" name="Table 18">
            <a:extLst>
              <a:ext uri="{FF2B5EF4-FFF2-40B4-BE49-F238E27FC236}">
                <a16:creationId xmlns:a16="http://schemas.microsoft.com/office/drawing/2014/main" id="{CB656776-5799-3D0E-8103-450598753CF4}"/>
              </a:ext>
            </a:extLst>
          </p:cNvPr>
          <p:cNvGraphicFramePr>
            <a:graphicFrameLocks noGrp="1"/>
          </p:cNvGraphicFramePr>
          <p:nvPr>
            <p:extLst>
              <p:ext uri="{D42A27DB-BD31-4B8C-83A1-F6EECF244321}">
                <p14:modId xmlns:p14="http://schemas.microsoft.com/office/powerpoint/2010/main" val="1006212390"/>
              </p:ext>
            </p:extLst>
          </p:nvPr>
        </p:nvGraphicFramePr>
        <p:xfrm>
          <a:off x="2950992" y="5655642"/>
          <a:ext cx="825500" cy="203200"/>
        </p:xfrm>
        <a:graphic>
          <a:graphicData uri="http://schemas.openxmlformats.org/drawingml/2006/table">
            <a:tbl>
              <a:tblPr/>
              <a:tblGrid>
                <a:gridCol w="825500">
                  <a:extLst>
                    <a:ext uri="{9D8B030D-6E8A-4147-A177-3AD203B41FA5}">
                      <a16:colId xmlns:a16="http://schemas.microsoft.com/office/drawing/2014/main" val="2207329804"/>
                    </a:ext>
                  </a:extLst>
                </a:gridCol>
              </a:tblGrid>
              <a:tr h="203200">
                <a:tc>
                  <a:txBody>
                    <a:bodyPr/>
                    <a:lstStyle/>
                    <a:p>
                      <a:pPr algn="ctr" fontAlgn="b"/>
                      <a:r>
                        <a:rPr lang="en-US" sz="1200" b="1" i="0" u="none" strike="noStrike" dirty="0">
                          <a:solidFill>
                            <a:srgbClr val="FF0000"/>
                          </a:solidFill>
                          <a:effectLst/>
                          <a:latin typeface="Calibri" panose="020F0502020204030204" pitchFamily="34" charset="0"/>
                        </a:rPr>
                        <a:t>PSTPIP1</a:t>
                      </a:r>
                    </a:p>
                  </a:txBody>
                  <a:tcPr marL="9525" marR="9525" marT="9525" marB="0" anchor="b">
                    <a:lnL>
                      <a:noFill/>
                    </a:lnL>
                    <a:lnR>
                      <a:noFill/>
                    </a:lnR>
                    <a:lnT>
                      <a:noFill/>
                    </a:lnT>
                    <a:lnB>
                      <a:noFill/>
                    </a:lnB>
                  </a:tcPr>
                </a:tc>
                <a:extLst>
                  <a:ext uri="{0D108BD9-81ED-4DB2-BD59-A6C34878D82A}">
                    <a16:rowId xmlns:a16="http://schemas.microsoft.com/office/drawing/2014/main" val="4018109073"/>
                  </a:ext>
                </a:extLst>
              </a:tr>
            </a:tbl>
          </a:graphicData>
        </a:graphic>
      </p:graphicFrame>
      <p:graphicFrame>
        <p:nvGraphicFramePr>
          <p:cNvPr id="24" name="Table 23">
            <a:extLst>
              <a:ext uri="{FF2B5EF4-FFF2-40B4-BE49-F238E27FC236}">
                <a16:creationId xmlns:a16="http://schemas.microsoft.com/office/drawing/2014/main" id="{151B117A-F218-66AF-18D6-7836CD67ABA1}"/>
              </a:ext>
            </a:extLst>
          </p:cNvPr>
          <p:cNvGraphicFramePr>
            <a:graphicFrameLocks noGrp="1"/>
          </p:cNvGraphicFramePr>
          <p:nvPr>
            <p:extLst>
              <p:ext uri="{D42A27DB-BD31-4B8C-83A1-F6EECF244321}">
                <p14:modId xmlns:p14="http://schemas.microsoft.com/office/powerpoint/2010/main" val="953341235"/>
              </p:ext>
            </p:extLst>
          </p:nvPr>
        </p:nvGraphicFramePr>
        <p:xfrm>
          <a:off x="4264056" y="5644876"/>
          <a:ext cx="825500" cy="233147"/>
        </p:xfrm>
        <a:graphic>
          <a:graphicData uri="http://schemas.openxmlformats.org/drawingml/2006/table">
            <a:tbl>
              <a:tblPr/>
              <a:tblGrid>
                <a:gridCol w="825500">
                  <a:extLst>
                    <a:ext uri="{9D8B030D-6E8A-4147-A177-3AD203B41FA5}">
                      <a16:colId xmlns:a16="http://schemas.microsoft.com/office/drawing/2014/main" val="2372610704"/>
                    </a:ext>
                  </a:extLst>
                </a:gridCol>
              </a:tblGrid>
              <a:tr h="233147">
                <a:tc>
                  <a:txBody>
                    <a:bodyPr/>
                    <a:lstStyle/>
                    <a:p>
                      <a:pPr algn="ctr" fontAlgn="b"/>
                      <a:r>
                        <a:rPr lang="en-US" sz="1200" b="1" i="0" u="none" strike="noStrike" dirty="0">
                          <a:solidFill>
                            <a:srgbClr val="FF0000"/>
                          </a:solidFill>
                          <a:effectLst/>
                          <a:latin typeface="Calibri" panose="020F0502020204030204" pitchFamily="34" charset="0"/>
                        </a:rPr>
                        <a:t>LPIN2</a:t>
                      </a:r>
                    </a:p>
                  </a:txBody>
                  <a:tcPr marL="9525" marR="9525" marT="9525" marB="0" anchor="b">
                    <a:lnL>
                      <a:noFill/>
                    </a:lnL>
                    <a:lnR>
                      <a:noFill/>
                    </a:lnR>
                    <a:lnT>
                      <a:noFill/>
                    </a:lnT>
                    <a:lnB>
                      <a:noFill/>
                    </a:lnB>
                  </a:tcPr>
                </a:tc>
                <a:extLst>
                  <a:ext uri="{0D108BD9-81ED-4DB2-BD59-A6C34878D82A}">
                    <a16:rowId xmlns:a16="http://schemas.microsoft.com/office/drawing/2014/main" val="546742009"/>
                  </a:ext>
                </a:extLst>
              </a:tr>
            </a:tbl>
          </a:graphicData>
        </a:graphic>
      </p:graphicFrame>
      <p:graphicFrame>
        <p:nvGraphicFramePr>
          <p:cNvPr id="27" name="Table 26">
            <a:extLst>
              <a:ext uri="{FF2B5EF4-FFF2-40B4-BE49-F238E27FC236}">
                <a16:creationId xmlns:a16="http://schemas.microsoft.com/office/drawing/2014/main" id="{07E115B4-9044-5E81-7C0A-2CF6433FB9CF}"/>
              </a:ext>
            </a:extLst>
          </p:cNvPr>
          <p:cNvGraphicFramePr>
            <a:graphicFrameLocks noGrp="1"/>
          </p:cNvGraphicFramePr>
          <p:nvPr>
            <p:extLst>
              <p:ext uri="{D42A27DB-BD31-4B8C-83A1-F6EECF244321}">
                <p14:modId xmlns:p14="http://schemas.microsoft.com/office/powerpoint/2010/main" val="1028753557"/>
              </p:ext>
            </p:extLst>
          </p:nvPr>
        </p:nvGraphicFramePr>
        <p:xfrm>
          <a:off x="4733464" y="3924828"/>
          <a:ext cx="825500" cy="812800"/>
        </p:xfrm>
        <a:graphic>
          <a:graphicData uri="http://schemas.openxmlformats.org/drawingml/2006/table">
            <a:tbl>
              <a:tblPr/>
              <a:tblGrid>
                <a:gridCol w="825500">
                  <a:extLst>
                    <a:ext uri="{9D8B030D-6E8A-4147-A177-3AD203B41FA5}">
                      <a16:colId xmlns:a16="http://schemas.microsoft.com/office/drawing/2014/main" val="1484455271"/>
                    </a:ext>
                  </a:extLst>
                </a:gridCol>
              </a:tblGrid>
              <a:tr h="203200">
                <a:tc>
                  <a:txBody>
                    <a:bodyPr/>
                    <a:lstStyle/>
                    <a:p>
                      <a:pPr algn="ctr" fontAlgn="b"/>
                      <a:r>
                        <a:rPr lang="en-US" sz="1200" b="1" i="0" u="none" strike="noStrike" dirty="0">
                          <a:solidFill>
                            <a:srgbClr val="00B0F0"/>
                          </a:solidFill>
                          <a:effectLst/>
                          <a:latin typeface="Calibri" panose="020F0502020204030204" pitchFamily="34" charset="0"/>
                        </a:rPr>
                        <a:t>TREX1*</a:t>
                      </a:r>
                    </a:p>
                  </a:txBody>
                  <a:tcPr marL="9525" marR="9525" marT="9525" marB="0" anchor="b">
                    <a:lnL>
                      <a:noFill/>
                    </a:lnL>
                    <a:lnR>
                      <a:noFill/>
                    </a:lnR>
                    <a:lnT>
                      <a:noFill/>
                    </a:lnT>
                    <a:lnB>
                      <a:noFill/>
                    </a:lnB>
                  </a:tcPr>
                </a:tc>
                <a:extLst>
                  <a:ext uri="{0D108BD9-81ED-4DB2-BD59-A6C34878D82A}">
                    <a16:rowId xmlns:a16="http://schemas.microsoft.com/office/drawing/2014/main" val="1543872743"/>
                  </a:ext>
                </a:extLst>
              </a:tr>
              <a:tr h="203200">
                <a:tc>
                  <a:txBody>
                    <a:bodyPr/>
                    <a:lstStyle/>
                    <a:p>
                      <a:pPr algn="ctr" fontAlgn="b"/>
                      <a:r>
                        <a:rPr lang="en-US" sz="1200" b="1" i="0" u="none" strike="noStrike" dirty="0">
                          <a:solidFill>
                            <a:srgbClr val="00B0F0"/>
                          </a:solidFill>
                          <a:effectLst/>
                          <a:latin typeface="Calibri" panose="020F0502020204030204" pitchFamily="34" charset="0"/>
                        </a:rPr>
                        <a:t>RNASEH2A*</a:t>
                      </a:r>
                    </a:p>
                  </a:txBody>
                  <a:tcPr marL="9525" marR="9525" marT="9525" marB="0" anchor="b">
                    <a:lnL>
                      <a:noFill/>
                    </a:lnL>
                    <a:lnR>
                      <a:noFill/>
                    </a:lnR>
                    <a:lnT>
                      <a:noFill/>
                    </a:lnT>
                    <a:lnB>
                      <a:noFill/>
                    </a:lnB>
                  </a:tcPr>
                </a:tc>
                <a:extLst>
                  <a:ext uri="{0D108BD9-81ED-4DB2-BD59-A6C34878D82A}">
                    <a16:rowId xmlns:a16="http://schemas.microsoft.com/office/drawing/2014/main" val="2766421835"/>
                  </a:ext>
                </a:extLst>
              </a:tr>
              <a:tr h="203200">
                <a:tc>
                  <a:txBody>
                    <a:bodyPr/>
                    <a:lstStyle/>
                    <a:p>
                      <a:pPr algn="ctr" fontAlgn="b"/>
                      <a:r>
                        <a:rPr lang="en-US" sz="1200" b="1" i="0" u="none" strike="noStrike">
                          <a:solidFill>
                            <a:srgbClr val="00B0F0"/>
                          </a:solidFill>
                          <a:effectLst/>
                          <a:latin typeface="Calibri" panose="020F0502020204030204" pitchFamily="34" charset="0"/>
                        </a:rPr>
                        <a:t>RNASEH2B*</a:t>
                      </a:r>
                    </a:p>
                  </a:txBody>
                  <a:tcPr marL="9525" marR="9525" marT="9525" marB="0" anchor="b">
                    <a:lnL>
                      <a:noFill/>
                    </a:lnL>
                    <a:lnR>
                      <a:noFill/>
                    </a:lnR>
                    <a:lnT>
                      <a:noFill/>
                    </a:lnT>
                    <a:lnB>
                      <a:noFill/>
                    </a:lnB>
                  </a:tcPr>
                </a:tc>
                <a:extLst>
                  <a:ext uri="{0D108BD9-81ED-4DB2-BD59-A6C34878D82A}">
                    <a16:rowId xmlns:a16="http://schemas.microsoft.com/office/drawing/2014/main" val="854582395"/>
                  </a:ext>
                </a:extLst>
              </a:tr>
              <a:tr h="203200">
                <a:tc>
                  <a:txBody>
                    <a:bodyPr/>
                    <a:lstStyle/>
                    <a:p>
                      <a:pPr algn="ctr" fontAlgn="b"/>
                      <a:r>
                        <a:rPr lang="en-US" sz="1200" b="1" i="0" u="none" strike="noStrike" dirty="0">
                          <a:solidFill>
                            <a:srgbClr val="00B0F0"/>
                          </a:solidFill>
                          <a:effectLst/>
                          <a:latin typeface="Calibri" panose="020F0502020204030204" pitchFamily="34" charset="0"/>
                        </a:rPr>
                        <a:t>RNASEH2C*</a:t>
                      </a:r>
                    </a:p>
                  </a:txBody>
                  <a:tcPr marL="9525" marR="9525" marT="9525" marB="0" anchor="b">
                    <a:lnL>
                      <a:noFill/>
                    </a:lnL>
                    <a:lnR>
                      <a:noFill/>
                    </a:lnR>
                    <a:lnT>
                      <a:noFill/>
                    </a:lnT>
                    <a:lnB>
                      <a:noFill/>
                    </a:lnB>
                  </a:tcPr>
                </a:tc>
                <a:extLst>
                  <a:ext uri="{0D108BD9-81ED-4DB2-BD59-A6C34878D82A}">
                    <a16:rowId xmlns:a16="http://schemas.microsoft.com/office/drawing/2014/main" val="3149667703"/>
                  </a:ext>
                </a:extLst>
              </a:tr>
            </a:tbl>
          </a:graphicData>
        </a:graphic>
      </p:graphicFrame>
      <p:graphicFrame>
        <p:nvGraphicFramePr>
          <p:cNvPr id="29" name="Table 28">
            <a:extLst>
              <a:ext uri="{FF2B5EF4-FFF2-40B4-BE49-F238E27FC236}">
                <a16:creationId xmlns:a16="http://schemas.microsoft.com/office/drawing/2014/main" id="{3B1F1885-2EA6-0045-E5F7-B82F5C64BA94}"/>
              </a:ext>
            </a:extLst>
          </p:cNvPr>
          <p:cNvGraphicFramePr>
            <a:graphicFrameLocks noGrp="1"/>
          </p:cNvGraphicFramePr>
          <p:nvPr>
            <p:extLst>
              <p:ext uri="{D42A27DB-BD31-4B8C-83A1-F6EECF244321}">
                <p14:modId xmlns:p14="http://schemas.microsoft.com/office/powerpoint/2010/main" val="2699018707"/>
              </p:ext>
            </p:extLst>
          </p:nvPr>
        </p:nvGraphicFramePr>
        <p:xfrm>
          <a:off x="6038187" y="3346915"/>
          <a:ext cx="825500" cy="1016000"/>
        </p:xfrm>
        <a:graphic>
          <a:graphicData uri="http://schemas.openxmlformats.org/drawingml/2006/table">
            <a:tbl>
              <a:tblPr/>
              <a:tblGrid>
                <a:gridCol w="825500">
                  <a:extLst>
                    <a:ext uri="{9D8B030D-6E8A-4147-A177-3AD203B41FA5}">
                      <a16:colId xmlns:a16="http://schemas.microsoft.com/office/drawing/2014/main" val="797082852"/>
                    </a:ext>
                  </a:extLst>
                </a:gridCol>
              </a:tblGrid>
              <a:tr h="203200">
                <a:tc>
                  <a:txBody>
                    <a:bodyPr/>
                    <a:lstStyle/>
                    <a:p>
                      <a:pPr algn="ctr" fontAlgn="b"/>
                      <a:r>
                        <a:rPr lang="en-US" sz="1200" b="1" i="0" u="none" strike="noStrike">
                          <a:solidFill>
                            <a:srgbClr val="000000"/>
                          </a:solidFill>
                          <a:effectLst/>
                          <a:latin typeface="Calibri" panose="020F0502020204030204" pitchFamily="34" charset="0"/>
                        </a:rPr>
                        <a:t>IL10</a:t>
                      </a:r>
                    </a:p>
                  </a:txBody>
                  <a:tcPr marL="9525" marR="9525" marT="9525" marB="0" anchor="b">
                    <a:lnL>
                      <a:noFill/>
                    </a:lnL>
                    <a:lnR>
                      <a:noFill/>
                    </a:lnR>
                    <a:lnT>
                      <a:noFill/>
                    </a:lnT>
                    <a:lnB>
                      <a:noFill/>
                    </a:lnB>
                  </a:tcPr>
                </a:tc>
                <a:extLst>
                  <a:ext uri="{0D108BD9-81ED-4DB2-BD59-A6C34878D82A}">
                    <a16:rowId xmlns:a16="http://schemas.microsoft.com/office/drawing/2014/main" val="3030203818"/>
                  </a:ext>
                </a:extLst>
              </a:tr>
              <a:tr h="203200">
                <a:tc>
                  <a:txBody>
                    <a:bodyPr/>
                    <a:lstStyle/>
                    <a:p>
                      <a:pPr algn="ctr" fontAlgn="b"/>
                      <a:r>
                        <a:rPr lang="en-US" sz="1200" b="1" i="0" u="none" strike="noStrike">
                          <a:solidFill>
                            <a:srgbClr val="000000"/>
                          </a:solidFill>
                          <a:effectLst/>
                          <a:latin typeface="Calibri" panose="020F0502020204030204" pitchFamily="34" charset="0"/>
                        </a:rPr>
                        <a:t>IL10RA</a:t>
                      </a:r>
                    </a:p>
                  </a:txBody>
                  <a:tcPr marL="9525" marR="9525" marT="9525" marB="0" anchor="b">
                    <a:lnL>
                      <a:noFill/>
                    </a:lnL>
                    <a:lnR>
                      <a:noFill/>
                    </a:lnR>
                    <a:lnT>
                      <a:noFill/>
                    </a:lnT>
                    <a:lnB>
                      <a:noFill/>
                    </a:lnB>
                  </a:tcPr>
                </a:tc>
                <a:extLst>
                  <a:ext uri="{0D108BD9-81ED-4DB2-BD59-A6C34878D82A}">
                    <a16:rowId xmlns:a16="http://schemas.microsoft.com/office/drawing/2014/main" val="744150829"/>
                  </a:ext>
                </a:extLst>
              </a:tr>
              <a:tr h="203200">
                <a:tc>
                  <a:txBody>
                    <a:bodyPr/>
                    <a:lstStyle/>
                    <a:p>
                      <a:pPr algn="ctr" fontAlgn="b"/>
                      <a:r>
                        <a:rPr lang="en-US" sz="1200" b="1" i="0" u="none" strike="noStrike">
                          <a:solidFill>
                            <a:srgbClr val="000000"/>
                          </a:solidFill>
                          <a:effectLst/>
                          <a:latin typeface="Calibri" panose="020F0502020204030204" pitchFamily="34" charset="0"/>
                        </a:rPr>
                        <a:t>IL10RB</a:t>
                      </a:r>
                    </a:p>
                  </a:txBody>
                  <a:tcPr marL="9525" marR="9525" marT="9525" marB="0" anchor="b">
                    <a:lnL>
                      <a:noFill/>
                    </a:lnL>
                    <a:lnR>
                      <a:noFill/>
                    </a:lnR>
                    <a:lnT>
                      <a:noFill/>
                    </a:lnT>
                    <a:lnB>
                      <a:noFill/>
                    </a:lnB>
                  </a:tcPr>
                </a:tc>
                <a:extLst>
                  <a:ext uri="{0D108BD9-81ED-4DB2-BD59-A6C34878D82A}">
                    <a16:rowId xmlns:a16="http://schemas.microsoft.com/office/drawing/2014/main" val="3340129549"/>
                  </a:ext>
                </a:extLst>
              </a:tr>
              <a:tr h="203200">
                <a:tc>
                  <a:txBody>
                    <a:bodyPr/>
                    <a:lstStyle/>
                    <a:p>
                      <a:pPr algn="ctr" fontAlgn="b"/>
                      <a:r>
                        <a:rPr lang="en-US" sz="1200" b="1" i="0" u="none" strike="noStrike" dirty="0">
                          <a:solidFill>
                            <a:srgbClr val="FF0000"/>
                          </a:solidFill>
                          <a:effectLst/>
                          <a:latin typeface="Calibri" panose="020F0502020204030204" pitchFamily="34" charset="0"/>
                        </a:rPr>
                        <a:t>IL1RN</a:t>
                      </a:r>
                    </a:p>
                  </a:txBody>
                  <a:tcPr marL="9525" marR="9525" marT="9525" marB="0" anchor="b">
                    <a:lnL>
                      <a:noFill/>
                    </a:lnL>
                    <a:lnR>
                      <a:noFill/>
                    </a:lnR>
                    <a:lnT>
                      <a:noFill/>
                    </a:lnT>
                    <a:lnB>
                      <a:noFill/>
                    </a:lnB>
                  </a:tcPr>
                </a:tc>
                <a:extLst>
                  <a:ext uri="{0D108BD9-81ED-4DB2-BD59-A6C34878D82A}">
                    <a16:rowId xmlns:a16="http://schemas.microsoft.com/office/drawing/2014/main" val="1998221359"/>
                  </a:ext>
                </a:extLst>
              </a:tr>
              <a:tr h="203200">
                <a:tc>
                  <a:txBody>
                    <a:bodyPr/>
                    <a:lstStyle/>
                    <a:p>
                      <a:pPr algn="ctr" fontAlgn="b"/>
                      <a:r>
                        <a:rPr lang="en-US" sz="1200" b="1" i="0" u="none" strike="noStrike" dirty="0">
                          <a:solidFill>
                            <a:srgbClr val="00B0F0"/>
                          </a:solidFill>
                          <a:effectLst/>
                          <a:latin typeface="Calibri" panose="020F0502020204030204" pitchFamily="34" charset="0"/>
                        </a:rPr>
                        <a:t>SAMHD1*</a:t>
                      </a:r>
                    </a:p>
                  </a:txBody>
                  <a:tcPr marL="9525" marR="9525" marT="9525" marB="0" anchor="b">
                    <a:lnL>
                      <a:noFill/>
                    </a:lnL>
                    <a:lnR>
                      <a:noFill/>
                    </a:lnR>
                    <a:lnT>
                      <a:noFill/>
                    </a:lnT>
                    <a:lnB>
                      <a:noFill/>
                    </a:lnB>
                  </a:tcPr>
                </a:tc>
                <a:extLst>
                  <a:ext uri="{0D108BD9-81ED-4DB2-BD59-A6C34878D82A}">
                    <a16:rowId xmlns:a16="http://schemas.microsoft.com/office/drawing/2014/main" val="1564900297"/>
                  </a:ext>
                </a:extLst>
              </a:tr>
            </a:tbl>
          </a:graphicData>
        </a:graphic>
      </p:graphicFrame>
      <p:graphicFrame>
        <p:nvGraphicFramePr>
          <p:cNvPr id="31" name="Table 30">
            <a:extLst>
              <a:ext uri="{FF2B5EF4-FFF2-40B4-BE49-F238E27FC236}">
                <a16:creationId xmlns:a16="http://schemas.microsoft.com/office/drawing/2014/main" id="{3083261A-7A4E-0564-B727-5C145DAA8D00}"/>
              </a:ext>
            </a:extLst>
          </p:cNvPr>
          <p:cNvGraphicFramePr>
            <a:graphicFrameLocks noGrp="1"/>
          </p:cNvGraphicFramePr>
          <p:nvPr>
            <p:extLst>
              <p:ext uri="{D42A27DB-BD31-4B8C-83A1-F6EECF244321}">
                <p14:modId xmlns:p14="http://schemas.microsoft.com/office/powerpoint/2010/main" val="1272431742"/>
              </p:ext>
            </p:extLst>
          </p:nvPr>
        </p:nvGraphicFramePr>
        <p:xfrm>
          <a:off x="6512747" y="5670431"/>
          <a:ext cx="825500" cy="203200"/>
        </p:xfrm>
        <a:graphic>
          <a:graphicData uri="http://schemas.openxmlformats.org/drawingml/2006/table">
            <a:tbl>
              <a:tblPr/>
              <a:tblGrid>
                <a:gridCol w="825500">
                  <a:extLst>
                    <a:ext uri="{9D8B030D-6E8A-4147-A177-3AD203B41FA5}">
                      <a16:colId xmlns:a16="http://schemas.microsoft.com/office/drawing/2014/main" val="3757066291"/>
                    </a:ext>
                  </a:extLst>
                </a:gridCol>
              </a:tblGrid>
              <a:tr h="203200">
                <a:tc>
                  <a:txBody>
                    <a:bodyPr/>
                    <a:lstStyle/>
                    <a:p>
                      <a:pPr algn="ctr" fontAlgn="b"/>
                      <a:r>
                        <a:rPr lang="en-US" sz="1200" b="1" i="0" u="none" strike="noStrike" dirty="0">
                          <a:solidFill>
                            <a:srgbClr val="00B0F0"/>
                          </a:solidFill>
                          <a:effectLst/>
                          <a:latin typeface="Calibri" panose="020F0502020204030204" pitchFamily="34" charset="0"/>
                        </a:rPr>
                        <a:t>PSMB8</a:t>
                      </a:r>
                    </a:p>
                  </a:txBody>
                  <a:tcPr marL="9525" marR="9525" marT="9525" marB="0" anchor="b">
                    <a:lnL>
                      <a:noFill/>
                    </a:lnL>
                    <a:lnR>
                      <a:noFill/>
                    </a:lnR>
                    <a:lnT>
                      <a:noFill/>
                    </a:lnT>
                    <a:lnB>
                      <a:noFill/>
                    </a:lnB>
                  </a:tcPr>
                </a:tc>
                <a:extLst>
                  <a:ext uri="{0D108BD9-81ED-4DB2-BD59-A6C34878D82A}">
                    <a16:rowId xmlns:a16="http://schemas.microsoft.com/office/drawing/2014/main" val="4143384681"/>
                  </a:ext>
                </a:extLst>
              </a:tr>
            </a:tbl>
          </a:graphicData>
        </a:graphic>
      </p:graphicFrame>
      <p:graphicFrame>
        <p:nvGraphicFramePr>
          <p:cNvPr id="33" name="Table 32">
            <a:extLst>
              <a:ext uri="{FF2B5EF4-FFF2-40B4-BE49-F238E27FC236}">
                <a16:creationId xmlns:a16="http://schemas.microsoft.com/office/drawing/2014/main" id="{77E6A9F3-389E-BBF0-5ED9-DB102610A3A6}"/>
              </a:ext>
            </a:extLst>
          </p:cNvPr>
          <p:cNvGraphicFramePr>
            <a:graphicFrameLocks noGrp="1"/>
          </p:cNvGraphicFramePr>
          <p:nvPr>
            <p:extLst>
              <p:ext uri="{D42A27DB-BD31-4B8C-83A1-F6EECF244321}">
                <p14:modId xmlns:p14="http://schemas.microsoft.com/office/powerpoint/2010/main" val="2077800394"/>
              </p:ext>
            </p:extLst>
          </p:nvPr>
        </p:nvGraphicFramePr>
        <p:xfrm>
          <a:off x="6925497" y="2140112"/>
          <a:ext cx="825500" cy="1422400"/>
        </p:xfrm>
        <a:graphic>
          <a:graphicData uri="http://schemas.openxmlformats.org/drawingml/2006/table">
            <a:tbl>
              <a:tblPr/>
              <a:tblGrid>
                <a:gridCol w="825500">
                  <a:extLst>
                    <a:ext uri="{9D8B030D-6E8A-4147-A177-3AD203B41FA5}">
                      <a16:colId xmlns:a16="http://schemas.microsoft.com/office/drawing/2014/main" val="1401033541"/>
                    </a:ext>
                  </a:extLst>
                </a:gridCol>
              </a:tblGrid>
              <a:tr h="203200">
                <a:tc>
                  <a:txBody>
                    <a:bodyPr/>
                    <a:lstStyle/>
                    <a:p>
                      <a:pPr algn="ctr" fontAlgn="b"/>
                      <a:r>
                        <a:rPr lang="en-US" sz="1200" b="1" i="0" u="none" strike="noStrike" dirty="0">
                          <a:solidFill>
                            <a:srgbClr val="000000"/>
                          </a:solidFill>
                          <a:effectLst/>
                          <a:latin typeface="Calibri" panose="020F0502020204030204" pitchFamily="34" charset="0"/>
                        </a:rPr>
                        <a:t>CARD14</a:t>
                      </a:r>
                    </a:p>
                  </a:txBody>
                  <a:tcPr marL="9525" marR="9525" marT="9525" marB="0" anchor="b">
                    <a:lnL>
                      <a:noFill/>
                    </a:lnL>
                    <a:lnR>
                      <a:noFill/>
                    </a:lnR>
                    <a:lnT>
                      <a:noFill/>
                    </a:lnT>
                    <a:lnB>
                      <a:noFill/>
                    </a:lnB>
                  </a:tcPr>
                </a:tc>
                <a:extLst>
                  <a:ext uri="{0D108BD9-81ED-4DB2-BD59-A6C34878D82A}">
                    <a16:rowId xmlns:a16="http://schemas.microsoft.com/office/drawing/2014/main" val="3223538141"/>
                  </a:ext>
                </a:extLst>
              </a:tr>
              <a:tr h="203200">
                <a:tc>
                  <a:txBody>
                    <a:bodyPr/>
                    <a:lstStyle/>
                    <a:p>
                      <a:pPr algn="ctr" fontAlgn="b"/>
                      <a:r>
                        <a:rPr lang="en-US" sz="1200" b="1" i="0" u="none" strike="noStrike">
                          <a:solidFill>
                            <a:srgbClr val="000000"/>
                          </a:solidFill>
                          <a:effectLst/>
                          <a:latin typeface="Calibri" panose="020F0502020204030204" pitchFamily="34" charset="0"/>
                        </a:rPr>
                        <a:t>IL36RN</a:t>
                      </a:r>
                    </a:p>
                  </a:txBody>
                  <a:tcPr marL="9525" marR="9525" marT="9525" marB="0" anchor="b">
                    <a:lnL>
                      <a:noFill/>
                    </a:lnL>
                    <a:lnR>
                      <a:noFill/>
                    </a:lnR>
                    <a:lnT>
                      <a:noFill/>
                    </a:lnT>
                    <a:lnB>
                      <a:noFill/>
                    </a:lnB>
                  </a:tcPr>
                </a:tc>
                <a:extLst>
                  <a:ext uri="{0D108BD9-81ED-4DB2-BD59-A6C34878D82A}">
                    <a16:rowId xmlns:a16="http://schemas.microsoft.com/office/drawing/2014/main" val="3967763302"/>
                  </a:ext>
                </a:extLst>
              </a:tr>
              <a:tr h="203200">
                <a:tc>
                  <a:txBody>
                    <a:bodyPr/>
                    <a:lstStyle/>
                    <a:p>
                      <a:pPr algn="ctr" fontAlgn="b"/>
                      <a:r>
                        <a:rPr lang="en-US" sz="1200" b="1" i="0" u="none" strike="noStrike">
                          <a:solidFill>
                            <a:srgbClr val="00B050"/>
                          </a:solidFill>
                          <a:effectLst/>
                          <a:latin typeface="Calibri" panose="020F0502020204030204" pitchFamily="34" charset="0"/>
                        </a:rPr>
                        <a:t>PLCG2</a:t>
                      </a:r>
                    </a:p>
                  </a:txBody>
                  <a:tcPr marL="9525" marR="9525" marT="9525" marB="0" anchor="b">
                    <a:lnL>
                      <a:noFill/>
                    </a:lnL>
                    <a:lnR>
                      <a:noFill/>
                    </a:lnR>
                    <a:lnT>
                      <a:noFill/>
                    </a:lnT>
                    <a:lnB>
                      <a:noFill/>
                    </a:lnB>
                  </a:tcPr>
                </a:tc>
                <a:extLst>
                  <a:ext uri="{0D108BD9-81ED-4DB2-BD59-A6C34878D82A}">
                    <a16:rowId xmlns:a16="http://schemas.microsoft.com/office/drawing/2014/main" val="1004187187"/>
                  </a:ext>
                </a:extLst>
              </a:tr>
              <a:tr h="203200">
                <a:tc>
                  <a:txBody>
                    <a:bodyPr/>
                    <a:lstStyle/>
                    <a:p>
                      <a:pPr algn="ctr" fontAlgn="b"/>
                      <a:r>
                        <a:rPr lang="en-US" sz="1200" b="1" i="0" u="none" strike="noStrike" dirty="0">
                          <a:solidFill>
                            <a:srgbClr val="000000"/>
                          </a:solidFill>
                          <a:effectLst/>
                          <a:latin typeface="Calibri" panose="020F0502020204030204" pitchFamily="34" charset="0"/>
                        </a:rPr>
                        <a:t>SLC29A3</a:t>
                      </a:r>
                    </a:p>
                  </a:txBody>
                  <a:tcPr marL="9525" marR="9525" marT="9525" marB="0" anchor="b">
                    <a:lnL>
                      <a:noFill/>
                    </a:lnL>
                    <a:lnR>
                      <a:noFill/>
                    </a:lnR>
                    <a:lnT>
                      <a:noFill/>
                    </a:lnT>
                    <a:lnB>
                      <a:noFill/>
                    </a:lnB>
                  </a:tcPr>
                </a:tc>
                <a:extLst>
                  <a:ext uri="{0D108BD9-81ED-4DB2-BD59-A6C34878D82A}">
                    <a16:rowId xmlns:a16="http://schemas.microsoft.com/office/drawing/2014/main" val="3787176840"/>
                  </a:ext>
                </a:extLst>
              </a:tr>
              <a:tr h="203200">
                <a:tc>
                  <a:txBody>
                    <a:bodyPr/>
                    <a:lstStyle/>
                    <a:p>
                      <a:pPr algn="ctr" fontAlgn="b"/>
                      <a:r>
                        <a:rPr lang="en-US" sz="1200" b="1" i="0" u="none" strike="noStrike">
                          <a:solidFill>
                            <a:srgbClr val="00B0F0"/>
                          </a:solidFill>
                          <a:effectLst/>
                          <a:latin typeface="Calibri" panose="020F0502020204030204" pitchFamily="34" charset="0"/>
                        </a:rPr>
                        <a:t>ACP5*</a:t>
                      </a:r>
                    </a:p>
                  </a:txBody>
                  <a:tcPr marL="9525" marR="9525" marT="9525" marB="0" anchor="b">
                    <a:lnL>
                      <a:noFill/>
                    </a:lnL>
                    <a:lnR>
                      <a:noFill/>
                    </a:lnR>
                    <a:lnT>
                      <a:noFill/>
                    </a:lnT>
                    <a:lnB>
                      <a:noFill/>
                    </a:lnB>
                  </a:tcPr>
                </a:tc>
                <a:extLst>
                  <a:ext uri="{0D108BD9-81ED-4DB2-BD59-A6C34878D82A}">
                    <a16:rowId xmlns:a16="http://schemas.microsoft.com/office/drawing/2014/main" val="3174717574"/>
                  </a:ext>
                </a:extLst>
              </a:tr>
              <a:tr h="203200">
                <a:tc>
                  <a:txBody>
                    <a:bodyPr/>
                    <a:lstStyle/>
                    <a:p>
                      <a:pPr algn="ctr" fontAlgn="b"/>
                      <a:r>
                        <a:rPr lang="en-US" sz="1200" b="1" i="0" u="none" strike="noStrike">
                          <a:solidFill>
                            <a:srgbClr val="00B0F0"/>
                          </a:solidFill>
                          <a:effectLst/>
                          <a:latin typeface="Calibri" panose="020F0502020204030204" pitchFamily="34" charset="0"/>
                        </a:rPr>
                        <a:t>ISG15*</a:t>
                      </a:r>
                    </a:p>
                  </a:txBody>
                  <a:tcPr marL="9525" marR="9525" marT="9525" marB="0" anchor="b">
                    <a:lnL>
                      <a:noFill/>
                    </a:lnL>
                    <a:lnR>
                      <a:noFill/>
                    </a:lnR>
                    <a:lnT>
                      <a:noFill/>
                    </a:lnT>
                    <a:lnB>
                      <a:noFill/>
                    </a:lnB>
                  </a:tcPr>
                </a:tc>
                <a:extLst>
                  <a:ext uri="{0D108BD9-81ED-4DB2-BD59-A6C34878D82A}">
                    <a16:rowId xmlns:a16="http://schemas.microsoft.com/office/drawing/2014/main" val="2507678173"/>
                  </a:ext>
                </a:extLst>
              </a:tr>
              <a:tr h="203200">
                <a:tc>
                  <a:txBody>
                    <a:bodyPr/>
                    <a:lstStyle/>
                    <a:p>
                      <a:pPr algn="ctr" fontAlgn="b"/>
                      <a:r>
                        <a:rPr lang="en-US" sz="1200" b="1" i="0" u="none" strike="noStrike" dirty="0">
                          <a:solidFill>
                            <a:srgbClr val="000000"/>
                          </a:solidFill>
                          <a:effectLst/>
                          <a:latin typeface="Calibri" panose="020F0502020204030204" pitchFamily="34" charset="0"/>
                        </a:rPr>
                        <a:t>NCSTN</a:t>
                      </a:r>
                    </a:p>
                  </a:txBody>
                  <a:tcPr marL="9525" marR="9525" marT="9525" marB="0" anchor="b">
                    <a:lnL>
                      <a:noFill/>
                    </a:lnL>
                    <a:lnR>
                      <a:noFill/>
                    </a:lnR>
                    <a:lnT>
                      <a:noFill/>
                    </a:lnT>
                    <a:lnB>
                      <a:noFill/>
                    </a:lnB>
                  </a:tcPr>
                </a:tc>
                <a:extLst>
                  <a:ext uri="{0D108BD9-81ED-4DB2-BD59-A6C34878D82A}">
                    <a16:rowId xmlns:a16="http://schemas.microsoft.com/office/drawing/2014/main" val="600637534"/>
                  </a:ext>
                </a:extLst>
              </a:tr>
            </a:tbl>
          </a:graphicData>
        </a:graphic>
      </p:graphicFrame>
      <p:graphicFrame>
        <p:nvGraphicFramePr>
          <p:cNvPr id="35" name="Table 34">
            <a:extLst>
              <a:ext uri="{FF2B5EF4-FFF2-40B4-BE49-F238E27FC236}">
                <a16:creationId xmlns:a16="http://schemas.microsoft.com/office/drawing/2014/main" id="{8C6B516D-1F0C-C778-392A-8AFB5A08448E}"/>
              </a:ext>
            </a:extLst>
          </p:cNvPr>
          <p:cNvGraphicFramePr>
            <a:graphicFrameLocks noGrp="1"/>
          </p:cNvGraphicFramePr>
          <p:nvPr>
            <p:extLst>
              <p:ext uri="{D42A27DB-BD31-4B8C-83A1-F6EECF244321}">
                <p14:modId xmlns:p14="http://schemas.microsoft.com/office/powerpoint/2010/main" val="1834586094"/>
              </p:ext>
            </p:extLst>
          </p:nvPr>
        </p:nvGraphicFramePr>
        <p:xfrm>
          <a:off x="7472701" y="4511475"/>
          <a:ext cx="825500" cy="609600"/>
        </p:xfrm>
        <a:graphic>
          <a:graphicData uri="http://schemas.openxmlformats.org/drawingml/2006/table">
            <a:tbl>
              <a:tblPr/>
              <a:tblGrid>
                <a:gridCol w="825500">
                  <a:extLst>
                    <a:ext uri="{9D8B030D-6E8A-4147-A177-3AD203B41FA5}">
                      <a16:colId xmlns:a16="http://schemas.microsoft.com/office/drawing/2014/main" val="2144099410"/>
                    </a:ext>
                  </a:extLst>
                </a:gridCol>
              </a:tblGrid>
              <a:tr h="203200">
                <a:tc>
                  <a:txBody>
                    <a:bodyPr/>
                    <a:lstStyle/>
                    <a:p>
                      <a:pPr algn="ctr" fontAlgn="b"/>
                      <a:r>
                        <a:rPr lang="en-US" sz="1200" b="1" i="0" u="none" strike="noStrike" dirty="0">
                          <a:solidFill>
                            <a:srgbClr val="00B0F0"/>
                          </a:solidFill>
                          <a:effectLst/>
                          <a:latin typeface="Calibri" panose="020F0502020204030204" pitchFamily="34" charset="0"/>
                        </a:rPr>
                        <a:t>ADAR*</a:t>
                      </a:r>
                    </a:p>
                  </a:txBody>
                  <a:tcPr marL="9525" marR="9525" marT="9525" marB="0" anchor="b">
                    <a:lnL>
                      <a:noFill/>
                    </a:lnL>
                    <a:lnR>
                      <a:noFill/>
                    </a:lnR>
                    <a:lnT>
                      <a:noFill/>
                    </a:lnT>
                    <a:lnB>
                      <a:noFill/>
                    </a:lnB>
                  </a:tcPr>
                </a:tc>
                <a:extLst>
                  <a:ext uri="{0D108BD9-81ED-4DB2-BD59-A6C34878D82A}">
                    <a16:rowId xmlns:a16="http://schemas.microsoft.com/office/drawing/2014/main" val="4017031261"/>
                  </a:ext>
                </a:extLst>
              </a:tr>
              <a:tr h="203200">
                <a:tc>
                  <a:txBody>
                    <a:bodyPr/>
                    <a:lstStyle/>
                    <a:p>
                      <a:pPr algn="ctr" fontAlgn="b"/>
                      <a:r>
                        <a:rPr lang="en-US" sz="1200" b="1" i="0" u="none" strike="noStrike">
                          <a:solidFill>
                            <a:srgbClr val="000000"/>
                          </a:solidFill>
                          <a:effectLst/>
                          <a:latin typeface="Calibri" panose="020F0502020204030204" pitchFamily="34" charset="0"/>
                        </a:rPr>
                        <a:t>NLRP12</a:t>
                      </a:r>
                    </a:p>
                  </a:txBody>
                  <a:tcPr marL="9525" marR="9525" marT="9525" marB="0" anchor="b">
                    <a:lnL>
                      <a:noFill/>
                    </a:lnL>
                    <a:lnR>
                      <a:noFill/>
                    </a:lnR>
                    <a:lnT>
                      <a:noFill/>
                    </a:lnT>
                    <a:lnB>
                      <a:noFill/>
                    </a:lnB>
                  </a:tcPr>
                </a:tc>
                <a:extLst>
                  <a:ext uri="{0D108BD9-81ED-4DB2-BD59-A6C34878D82A}">
                    <a16:rowId xmlns:a16="http://schemas.microsoft.com/office/drawing/2014/main" val="3978970265"/>
                  </a:ext>
                </a:extLst>
              </a:tr>
              <a:tr h="203200">
                <a:tc>
                  <a:txBody>
                    <a:bodyPr/>
                    <a:lstStyle/>
                    <a:p>
                      <a:pPr algn="ctr" fontAlgn="b"/>
                      <a:r>
                        <a:rPr lang="en-US" sz="1200" b="1" i="0" u="none" strike="noStrike" dirty="0">
                          <a:solidFill>
                            <a:srgbClr val="FFC000"/>
                          </a:solidFill>
                          <a:effectLst/>
                          <a:latin typeface="Calibri" panose="020F0502020204030204" pitchFamily="34" charset="0"/>
                        </a:rPr>
                        <a:t>RBCK1</a:t>
                      </a:r>
                    </a:p>
                  </a:txBody>
                  <a:tcPr marL="9525" marR="9525" marT="9525" marB="0" anchor="b">
                    <a:lnL>
                      <a:noFill/>
                    </a:lnL>
                    <a:lnR>
                      <a:noFill/>
                    </a:lnR>
                    <a:lnT>
                      <a:noFill/>
                    </a:lnT>
                    <a:lnB>
                      <a:noFill/>
                    </a:lnB>
                  </a:tcPr>
                </a:tc>
                <a:extLst>
                  <a:ext uri="{0D108BD9-81ED-4DB2-BD59-A6C34878D82A}">
                    <a16:rowId xmlns:a16="http://schemas.microsoft.com/office/drawing/2014/main" val="2403108271"/>
                  </a:ext>
                </a:extLst>
              </a:tr>
            </a:tbl>
          </a:graphicData>
        </a:graphic>
      </p:graphicFrame>
      <p:graphicFrame>
        <p:nvGraphicFramePr>
          <p:cNvPr id="37" name="Table 36">
            <a:extLst>
              <a:ext uri="{FF2B5EF4-FFF2-40B4-BE49-F238E27FC236}">
                <a16:creationId xmlns:a16="http://schemas.microsoft.com/office/drawing/2014/main" id="{88DAF306-F0D1-2D4E-9B3C-444916649A8B}"/>
              </a:ext>
            </a:extLst>
          </p:cNvPr>
          <p:cNvGraphicFramePr>
            <a:graphicFrameLocks noGrp="1"/>
          </p:cNvGraphicFramePr>
          <p:nvPr>
            <p:extLst>
              <p:ext uri="{D42A27DB-BD31-4B8C-83A1-F6EECF244321}">
                <p14:modId xmlns:p14="http://schemas.microsoft.com/office/powerpoint/2010/main" val="2225666995"/>
              </p:ext>
            </p:extLst>
          </p:nvPr>
        </p:nvGraphicFramePr>
        <p:xfrm>
          <a:off x="8288131" y="3354833"/>
          <a:ext cx="825500" cy="1016000"/>
        </p:xfrm>
        <a:graphic>
          <a:graphicData uri="http://schemas.openxmlformats.org/drawingml/2006/table">
            <a:tbl>
              <a:tblPr/>
              <a:tblGrid>
                <a:gridCol w="825500">
                  <a:extLst>
                    <a:ext uri="{9D8B030D-6E8A-4147-A177-3AD203B41FA5}">
                      <a16:colId xmlns:a16="http://schemas.microsoft.com/office/drawing/2014/main" val="3774609446"/>
                    </a:ext>
                  </a:extLst>
                </a:gridCol>
              </a:tblGrid>
              <a:tr h="203200">
                <a:tc>
                  <a:txBody>
                    <a:bodyPr/>
                    <a:lstStyle/>
                    <a:p>
                      <a:pPr algn="ctr" fontAlgn="b"/>
                      <a:r>
                        <a:rPr lang="en-US" sz="1200" b="1" i="0" u="none" strike="noStrike">
                          <a:solidFill>
                            <a:srgbClr val="00B050"/>
                          </a:solidFill>
                          <a:effectLst/>
                          <a:latin typeface="Calibri" panose="020F0502020204030204" pitchFamily="34" charset="0"/>
                        </a:rPr>
                        <a:t>ADA2</a:t>
                      </a:r>
                    </a:p>
                  </a:txBody>
                  <a:tcPr marL="9525" marR="9525" marT="9525" marB="0" anchor="b">
                    <a:lnL>
                      <a:noFill/>
                    </a:lnL>
                    <a:lnR>
                      <a:noFill/>
                    </a:lnR>
                    <a:lnT>
                      <a:noFill/>
                    </a:lnT>
                    <a:lnB>
                      <a:noFill/>
                    </a:lnB>
                  </a:tcPr>
                </a:tc>
                <a:extLst>
                  <a:ext uri="{0D108BD9-81ED-4DB2-BD59-A6C34878D82A}">
                    <a16:rowId xmlns:a16="http://schemas.microsoft.com/office/drawing/2014/main" val="3695229733"/>
                  </a:ext>
                </a:extLst>
              </a:tr>
              <a:tr h="203200">
                <a:tc>
                  <a:txBody>
                    <a:bodyPr/>
                    <a:lstStyle/>
                    <a:p>
                      <a:pPr algn="ctr" fontAlgn="b"/>
                      <a:r>
                        <a:rPr lang="en-US" sz="1200" b="1" i="0" u="none" strike="noStrike">
                          <a:solidFill>
                            <a:srgbClr val="000000"/>
                          </a:solidFill>
                          <a:effectLst/>
                          <a:latin typeface="Calibri" panose="020F0502020204030204" pitchFamily="34" charset="0"/>
                        </a:rPr>
                        <a:t>APIS3</a:t>
                      </a:r>
                    </a:p>
                  </a:txBody>
                  <a:tcPr marL="9525" marR="9525" marT="9525" marB="0" anchor="b">
                    <a:lnL>
                      <a:noFill/>
                    </a:lnL>
                    <a:lnR>
                      <a:noFill/>
                    </a:lnR>
                    <a:lnT>
                      <a:noFill/>
                    </a:lnT>
                    <a:lnB>
                      <a:noFill/>
                    </a:lnB>
                  </a:tcPr>
                </a:tc>
                <a:extLst>
                  <a:ext uri="{0D108BD9-81ED-4DB2-BD59-A6C34878D82A}">
                    <a16:rowId xmlns:a16="http://schemas.microsoft.com/office/drawing/2014/main" val="720157249"/>
                  </a:ext>
                </a:extLst>
              </a:tr>
              <a:tr h="203200">
                <a:tc>
                  <a:txBody>
                    <a:bodyPr/>
                    <a:lstStyle/>
                    <a:p>
                      <a:pPr algn="ctr" fontAlgn="b"/>
                      <a:r>
                        <a:rPr lang="en-US" sz="1200" b="1" i="0" u="none" strike="noStrike">
                          <a:solidFill>
                            <a:srgbClr val="7030A0"/>
                          </a:solidFill>
                          <a:effectLst/>
                          <a:latin typeface="Calibri" panose="020F0502020204030204" pitchFamily="34" charset="0"/>
                        </a:rPr>
                        <a:t>NLRC4</a:t>
                      </a:r>
                    </a:p>
                  </a:txBody>
                  <a:tcPr marL="9525" marR="9525" marT="9525" marB="0" anchor="b">
                    <a:lnL>
                      <a:noFill/>
                    </a:lnL>
                    <a:lnR>
                      <a:noFill/>
                    </a:lnR>
                    <a:lnT>
                      <a:noFill/>
                    </a:lnT>
                    <a:lnB>
                      <a:noFill/>
                    </a:lnB>
                  </a:tcPr>
                </a:tc>
                <a:extLst>
                  <a:ext uri="{0D108BD9-81ED-4DB2-BD59-A6C34878D82A}">
                    <a16:rowId xmlns:a16="http://schemas.microsoft.com/office/drawing/2014/main" val="217264901"/>
                  </a:ext>
                </a:extLst>
              </a:tr>
              <a:tr h="203200">
                <a:tc>
                  <a:txBody>
                    <a:bodyPr/>
                    <a:lstStyle/>
                    <a:p>
                      <a:pPr algn="ctr" fontAlgn="b"/>
                      <a:r>
                        <a:rPr lang="en-US" sz="1200" b="1" i="0" u="none" strike="noStrike">
                          <a:solidFill>
                            <a:srgbClr val="00B0F0"/>
                          </a:solidFill>
                          <a:effectLst/>
                          <a:latin typeface="Calibri" panose="020F0502020204030204" pitchFamily="34" charset="0"/>
                        </a:rPr>
                        <a:t>STING1</a:t>
                      </a:r>
                    </a:p>
                  </a:txBody>
                  <a:tcPr marL="9525" marR="9525" marT="9525" marB="0" anchor="b">
                    <a:lnL>
                      <a:noFill/>
                    </a:lnL>
                    <a:lnR>
                      <a:noFill/>
                    </a:lnR>
                    <a:lnT>
                      <a:noFill/>
                    </a:lnT>
                    <a:lnB>
                      <a:noFill/>
                    </a:lnB>
                  </a:tcPr>
                </a:tc>
                <a:extLst>
                  <a:ext uri="{0D108BD9-81ED-4DB2-BD59-A6C34878D82A}">
                    <a16:rowId xmlns:a16="http://schemas.microsoft.com/office/drawing/2014/main" val="2741589035"/>
                  </a:ext>
                </a:extLst>
              </a:tr>
              <a:tr h="203200">
                <a:tc>
                  <a:txBody>
                    <a:bodyPr/>
                    <a:lstStyle/>
                    <a:p>
                      <a:pPr algn="ctr" fontAlgn="b"/>
                      <a:r>
                        <a:rPr lang="en-US" sz="1200" b="1" i="0" u="none" strike="noStrike" dirty="0">
                          <a:solidFill>
                            <a:srgbClr val="000000"/>
                          </a:solidFill>
                          <a:effectLst/>
                          <a:latin typeface="Calibri" panose="020F0502020204030204" pitchFamily="34" charset="0"/>
                        </a:rPr>
                        <a:t>TRNT1</a:t>
                      </a:r>
                    </a:p>
                  </a:txBody>
                  <a:tcPr marL="9525" marR="9525" marT="9525" marB="0" anchor="b">
                    <a:lnL>
                      <a:noFill/>
                    </a:lnL>
                    <a:lnR>
                      <a:noFill/>
                    </a:lnR>
                    <a:lnT>
                      <a:noFill/>
                    </a:lnT>
                    <a:lnB>
                      <a:noFill/>
                    </a:lnB>
                  </a:tcPr>
                </a:tc>
                <a:extLst>
                  <a:ext uri="{0D108BD9-81ED-4DB2-BD59-A6C34878D82A}">
                    <a16:rowId xmlns:a16="http://schemas.microsoft.com/office/drawing/2014/main" val="754367984"/>
                  </a:ext>
                </a:extLst>
              </a:tr>
            </a:tbl>
          </a:graphicData>
        </a:graphic>
      </p:graphicFrame>
      <p:graphicFrame>
        <p:nvGraphicFramePr>
          <p:cNvPr id="39" name="Table 38">
            <a:extLst>
              <a:ext uri="{FF2B5EF4-FFF2-40B4-BE49-F238E27FC236}">
                <a16:creationId xmlns:a16="http://schemas.microsoft.com/office/drawing/2014/main" id="{C6CD7691-796C-6435-478E-FB7F385F433A}"/>
              </a:ext>
            </a:extLst>
          </p:cNvPr>
          <p:cNvGraphicFramePr>
            <a:graphicFrameLocks noGrp="1"/>
          </p:cNvGraphicFramePr>
          <p:nvPr>
            <p:extLst>
              <p:ext uri="{D42A27DB-BD31-4B8C-83A1-F6EECF244321}">
                <p14:modId xmlns:p14="http://schemas.microsoft.com/office/powerpoint/2010/main" val="2913089103"/>
              </p:ext>
            </p:extLst>
          </p:nvPr>
        </p:nvGraphicFramePr>
        <p:xfrm>
          <a:off x="8722523" y="384733"/>
          <a:ext cx="825500" cy="2032000"/>
        </p:xfrm>
        <a:graphic>
          <a:graphicData uri="http://schemas.openxmlformats.org/drawingml/2006/table">
            <a:tbl>
              <a:tblPr/>
              <a:tblGrid>
                <a:gridCol w="825500">
                  <a:extLst>
                    <a:ext uri="{9D8B030D-6E8A-4147-A177-3AD203B41FA5}">
                      <a16:colId xmlns:a16="http://schemas.microsoft.com/office/drawing/2014/main" val="2794315598"/>
                    </a:ext>
                  </a:extLst>
                </a:gridCol>
              </a:tblGrid>
              <a:tr h="203200">
                <a:tc>
                  <a:txBody>
                    <a:bodyPr/>
                    <a:lstStyle/>
                    <a:p>
                      <a:pPr algn="ctr" fontAlgn="b"/>
                      <a:r>
                        <a:rPr lang="en-US" sz="1200" b="1" i="0" u="none" strike="noStrike">
                          <a:solidFill>
                            <a:srgbClr val="00B0F0"/>
                          </a:solidFill>
                          <a:effectLst/>
                          <a:latin typeface="Calibri" panose="020F0502020204030204" pitchFamily="34" charset="0"/>
                        </a:rPr>
                        <a:t>DDX58</a:t>
                      </a:r>
                    </a:p>
                  </a:txBody>
                  <a:tcPr marL="9525" marR="9525" marT="9525" marB="0" anchor="b">
                    <a:lnL>
                      <a:noFill/>
                    </a:lnL>
                    <a:lnR>
                      <a:noFill/>
                    </a:lnR>
                    <a:lnT>
                      <a:noFill/>
                    </a:lnT>
                    <a:lnB>
                      <a:noFill/>
                    </a:lnB>
                  </a:tcPr>
                </a:tc>
                <a:extLst>
                  <a:ext uri="{0D108BD9-81ED-4DB2-BD59-A6C34878D82A}">
                    <a16:rowId xmlns:a16="http://schemas.microsoft.com/office/drawing/2014/main" val="1400475688"/>
                  </a:ext>
                </a:extLst>
              </a:tr>
              <a:tr h="203200">
                <a:tc>
                  <a:txBody>
                    <a:bodyPr/>
                    <a:lstStyle/>
                    <a:p>
                      <a:pPr algn="ctr" fontAlgn="b"/>
                      <a:r>
                        <a:rPr lang="en-US" sz="1200" b="1" i="0" u="none" strike="noStrike">
                          <a:solidFill>
                            <a:srgbClr val="00B0F0"/>
                          </a:solidFill>
                          <a:effectLst/>
                          <a:latin typeface="Calibri" panose="020F0502020204030204" pitchFamily="34" charset="0"/>
                        </a:rPr>
                        <a:t>IFIH1*</a:t>
                      </a:r>
                    </a:p>
                  </a:txBody>
                  <a:tcPr marL="9525" marR="9525" marT="9525" marB="0" anchor="b">
                    <a:lnL>
                      <a:noFill/>
                    </a:lnL>
                    <a:lnR>
                      <a:noFill/>
                    </a:lnR>
                    <a:lnT>
                      <a:noFill/>
                    </a:lnT>
                    <a:lnB>
                      <a:noFill/>
                    </a:lnB>
                  </a:tcPr>
                </a:tc>
                <a:extLst>
                  <a:ext uri="{0D108BD9-81ED-4DB2-BD59-A6C34878D82A}">
                    <a16:rowId xmlns:a16="http://schemas.microsoft.com/office/drawing/2014/main" val="4069743906"/>
                  </a:ext>
                </a:extLst>
              </a:tr>
              <a:tr h="203200">
                <a:tc>
                  <a:txBody>
                    <a:bodyPr/>
                    <a:lstStyle/>
                    <a:p>
                      <a:pPr algn="ctr" fontAlgn="b"/>
                      <a:r>
                        <a:rPr lang="en-US" sz="1200" b="1" i="0" u="none" strike="noStrike" dirty="0">
                          <a:solidFill>
                            <a:srgbClr val="000000"/>
                          </a:solidFill>
                          <a:effectLst/>
                          <a:latin typeface="Calibri" panose="020F0502020204030204" pitchFamily="34" charset="0"/>
                        </a:rPr>
                        <a:t>LACC1</a:t>
                      </a:r>
                    </a:p>
                  </a:txBody>
                  <a:tcPr marL="9525" marR="9525" marT="9525" marB="0" anchor="b">
                    <a:lnL>
                      <a:noFill/>
                    </a:lnL>
                    <a:lnR>
                      <a:noFill/>
                    </a:lnR>
                    <a:lnT>
                      <a:noFill/>
                    </a:lnT>
                    <a:lnB>
                      <a:noFill/>
                    </a:lnB>
                  </a:tcPr>
                </a:tc>
                <a:extLst>
                  <a:ext uri="{0D108BD9-81ED-4DB2-BD59-A6C34878D82A}">
                    <a16:rowId xmlns:a16="http://schemas.microsoft.com/office/drawing/2014/main" val="1052125107"/>
                  </a:ext>
                </a:extLst>
              </a:tr>
              <a:tr h="203200">
                <a:tc>
                  <a:txBody>
                    <a:bodyPr/>
                    <a:lstStyle/>
                    <a:p>
                      <a:pPr algn="ctr" fontAlgn="b"/>
                      <a:r>
                        <a:rPr lang="en-US" sz="1200" b="1" i="0" u="none" strike="noStrike">
                          <a:solidFill>
                            <a:srgbClr val="000000"/>
                          </a:solidFill>
                          <a:effectLst/>
                          <a:latin typeface="Calibri" panose="020F0502020204030204" pitchFamily="34" charset="0"/>
                        </a:rPr>
                        <a:t>NCSTN</a:t>
                      </a:r>
                    </a:p>
                  </a:txBody>
                  <a:tcPr marL="9525" marR="9525" marT="9525" marB="0" anchor="b">
                    <a:lnL>
                      <a:noFill/>
                    </a:lnL>
                    <a:lnR>
                      <a:noFill/>
                    </a:lnR>
                    <a:lnT>
                      <a:noFill/>
                    </a:lnT>
                    <a:lnB>
                      <a:noFill/>
                    </a:lnB>
                  </a:tcPr>
                </a:tc>
                <a:extLst>
                  <a:ext uri="{0D108BD9-81ED-4DB2-BD59-A6C34878D82A}">
                    <a16:rowId xmlns:a16="http://schemas.microsoft.com/office/drawing/2014/main" val="525807838"/>
                  </a:ext>
                </a:extLst>
              </a:tr>
              <a:tr h="203200">
                <a:tc>
                  <a:txBody>
                    <a:bodyPr/>
                    <a:lstStyle/>
                    <a:p>
                      <a:pPr algn="ctr" fontAlgn="b"/>
                      <a:r>
                        <a:rPr lang="en-US" sz="1200" b="1" i="0" u="none" strike="noStrike">
                          <a:solidFill>
                            <a:srgbClr val="00B0F0"/>
                          </a:solidFill>
                          <a:effectLst/>
                          <a:latin typeface="Calibri" panose="020F0502020204030204" pitchFamily="34" charset="0"/>
                        </a:rPr>
                        <a:t>POMP</a:t>
                      </a:r>
                    </a:p>
                  </a:txBody>
                  <a:tcPr marL="9525" marR="9525" marT="9525" marB="0" anchor="b">
                    <a:lnL>
                      <a:noFill/>
                    </a:lnL>
                    <a:lnR>
                      <a:noFill/>
                    </a:lnR>
                    <a:lnT>
                      <a:noFill/>
                    </a:lnT>
                    <a:lnB>
                      <a:noFill/>
                    </a:lnB>
                  </a:tcPr>
                </a:tc>
                <a:extLst>
                  <a:ext uri="{0D108BD9-81ED-4DB2-BD59-A6C34878D82A}">
                    <a16:rowId xmlns:a16="http://schemas.microsoft.com/office/drawing/2014/main" val="1281012393"/>
                  </a:ext>
                </a:extLst>
              </a:tr>
              <a:tr h="203200">
                <a:tc>
                  <a:txBody>
                    <a:bodyPr/>
                    <a:lstStyle/>
                    <a:p>
                      <a:pPr algn="ctr" fontAlgn="b"/>
                      <a:r>
                        <a:rPr lang="en-US" sz="1200" b="1" i="0" u="none" strike="noStrike">
                          <a:solidFill>
                            <a:srgbClr val="00B0F0"/>
                          </a:solidFill>
                          <a:effectLst/>
                          <a:latin typeface="Calibri" panose="020F0502020204030204" pitchFamily="34" charset="0"/>
                        </a:rPr>
                        <a:t>PSMA3</a:t>
                      </a:r>
                    </a:p>
                  </a:txBody>
                  <a:tcPr marL="9525" marR="9525" marT="9525" marB="0" anchor="b">
                    <a:lnL>
                      <a:noFill/>
                    </a:lnL>
                    <a:lnR>
                      <a:noFill/>
                    </a:lnR>
                    <a:lnT>
                      <a:noFill/>
                    </a:lnT>
                    <a:lnB>
                      <a:noFill/>
                    </a:lnB>
                  </a:tcPr>
                </a:tc>
                <a:extLst>
                  <a:ext uri="{0D108BD9-81ED-4DB2-BD59-A6C34878D82A}">
                    <a16:rowId xmlns:a16="http://schemas.microsoft.com/office/drawing/2014/main" val="4061988483"/>
                  </a:ext>
                </a:extLst>
              </a:tr>
              <a:tr h="203200">
                <a:tc>
                  <a:txBody>
                    <a:bodyPr/>
                    <a:lstStyle/>
                    <a:p>
                      <a:pPr algn="ctr" fontAlgn="b"/>
                      <a:r>
                        <a:rPr lang="en-US" sz="1200" b="1" i="0" u="none" strike="noStrike">
                          <a:solidFill>
                            <a:srgbClr val="00B0F0"/>
                          </a:solidFill>
                          <a:effectLst/>
                          <a:latin typeface="Calibri" panose="020F0502020204030204" pitchFamily="34" charset="0"/>
                        </a:rPr>
                        <a:t>PSMB4</a:t>
                      </a:r>
                    </a:p>
                  </a:txBody>
                  <a:tcPr marL="9525" marR="9525" marT="9525" marB="0" anchor="b">
                    <a:lnL>
                      <a:noFill/>
                    </a:lnL>
                    <a:lnR>
                      <a:noFill/>
                    </a:lnR>
                    <a:lnT>
                      <a:noFill/>
                    </a:lnT>
                    <a:lnB>
                      <a:noFill/>
                    </a:lnB>
                  </a:tcPr>
                </a:tc>
                <a:extLst>
                  <a:ext uri="{0D108BD9-81ED-4DB2-BD59-A6C34878D82A}">
                    <a16:rowId xmlns:a16="http://schemas.microsoft.com/office/drawing/2014/main" val="3535849385"/>
                  </a:ext>
                </a:extLst>
              </a:tr>
              <a:tr h="203200">
                <a:tc>
                  <a:txBody>
                    <a:bodyPr/>
                    <a:lstStyle/>
                    <a:p>
                      <a:pPr algn="ctr" fontAlgn="b"/>
                      <a:r>
                        <a:rPr lang="en-US" sz="1200" b="1" i="0" u="none" strike="noStrike">
                          <a:solidFill>
                            <a:srgbClr val="00B0F0"/>
                          </a:solidFill>
                          <a:effectLst/>
                          <a:latin typeface="Calibri" panose="020F0502020204030204" pitchFamily="34" charset="0"/>
                        </a:rPr>
                        <a:t>PSMB9</a:t>
                      </a:r>
                    </a:p>
                  </a:txBody>
                  <a:tcPr marL="9525" marR="9525" marT="9525" marB="0" anchor="b">
                    <a:lnL>
                      <a:noFill/>
                    </a:lnL>
                    <a:lnR>
                      <a:noFill/>
                    </a:lnR>
                    <a:lnT>
                      <a:noFill/>
                    </a:lnT>
                    <a:lnB>
                      <a:noFill/>
                    </a:lnB>
                  </a:tcPr>
                </a:tc>
                <a:extLst>
                  <a:ext uri="{0D108BD9-81ED-4DB2-BD59-A6C34878D82A}">
                    <a16:rowId xmlns:a16="http://schemas.microsoft.com/office/drawing/2014/main" val="1779462020"/>
                  </a:ext>
                </a:extLst>
              </a:tr>
              <a:tr h="203200">
                <a:tc>
                  <a:txBody>
                    <a:bodyPr/>
                    <a:lstStyle/>
                    <a:p>
                      <a:pPr algn="ctr" fontAlgn="b"/>
                      <a:r>
                        <a:rPr lang="en-US" sz="1200" b="1" i="0" u="none" strike="noStrike">
                          <a:solidFill>
                            <a:srgbClr val="00B0F0"/>
                          </a:solidFill>
                          <a:effectLst/>
                          <a:latin typeface="Calibri" panose="020F0502020204030204" pitchFamily="34" charset="0"/>
                        </a:rPr>
                        <a:t>RNF31</a:t>
                      </a:r>
                    </a:p>
                  </a:txBody>
                  <a:tcPr marL="9525" marR="9525" marT="9525" marB="0" anchor="b">
                    <a:lnL>
                      <a:noFill/>
                    </a:lnL>
                    <a:lnR>
                      <a:noFill/>
                    </a:lnR>
                    <a:lnT>
                      <a:noFill/>
                    </a:lnT>
                    <a:lnB>
                      <a:noFill/>
                    </a:lnB>
                  </a:tcPr>
                </a:tc>
                <a:extLst>
                  <a:ext uri="{0D108BD9-81ED-4DB2-BD59-A6C34878D82A}">
                    <a16:rowId xmlns:a16="http://schemas.microsoft.com/office/drawing/2014/main" val="2057039232"/>
                  </a:ext>
                </a:extLst>
              </a:tr>
              <a:tr h="203200">
                <a:tc>
                  <a:txBody>
                    <a:bodyPr/>
                    <a:lstStyle/>
                    <a:p>
                      <a:pPr algn="ctr" fontAlgn="b"/>
                      <a:r>
                        <a:rPr lang="en-US" sz="1200" b="1" i="0" u="none" strike="noStrike" dirty="0">
                          <a:solidFill>
                            <a:srgbClr val="FFC000"/>
                          </a:solidFill>
                          <a:effectLst/>
                          <a:latin typeface="Calibri" panose="020F0502020204030204" pitchFamily="34" charset="0"/>
                        </a:rPr>
                        <a:t>TNFAIP3</a:t>
                      </a:r>
                    </a:p>
                  </a:txBody>
                  <a:tcPr marL="9525" marR="9525" marT="9525" marB="0" anchor="b">
                    <a:lnL>
                      <a:noFill/>
                    </a:lnL>
                    <a:lnR>
                      <a:noFill/>
                    </a:lnR>
                    <a:lnT>
                      <a:noFill/>
                    </a:lnT>
                    <a:lnB>
                      <a:noFill/>
                    </a:lnB>
                  </a:tcPr>
                </a:tc>
                <a:extLst>
                  <a:ext uri="{0D108BD9-81ED-4DB2-BD59-A6C34878D82A}">
                    <a16:rowId xmlns:a16="http://schemas.microsoft.com/office/drawing/2014/main" val="4094984922"/>
                  </a:ext>
                </a:extLst>
              </a:tr>
            </a:tbl>
          </a:graphicData>
        </a:graphic>
      </p:graphicFrame>
      <p:graphicFrame>
        <p:nvGraphicFramePr>
          <p:cNvPr id="41" name="Table 40">
            <a:extLst>
              <a:ext uri="{FF2B5EF4-FFF2-40B4-BE49-F238E27FC236}">
                <a16:creationId xmlns:a16="http://schemas.microsoft.com/office/drawing/2014/main" id="{16126A74-B460-3D23-E68F-7D29A3D6287E}"/>
              </a:ext>
            </a:extLst>
          </p:cNvPr>
          <p:cNvGraphicFramePr>
            <a:graphicFrameLocks noGrp="1"/>
          </p:cNvGraphicFramePr>
          <p:nvPr>
            <p:extLst>
              <p:ext uri="{D42A27DB-BD31-4B8C-83A1-F6EECF244321}">
                <p14:modId xmlns:p14="http://schemas.microsoft.com/office/powerpoint/2010/main" val="2830917544"/>
              </p:ext>
            </p:extLst>
          </p:nvPr>
        </p:nvGraphicFramePr>
        <p:xfrm>
          <a:off x="9193313" y="3924828"/>
          <a:ext cx="825500" cy="812800"/>
        </p:xfrm>
        <a:graphic>
          <a:graphicData uri="http://schemas.openxmlformats.org/drawingml/2006/table">
            <a:tbl>
              <a:tblPr/>
              <a:tblGrid>
                <a:gridCol w="825500">
                  <a:extLst>
                    <a:ext uri="{9D8B030D-6E8A-4147-A177-3AD203B41FA5}">
                      <a16:colId xmlns:a16="http://schemas.microsoft.com/office/drawing/2014/main" val="2096129998"/>
                    </a:ext>
                  </a:extLst>
                </a:gridCol>
              </a:tblGrid>
              <a:tr h="203200">
                <a:tc>
                  <a:txBody>
                    <a:bodyPr/>
                    <a:lstStyle/>
                    <a:p>
                      <a:pPr algn="ctr" fontAlgn="b"/>
                      <a:r>
                        <a:rPr lang="en-US" sz="1200" b="1" i="0" u="none" strike="noStrike" dirty="0">
                          <a:solidFill>
                            <a:srgbClr val="FFC000"/>
                          </a:solidFill>
                          <a:effectLst/>
                          <a:latin typeface="Calibri" panose="020F0502020204030204" pitchFamily="34" charset="0"/>
                        </a:rPr>
                        <a:t>OTULIN</a:t>
                      </a:r>
                    </a:p>
                  </a:txBody>
                  <a:tcPr marL="9525" marR="9525" marT="9525" marB="0" anchor="b">
                    <a:lnL>
                      <a:noFill/>
                    </a:lnL>
                    <a:lnR>
                      <a:noFill/>
                    </a:lnR>
                    <a:lnT>
                      <a:noFill/>
                    </a:lnT>
                    <a:lnB>
                      <a:noFill/>
                    </a:lnB>
                  </a:tcPr>
                </a:tc>
                <a:extLst>
                  <a:ext uri="{0D108BD9-81ED-4DB2-BD59-A6C34878D82A}">
                    <a16:rowId xmlns:a16="http://schemas.microsoft.com/office/drawing/2014/main" val="1100692801"/>
                  </a:ext>
                </a:extLst>
              </a:tr>
              <a:tr h="203200">
                <a:tc>
                  <a:txBody>
                    <a:bodyPr/>
                    <a:lstStyle/>
                    <a:p>
                      <a:pPr algn="ctr" fontAlgn="b"/>
                      <a:r>
                        <a:rPr lang="en-US" sz="1200" b="1" i="0" u="none" strike="noStrike">
                          <a:solidFill>
                            <a:srgbClr val="7030A0"/>
                          </a:solidFill>
                          <a:effectLst/>
                          <a:latin typeface="Calibri" panose="020F0502020204030204" pitchFamily="34" charset="0"/>
                        </a:rPr>
                        <a:t>WDR1</a:t>
                      </a:r>
                    </a:p>
                  </a:txBody>
                  <a:tcPr marL="9525" marR="9525" marT="9525" marB="0" anchor="b">
                    <a:lnL>
                      <a:noFill/>
                    </a:lnL>
                    <a:lnR>
                      <a:noFill/>
                    </a:lnR>
                    <a:lnT>
                      <a:noFill/>
                    </a:lnT>
                    <a:lnB>
                      <a:noFill/>
                    </a:lnB>
                  </a:tcPr>
                </a:tc>
                <a:extLst>
                  <a:ext uri="{0D108BD9-81ED-4DB2-BD59-A6C34878D82A}">
                    <a16:rowId xmlns:a16="http://schemas.microsoft.com/office/drawing/2014/main" val="3697781231"/>
                  </a:ext>
                </a:extLst>
              </a:tr>
              <a:tr h="203200">
                <a:tc>
                  <a:txBody>
                    <a:bodyPr/>
                    <a:lstStyle/>
                    <a:p>
                      <a:pPr algn="ctr" fontAlgn="b"/>
                      <a:r>
                        <a:rPr lang="en-US" sz="1200" b="1" i="0" u="none" strike="noStrike">
                          <a:solidFill>
                            <a:srgbClr val="00B0F0"/>
                          </a:solidFill>
                          <a:effectLst/>
                          <a:latin typeface="Calibri" panose="020F0502020204030204" pitchFamily="34" charset="0"/>
                        </a:rPr>
                        <a:t>COPA</a:t>
                      </a:r>
                    </a:p>
                  </a:txBody>
                  <a:tcPr marL="9525" marR="9525" marT="9525" marB="0" anchor="b">
                    <a:lnL>
                      <a:noFill/>
                    </a:lnL>
                    <a:lnR>
                      <a:noFill/>
                    </a:lnR>
                    <a:lnT>
                      <a:noFill/>
                    </a:lnT>
                    <a:lnB>
                      <a:noFill/>
                    </a:lnB>
                  </a:tcPr>
                </a:tc>
                <a:extLst>
                  <a:ext uri="{0D108BD9-81ED-4DB2-BD59-A6C34878D82A}">
                    <a16:rowId xmlns:a16="http://schemas.microsoft.com/office/drawing/2014/main" val="2716750778"/>
                  </a:ext>
                </a:extLst>
              </a:tr>
              <a:tr h="203200">
                <a:tc>
                  <a:txBody>
                    <a:bodyPr/>
                    <a:lstStyle/>
                    <a:p>
                      <a:pPr algn="ctr" fontAlgn="b"/>
                      <a:r>
                        <a:rPr lang="en-US" sz="1200" b="1" i="0" u="none" strike="noStrike" dirty="0">
                          <a:solidFill>
                            <a:srgbClr val="00B0F0"/>
                          </a:solidFill>
                          <a:effectLst/>
                          <a:latin typeface="Calibri" panose="020F0502020204030204" pitchFamily="34" charset="0"/>
                        </a:rPr>
                        <a:t>USP18*</a:t>
                      </a:r>
                    </a:p>
                  </a:txBody>
                  <a:tcPr marL="9525" marR="9525" marT="9525" marB="0" anchor="b">
                    <a:lnL>
                      <a:noFill/>
                    </a:lnL>
                    <a:lnR>
                      <a:noFill/>
                    </a:lnR>
                    <a:lnT>
                      <a:noFill/>
                    </a:lnT>
                    <a:lnB>
                      <a:noFill/>
                    </a:lnB>
                  </a:tcPr>
                </a:tc>
                <a:extLst>
                  <a:ext uri="{0D108BD9-81ED-4DB2-BD59-A6C34878D82A}">
                    <a16:rowId xmlns:a16="http://schemas.microsoft.com/office/drawing/2014/main" val="752344314"/>
                  </a:ext>
                </a:extLst>
              </a:tr>
            </a:tbl>
          </a:graphicData>
        </a:graphic>
      </p:graphicFrame>
      <p:graphicFrame>
        <p:nvGraphicFramePr>
          <p:cNvPr id="43" name="Table 42">
            <a:extLst>
              <a:ext uri="{FF2B5EF4-FFF2-40B4-BE49-F238E27FC236}">
                <a16:creationId xmlns:a16="http://schemas.microsoft.com/office/drawing/2014/main" id="{9A91B4DC-3470-C0E2-CAB7-27935EAAC964}"/>
              </a:ext>
            </a:extLst>
          </p:cNvPr>
          <p:cNvGraphicFramePr>
            <a:graphicFrameLocks noGrp="1"/>
          </p:cNvGraphicFramePr>
          <p:nvPr>
            <p:extLst>
              <p:ext uri="{D42A27DB-BD31-4B8C-83A1-F6EECF244321}">
                <p14:modId xmlns:p14="http://schemas.microsoft.com/office/powerpoint/2010/main" val="2905377546"/>
              </p:ext>
            </p:extLst>
          </p:nvPr>
        </p:nvGraphicFramePr>
        <p:xfrm>
          <a:off x="9659328" y="4511475"/>
          <a:ext cx="825500" cy="609600"/>
        </p:xfrm>
        <a:graphic>
          <a:graphicData uri="http://schemas.openxmlformats.org/drawingml/2006/table">
            <a:tbl>
              <a:tblPr/>
              <a:tblGrid>
                <a:gridCol w="825500">
                  <a:extLst>
                    <a:ext uri="{9D8B030D-6E8A-4147-A177-3AD203B41FA5}">
                      <a16:colId xmlns:a16="http://schemas.microsoft.com/office/drawing/2014/main" val="419005653"/>
                    </a:ext>
                  </a:extLst>
                </a:gridCol>
              </a:tblGrid>
              <a:tr h="203200">
                <a:tc>
                  <a:txBody>
                    <a:bodyPr/>
                    <a:lstStyle/>
                    <a:p>
                      <a:pPr algn="ctr" fontAlgn="b"/>
                      <a:r>
                        <a:rPr lang="en-US" sz="1200" b="1" i="0" u="none" strike="noStrike" dirty="0">
                          <a:solidFill>
                            <a:srgbClr val="00B0F0"/>
                          </a:solidFill>
                          <a:effectLst/>
                          <a:latin typeface="Calibri" panose="020F0502020204030204" pitchFamily="34" charset="0"/>
                        </a:rPr>
                        <a:t>JAK1</a:t>
                      </a:r>
                    </a:p>
                  </a:txBody>
                  <a:tcPr marL="9525" marR="9525" marT="9525" marB="0" anchor="b">
                    <a:lnL>
                      <a:noFill/>
                    </a:lnL>
                    <a:lnR>
                      <a:noFill/>
                    </a:lnR>
                    <a:lnT>
                      <a:noFill/>
                    </a:lnT>
                    <a:lnB>
                      <a:noFill/>
                    </a:lnB>
                  </a:tcPr>
                </a:tc>
                <a:extLst>
                  <a:ext uri="{0D108BD9-81ED-4DB2-BD59-A6C34878D82A}">
                    <a16:rowId xmlns:a16="http://schemas.microsoft.com/office/drawing/2014/main" val="2522880784"/>
                  </a:ext>
                </a:extLst>
              </a:tr>
              <a:tr h="203200">
                <a:tc>
                  <a:txBody>
                    <a:bodyPr/>
                    <a:lstStyle/>
                    <a:p>
                      <a:pPr algn="ctr" fontAlgn="b"/>
                      <a:r>
                        <a:rPr lang="en-US" sz="1200" b="1" i="0" u="none" strike="noStrike">
                          <a:solidFill>
                            <a:srgbClr val="FF0000"/>
                          </a:solidFill>
                          <a:effectLst/>
                          <a:latin typeface="Calibri" panose="020F0502020204030204" pitchFamily="34" charset="0"/>
                        </a:rPr>
                        <a:t>NLRP1</a:t>
                      </a:r>
                    </a:p>
                  </a:txBody>
                  <a:tcPr marL="9525" marR="9525" marT="9525" marB="0" anchor="b">
                    <a:lnL>
                      <a:noFill/>
                    </a:lnL>
                    <a:lnR>
                      <a:noFill/>
                    </a:lnR>
                    <a:lnT>
                      <a:noFill/>
                    </a:lnT>
                    <a:lnB>
                      <a:noFill/>
                    </a:lnB>
                  </a:tcPr>
                </a:tc>
                <a:extLst>
                  <a:ext uri="{0D108BD9-81ED-4DB2-BD59-A6C34878D82A}">
                    <a16:rowId xmlns:a16="http://schemas.microsoft.com/office/drawing/2014/main" val="2361591115"/>
                  </a:ext>
                </a:extLst>
              </a:tr>
              <a:tr h="203200">
                <a:tc>
                  <a:txBody>
                    <a:bodyPr/>
                    <a:lstStyle/>
                    <a:p>
                      <a:pPr algn="ctr" fontAlgn="b"/>
                      <a:r>
                        <a:rPr lang="en-US" sz="1200" b="1" i="0" u="none" strike="noStrike" dirty="0">
                          <a:solidFill>
                            <a:srgbClr val="FFC000"/>
                          </a:solidFill>
                          <a:effectLst/>
                          <a:latin typeface="Calibri" panose="020F0502020204030204" pitchFamily="34" charset="0"/>
                        </a:rPr>
                        <a:t>RELA</a:t>
                      </a:r>
                    </a:p>
                  </a:txBody>
                  <a:tcPr marL="9525" marR="9525" marT="9525" marB="0" anchor="b">
                    <a:lnL>
                      <a:noFill/>
                    </a:lnL>
                    <a:lnR>
                      <a:noFill/>
                    </a:lnR>
                    <a:lnT>
                      <a:noFill/>
                    </a:lnT>
                    <a:lnB>
                      <a:noFill/>
                    </a:lnB>
                  </a:tcPr>
                </a:tc>
                <a:extLst>
                  <a:ext uri="{0D108BD9-81ED-4DB2-BD59-A6C34878D82A}">
                    <a16:rowId xmlns:a16="http://schemas.microsoft.com/office/drawing/2014/main" val="498140523"/>
                  </a:ext>
                </a:extLst>
              </a:tr>
            </a:tbl>
          </a:graphicData>
        </a:graphic>
      </p:graphicFrame>
      <p:graphicFrame>
        <p:nvGraphicFramePr>
          <p:cNvPr id="46" name="Table 45">
            <a:extLst>
              <a:ext uri="{FF2B5EF4-FFF2-40B4-BE49-F238E27FC236}">
                <a16:creationId xmlns:a16="http://schemas.microsoft.com/office/drawing/2014/main" id="{80676D04-1D27-E5CB-F27F-49C82BEC9309}"/>
              </a:ext>
            </a:extLst>
          </p:cNvPr>
          <p:cNvGraphicFramePr>
            <a:graphicFrameLocks noGrp="1"/>
          </p:cNvGraphicFramePr>
          <p:nvPr>
            <p:extLst>
              <p:ext uri="{D42A27DB-BD31-4B8C-83A1-F6EECF244321}">
                <p14:modId xmlns:p14="http://schemas.microsoft.com/office/powerpoint/2010/main" val="12044014"/>
              </p:ext>
            </p:extLst>
          </p:nvPr>
        </p:nvGraphicFramePr>
        <p:xfrm>
          <a:off x="10072078" y="2683085"/>
          <a:ext cx="825500" cy="1219200"/>
        </p:xfrm>
        <a:graphic>
          <a:graphicData uri="http://schemas.openxmlformats.org/drawingml/2006/table">
            <a:tbl>
              <a:tblPr/>
              <a:tblGrid>
                <a:gridCol w="825500">
                  <a:extLst>
                    <a:ext uri="{9D8B030D-6E8A-4147-A177-3AD203B41FA5}">
                      <a16:colId xmlns:a16="http://schemas.microsoft.com/office/drawing/2014/main" val="903790719"/>
                    </a:ext>
                  </a:extLst>
                </a:gridCol>
              </a:tblGrid>
              <a:tr h="203200">
                <a:tc>
                  <a:txBody>
                    <a:bodyPr/>
                    <a:lstStyle/>
                    <a:p>
                      <a:pPr algn="ctr" fontAlgn="b"/>
                      <a:r>
                        <a:rPr lang="en-US" sz="1200" b="1" i="0" u="none" strike="noStrike" dirty="0">
                          <a:solidFill>
                            <a:srgbClr val="000000"/>
                          </a:solidFill>
                          <a:effectLst/>
                          <a:latin typeface="Calibri" panose="020F0502020204030204" pitchFamily="34" charset="0"/>
                        </a:rPr>
                        <a:t>ALPK1</a:t>
                      </a:r>
                    </a:p>
                  </a:txBody>
                  <a:tcPr marL="9525" marR="9525" marT="9525" marB="0" anchor="b">
                    <a:lnL>
                      <a:noFill/>
                    </a:lnL>
                    <a:lnR>
                      <a:noFill/>
                    </a:lnR>
                    <a:lnT>
                      <a:noFill/>
                    </a:lnT>
                    <a:lnB>
                      <a:noFill/>
                    </a:lnB>
                  </a:tcPr>
                </a:tc>
                <a:extLst>
                  <a:ext uri="{0D108BD9-81ED-4DB2-BD59-A6C34878D82A}">
                    <a16:rowId xmlns:a16="http://schemas.microsoft.com/office/drawing/2014/main" val="2287813309"/>
                  </a:ext>
                </a:extLst>
              </a:tr>
              <a:tr h="203200">
                <a:tc>
                  <a:txBody>
                    <a:bodyPr/>
                    <a:lstStyle/>
                    <a:p>
                      <a:pPr algn="ctr" fontAlgn="b"/>
                      <a:r>
                        <a:rPr lang="en-US" sz="1200" b="1" i="0" u="none" strike="noStrike">
                          <a:solidFill>
                            <a:srgbClr val="7030A0"/>
                          </a:solidFill>
                          <a:effectLst/>
                          <a:latin typeface="Calibri" panose="020F0502020204030204" pitchFamily="34" charset="0"/>
                        </a:rPr>
                        <a:t>CDC42</a:t>
                      </a:r>
                    </a:p>
                  </a:txBody>
                  <a:tcPr marL="9525" marR="9525" marT="9525" marB="0" anchor="b">
                    <a:lnL>
                      <a:noFill/>
                    </a:lnL>
                    <a:lnR>
                      <a:noFill/>
                    </a:lnR>
                    <a:lnT>
                      <a:noFill/>
                    </a:lnT>
                    <a:lnB>
                      <a:noFill/>
                    </a:lnB>
                  </a:tcPr>
                </a:tc>
                <a:extLst>
                  <a:ext uri="{0D108BD9-81ED-4DB2-BD59-A6C34878D82A}">
                    <a16:rowId xmlns:a16="http://schemas.microsoft.com/office/drawing/2014/main" val="539004677"/>
                  </a:ext>
                </a:extLst>
              </a:tr>
              <a:tr h="203200">
                <a:tc>
                  <a:txBody>
                    <a:bodyPr/>
                    <a:lstStyle/>
                    <a:p>
                      <a:pPr algn="ctr" fontAlgn="b"/>
                      <a:r>
                        <a:rPr lang="en-US" sz="1200" b="1" i="0" u="none" strike="noStrike" dirty="0">
                          <a:solidFill>
                            <a:srgbClr val="00B050"/>
                          </a:solidFill>
                          <a:effectLst/>
                          <a:latin typeface="Calibri" panose="020F0502020204030204" pitchFamily="34" charset="0"/>
                        </a:rPr>
                        <a:t>CEBPE</a:t>
                      </a:r>
                    </a:p>
                  </a:txBody>
                  <a:tcPr marL="9525" marR="9525" marT="9525" marB="0" anchor="b">
                    <a:lnL>
                      <a:noFill/>
                    </a:lnL>
                    <a:lnR>
                      <a:noFill/>
                    </a:lnR>
                    <a:lnT>
                      <a:noFill/>
                    </a:lnT>
                    <a:lnB>
                      <a:noFill/>
                    </a:lnB>
                  </a:tcPr>
                </a:tc>
                <a:extLst>
                  <a:ext uri="{0D108BD9-81ED-4DB2-BD59-A6C34878D82A}">
                    <a16:rowId xmlns:a16="http://schemas.microsoft.com/office/drawing/2014/main" val="881514252"/>
                  </a:ext>
                </a:extLst>
              </a:tr>
              <a:tr h="203200">
                <a:tc>
                  <a:txBody>
                    <a:bodyPr/>
                    <a:lstStyle/>
                    <a:p>
                      <a:pPr algn="ctr" fontAlgn="b"/>
                      <a:r>
                        <a:rPr lang="en-US" sz="1200" b="1" i="0" u="none" strike="noStrike">
                          <a:solidFill>
                            <a:srgbClr val="00B0F0"/>
                          </a:solidFill>
                          <a:effectLst/>
                          <a:latin typeface="Calibri" panose="020F0502020204030204" pitchFamily="34" charset="0"/>
                        </a:rPr>
                        <a:t>PSMG2</a:t>
                      </a:r>
                    </a:p>
                  </a:txBody>
                  <a:tcPr marL="9525" marR="9525" marT="9525" marB="0" anchor="b">
                    <a:lnL>
                      <a:noFill/>
                    </a:lnL>
                    <a:lnR>
                      <a:noFill/>
                    </a:lnR>
                    <a:lnT>
                      <a:noFill/>
                    </a:lnT>
                    <a:lnB>
                      <a:noFill/>
                    </a:lnB>
                  </a:tcPr>
                </a:tc>
                <a:extLst>
                  <a:ext uri="{0D108BD9-81ED-4DB2-BD59-A6C34878D82A}">
                    <a16:rowId xmlns:a16="http://schemas.microsoft.com/office/drawing/2014/main" val="2725777163"/>
                  </a:ext>
                </a:extLst>
              </a:tr>
              <a:tr h="203200">
                <a:tc>
                  <a:txBody>
                    <a:bodyPr/>
                    <a:lstStyle/>
                    <a:p>
                      <a:pPr algn="ctr" fontAlgn="b"/>
                      <a:r>
                        <a:rPr lang="en-US" sz="1200" b="1" i="0" u="none" strike="noStrike">
                          <a:solidFill>
                            <a:srgbClr val="00B0F0"/>
                          </a:solidFill>
                          <a:effectLst/>
                          <a:latin typeface="Calibri" panose="020F0502020204030204" pitchFamily="34" charset="0"/>
                        </a:rPr>
                        <a:t>STAT2</a:t>
                      </a:r>
                    </a:p>
                  </a:txBody>
                  <a:tcPr marL="9525" marR="9525" marT="9525" marB="0" anchor="b">
                    <a:lnL>
                      <a:noFill/>
                    </a:lnL>
                    <a:lnR>
                      <a:noFill/>
                    </a:lnR>
                    <a:lnT>
                      <a:noFill/>
                    </a:lnT>
                    <a:lnB>
                      <a:noFill/>
                    </a:lnB>
                  </a:tcPr>
                </a:tc>
                <a:extLst>
                  <a:ext uri="{0D108BD9-81ED-4DB2-BD59-A6C34878D82A}">
                    <a16:rowId xmlns:a16="http://schemas.microsoft.com/office/drawing/2014/main" val="4244331933"/>
                  </a:ext>
                </a:extLst>
              </a:tr>
              <a:tr h="203200">
                <a:tc>
                  <a:txBody>
                    <a:bodyPr/>
                    <a:lstStyle/>
                    <a:p>
                      <a:pPr algn="ctr" fontAlgn="b"/>
                      <a:r>
                        <a:rPr lang="en-US" sz="1200" b="1" i="0" u="none" strike="noStrike" dirty="0">
                          <a:solidFill>
                            <a:srgbClr val="000000"/>
                          </a:solidFill>
                          <a:effectLst/>
                          <a:latin typeface="Calibri" panose="020F0502020204030204" pitchFamily="34" charset="0"/>
                        </a:rPr>
                        <a:t>TRAP1</a:t>
                      </a:r>
                    </a:p>
                  </a:txBody>
                  <a:tcPr marL="9525" marR="9525" marT="9525" marB="0" anchor="b">
                    <a:lnL>
                      <a:noFill/>
                    </a:lnL>
                    <a:lnR>
                      <a:noFill/>
                    </a:lnR>
                    <a:lnT>
                      <a:noFill/>
                    </a:lnT>
                    <a:lnB>
                      <a:noFill/>
                    </a:lnB>
                  </a:tcPr>
                </a:tc>
                <a:extLst>
                  <a:ext uri="{0D108BD9-81ED-4DB2-BD59-A6C34878D82A}">
                    <a16:rowId xmlns:a16="http://schemas.microsoft.com/office/drawing/2014/main" val="1092625907"/>
                  </a:ext>
                </a:extLst>
              </a:tr>
            </a:tbl>
          </a:graphicData>
        </a:graphic>
      </p:graphicFrame>
      <p:graphicFrame>
        <p:nvGraphicFramePr>
          <p:cNvPr id="49" name="Table 48">
            <a:extLst>
              <a:ext uri="{FF2B5EF4-FFF2-40B4-BE49-F238E27FC236}">
                <a16:creationId xmlns:a16="http://schemas.microsoft.com/office/drawing/2014/main" id="{EDE1197B-2A45-AE13-F8AF-0304AD8E08D5}"/>
              </a:ext>
            </a:extLst>
          </p:cNvPr>
          <p:cNvGraphicFramePr>
            <a:graphicFrameLocks noGrp="1"/>
          </p:cNvGraphicFramePr>
          <p:nvPr>
            <p:extLst>
              <p:ext uri="{D42A27DB-BD31-4B8C-83A1-F6EECF244321}">
                <p14:modId xmlns:p14="http://schemas.microsoft.com/office/powerpoint/2010/main" val="3779533988"/>
              </p:ext>
            </p:extLst>
          </p:nvPr>
        </p:nvGraphicFramePr>
        <p:xfrm>
          <a:off x="10537122" y="1006318"/>
          <a:ext cx="825500" cy="1828800"/>
        </p:xfrm>
        <a:graphic>
          <a:graphicData uri="http://schemas.openxmlformats.org/drawingml/2006/table">
            <a:tbl>
              <a:tblPr/>
              <a:tblGrid>
                <a:gridCol w="825500">
                  <a:extLst>
                    <a:ext uri="{9D8B030D-6E8A-4147-A177-3AD203B41FA5}">
                      <a16:colId xmlns:a16="http://schemas.microsoft.com/office/drawing/2014/main" val="2820337810"/>
                    </a:ext>
                  </a:extLst>
                </a:gridCol>
              </a:tblGrid>
              <a:tr h="203200">
                <a:tc>
                  <a:txBody>
                    <a:bodyPr/>
                    <a:lstStyle/>
                    <a:p>
                      <a:pPr algn="ctr" fontAlgn="b"/>
                      <a:r>
                        <a:rPr lang="en-US" sz="1200" b="1" i="0" u="none" strike="noStrike">
                          <a:solidFill>
                            <a:srgbClr val="000000"/>
                          </a:solidFill>
                          <a:effectLst/>
                          <a:latin typeface="Calibri" panose="020F0502020204030204" pitchFamily="34" charset="0"/>
                        </a:rPr>
                        <a:t>F12</a:t>
                      </a:r>
                    </a:p>
                  </a:txBody>
                  <a:tcPr marL="9525" marR="9525" marT="9525" marB="0" anchor="b">
                    <a:lnL>
                      <a:noFill/>
                    </a:lnL>
                    <a:lnR>
                      <a:noFill/>
                    </a:lnR>
                    <a:lnT>
                      <a:noFill/>
                    </a:lnT>
                    <a:lnB>
                      <a:noFill/>
                    </a:lnB>
                  </a:tcPr>
                </a:tc>
                <a:extLst>
                  <a:ext uri="{0D108BD9-81ED-4DB2-BD59-A6C34878D82A}">
                    <a16:rowId xmlns:a16="http://schemas.microsoft.com/office/drawing/2014/main" val="1889340726"/>
                  </a:ext>
                </a:extLst>
              </a:tr>
              <a:tr h="203200">
                <a:tc>
                  <a:txBody>
                    <a:bodyPr/>
                    <a:lstStyle/>
                    <a:p>
                      <a:pPr algn="ctr" fontAlgn="b"/>
                      <a:r>
                        <a:rPr lang="en-US" sz="1200" b="1" i="0" u="none" strike="noStrike">
                          <a:solidFill>
                            <a:srgbClr val="FFC000"/>
                          </a:solidFill>
                          <a:effectLst/>
                          <a:latin typeface="Calibri" panose="020F0502020204030204" pitchFamily="34" charset="0"/>
                        </a:rPr>
                        <a:t>IKBKG</a:t>
                      </a:r>
                    </a:p>
                  </a:txBody>
                  <a:tcPr marL="9525" marR="9525" marT="9525" marB="0" anchor="b">
                    <a:lnL>
                      <a:noFill/>
                    </a:lnL>
                    <a:lnR>
                      <a:noFill/>
                    </a:lnR>
                    <a:lnT>
                      <a:noFill/>
                    </a:lnT>
                    <a:lnB>
                      <a:noFill/>
                    </a:lnB>
                  </a:tcPr>
                </a:tc>
                <a:extLst>
                  <a:ext uri="{0D108BD9-81ED-4DB2-BD59-A6C34878D82A}">
                    <a16:rowId xmlns:a16="http://schemas.microsoft.com/office/drawing/2014/main" val="1721631609"/>
                  </a:ext>
                </a:extLst>
              </a:tr>
              <a:tr h="203200">
                <a:tc>
                  <a:txBody>
                    <a:bodyPr/>
                    <a:lstStyle/>
                    <a:p>
                      <a:pPr algn="ctr" fontAlgn="b"/>
                      <a:r>
                        <a:rPr lang="en-US" sz="1200" b="1" i="0" u="none" strike="noStrike" dirty="0">
                          <a:solidFill>
                            <a:srgbClr val="00B0F0"/>
                          </a:solidFill>
                          <a:effectLst/>
                          <a:latin typeface="Calibri" panose="020F0502020204030204" pitchFamily="34" charset="0"/>
                        </a:rPr>
                        <a:t>LSM11*</a:t>
                      </a:r>
                    </a:p>
                  </a:txBody>
                  <a:tcPr marL="9525" marR="9525" marT="9525" marB="0" anchor="b">
                    <a:lnL>
                      <a:noFill/>
                    </a:lnL>
                    <a:lnR>
                      <a:noFill/>
                    </a:lnR>
                    <a:lnT>
                      <a:noFill/>
                    </a:lnT>
                    <a:lnB>
                      <a:noFill/>
                    </a:lnB>
                  </a:tcPr>
                </a:tc>
                <a:extLst>
                  <a:ext uri="{0D108BD9-81ED-4DB2-BD59-A6C34878D82A}">
                    <a16:rowId xmlns:a16="http://schemas.microsoft.com/office/drawing/2014/main" val="1512655521"/>
                  </a:ext>
                </a:extLst>
              </a:tr>
              <a:tr h="203200">
                <a:tc>
                  <a:txBody>
                    <a:bodyPr/>
                    <a:lstStyle/>
                    <a:p>
                      <a:pPr algn="ctr" fontAlgn="b"/>
                      <a:r>
                        <a:rPr lang="en-US" sz="1200" b="1" i="0" u="none" strike="noStrike" dirty="0">
                          <a:solidFill>
                            <a:srgbClr val="00B0F0"/>
                          </a:solidFill>
                          <a:effectLst/>
                          <a:latin typeface="Calibri" panose="020F0502020204030204" pitchFamily="34" charset="0"/>
                        </a:rPr>
                        <a:t>PSMB10</a:t>
                      </a:r>
                    </a:p>
                  </a:txBody>
                  <a:tcPr marL="9525" marR="9525" marT="9525" marB="0" anchor="b">
                    <a:lnL>
                      <a:noFill/>
                    </a:lnL>
                    <a:lnR>
                      <a:noFill/>
                    </a:lnR>
                    <a:lnT>
                      <a:noFill/>
                    </a:lnT>
                    <a:lnB>
                      <a:noFill/>
                    </a:lnB>
                  </a:tcPr>
                </a:tc>
                <a:extLst>
                  <a:ext uri="{0D108BD9-81ED-4DB2-BD59-A6C34878D82A}">
                    <a16:rowId xmlns:a16="http://schemas.microsoft.com/office/drawing/2014/main" val="2215016430"/>
                  </a:ext>
                </a:extLst>
              </a:tr>
              <a:tr h="203200">
                <a:tc>
                  <a:txBody>
                    <a:bodyPr/>
                    <a:lstStyle/>
                    <a:p>
                      <a:pPr algn="ctr" fontAlgn="b"/>
                      <a:r>
                        <a:rPr lang="en-US" sz="1200" b="1" i="0" u="none" strike="noStrike" dirty="0">
                          <a:solidFill>
                            <a:srgbClr val="FFC000"/>
                          </a:solidFill>
                          <a:effectLst/>
                          <a:latin typeface="Calibri" panose="020F0502020204030204" pitchFamily="34" charset="0"/>
                        </a:rPr>
                        <a:t>RIPK1</a:t>
                      </a:r>
                    </a:p>
                  </a:txBody>
                  <a:tcPr marL="9525" marR="9525" marT="9525" marB="0" anchor="b">
                    <a:lnL>
                      <a:noFill/>
                    </a:lnL>
                    <a:lnR>
                      <a:noFill/>
                    </a:lnR>
                    <a:lnT>
                      <a:noFill/>
                    </a:lnT>
                    <a:lnB>
                      <a:noFill/>
                    </a:lnB>
                  </a:tcPr>
                </a:tc>
                <a:extLst>
                  <a:ext uri="{0D108BD9-81ED-4DB2-BD59-A6C34878D82A}">
                    <a16:rowId xmlns:a16="http://schemas.microsoft.com/office/drawing/2014/main" val="4195304733"/>
                  </a:ext>
                </a:extLst>
              </a:tr>
              <a:tr h="203200">
                <a:tc>
                  <a:txBody>
                    <a:bodyPr/>
                    <a:lstStyle/>
                    <a:p>
                      <a:pPr algn="ctr" fontAlgn="b"/>
                      <a:r>
                        <a:rPr lang="en-US" sz="1200" b="1" i="0" u="none" strike="noStrike">
                          <a:solidFill>
                            <a:srgbClr val="00B0F0"/>
                          </a:solidFill>
                          <a:effectLst/>
                          <a:latin typeface="Calibri" panose="020F0502020204030204" pitchFamily="34" charset="0"/>
                        </a:rPr>
                        <a:t>RNU7-1* </a:t>
                      </a:r>
                    </a:p>
                  </a:txBody>
                  <a:tcPr marL="9525" marR="9525" marT="9525" marB="0" anchor="b">
                    <a:lnL>
                      <a:noFill/>
                    </a:lnL>
                    <a:lnR>
                      <a:noFill/>
                    </a:lnR>
                    <a:lnT>
                      <a:noFill/>
                    </a:lnT>
                    <a:lnB>
                      <a:noFill/>
                    </a:lnB>
                  </a:tcPr>
                </a:tc>
                <a:extLst>
                  <a:ext uri="{0D108BD9-81ED-4DB2-BD59-A6C34878D82A}">
                    <a16:rowId xmlns:a16="http://schemas.microsoft.com/office/drawing/2014/main" val="1974372299"/>
                  </a:ext>
                </a:extLst>
              </a:tr>
              <a:tr h="203200">
                <a:tc>
                  <a:txBody>
                    <a:bodyPr/>
                    <a:lstStyle/>
                    <a:p>
                      <a:pPr algn="ctr" fontAlgn="b"/>
                      <a:r>
                        <a:rPr lang="en-US" sz="1200" b="1" i="0" u="none" strike="noStrike">
                          <a:solidFill>
                            <a:srgbClr val="000000"/>
                          </a:solidFill>
                          <a:effectLst/>
                          <a:latin typeface="Calibri" panose="020F0502020204030204" pitchFamily="34" charset="0"/>
                        </a:rPr>
                        <a:t>SAMD9L</a:t>
                      </a:r>
                    </a:p>
                  </a:txBody>
                  <a:tcPr marL="9525" marR="9525" marT="9525" marB="0" anchor="b">
                    <a:lnL>
                      <a:noFill/>
                    </a:lnL>
                    <a:lnR>
                      <a:noFill/>
                    </a:lnR>
                    <a:lnT>
                      <a:noFill/>
                    </a:lnT>
                    <a:lnB>
                      <a:noFill/>
                    </a:lnB>
                  </a:tcPr>
                </a:tc>
                <a:extLst>
                  <a:ext uri="{0D108BD9-81ED-4DB2-BD59-A6C34878D82A}">
                    <a16:rowId xmlns:a16="http://schemas.microsoft.com/office/drawing/2014/main" val="1345279668"/>
                  </a:ext>
                </a:extLst>
              </a:tr>
              <a:tr h="203200">
                <a:tc>
                  <a:txBody>
                    <a:bodyPr/>
                    <a:lstStyle/>
                    <a:p>
                      <a:pPr algn="ctr" fontAlgn="b"/>
                      <a:r>
                        <a:rPr lang="en-US" sz="1200" b="1" i="0" u="none" strike="noStrike">
                          <a:solidFill>
                            <a:srgbClr val="00B0F0"/>
                          </a:solidFill>
                          <a:effectLst/>
                          <a:latin typeface="Calibri" panose="020F0502020204030204" pitchFamily="34" charset="0"/>
                        </a:rPr>
                        <a:t>SOCS1*</a:t>
                      </a:r>
                    </a:p>
                  </a:txBody>
                  <a:tcPr marL="9525" marR="9525" marT="9525" marB="0" anchor="b">
                    <a:lnL>
                      <a:noFill/>
                    </a:lnL>
                    <a:lnR>
                      <a:noFill/>
                    </a:lnR>
                    <a:lnT>
                      <a:noFill/>
                    </a:lnT>
                    <a:lnB>
                      <a:noFill/>
                    </a:lnB>
                  </a:tcPr>
                </a:tc>
                <a:extLst>
                  <a:ext uri="{0D108BD9-81ED-4DB2-BD59-A6C34878D82A}">
                    <a16:rowId xmlns:a16="http://schemas.microsoft.com/office/drawing/2014/main" val="1702807102"/>
                  </a:ext>
                </a:extLst>
              </a:tr>
              <a:tr h="203200">
                <a:tc>
                  <a:txBody>
                    <a:bodyPr/>
                    <a:lstStyle/>
                    <a:p>
                      <a:pPr algn="ctr" fontAlgn="b"/>
                      <a:r>
                        <a:rPr lang="en-US" sz="1200" b="1" i="0" u="none" strike="noStrike" dirty="0">
                          <a:solidFill>
                            <a:srgbClr val="FFC000"/>
                          </a:solidFill>
                          <a:effectLst/>
                          <a:latin typeface="Calibri" panose="020F0502020204030204" pitchFamily="34" charset="0"/>
                        </a:rPr>
                        <a:t>UBA1</a:t>
                      </a:r>
                    </a:p>
                  </a:txBody>
                  <a:tcPr marL="9525" marR="9525" marT="9525" marB="0" anchor="b">
                    <a:lnL>
                      <a:noFill/>
                    </a:lnL>
                    <a:lnR>
                      <a:noFill/>
                    </a:lnR>
                    <a:lnT>
                      <a:noFill/>
                    </a:lnT>
                    <a:lnB>
                      <a:noFill/>
                    </a:lnB>
                  </a:tcPr>
                </a:tc>
                <a:extLst>
                  <a:ext uri="{0D108BD9-81ED-4DB2-BD59-A6C34878D82A}">
                    <a16:rowId xmlns:a16="http://schemas.microsoft.com/office/drawing/2014/main" val="2613411931"/>
                  </a:ext>
                </a:extLst>
              </a:tr>
            </a:tbl>
          </a:graphicData>
        </a:graphic>
      </p:graphicFrame>
      <p:graphicFrame>
        <p:nvGraphicFramePr>
          <p:cNvPr id="52" name="Table 51">
            <a:extLst>
              <a:ext uri="{FF2B5EF4-FFF2-40B4-BE49-F238E27FC236}">
                <a16:creationId xmlns:a16="http://schemas.microsoft.com/office/drawing/2014/main" id="{2B316F32-EBBE-EAFE-C0D0-9097B036066F}"/>
              </a:ext>
            </a:extLst>
          </p:cNvPr>
          <p:cNvGraphicFramePr>
            <a:graphicFrameLocks noGrp="1"/>
          </p:cNvGraphicFramePr>
          <p:nvPr>
            <p:extLst>
              <p:ext uri="{D42A27DB-BD31-4B8C-83A1-F6EECF244321}">
                <p14:modId xmlns:p14="http://schemas.microsoft.com/office/powerpoint/2010/main" val="2434639491"/>
              </p:ext>
            </p:extLst>
          </p:nvPr>
        </p:nvGraphicFramePr>
        <p:xfrm>
          <a:off x="11110207" y="3346915"/>
          <a:ext cx="690640" cy="1016000"/>
        </p:xfrm>
        <a:graphic>
          <a:graphicData uri="http://schemas.openxmlformats.org/drawingml/2006/table">
            <a:tbl>
              <a:tblPr/>
              <a:tblGrid>
                <a:gridCol w="690640">
                  <a:extLst>
                    <a:ext uri="{9D8B030D-6E8A-4147-A177-3AD203B41FA5}">
                      <a16:colId xmlns:a16="http://schemas.microsoft.com/office/drawing/2014/main" val="3470578108"/>
                    </a:ext>
                  </a:extLst>
                </a:gridCol>
              </a:tblGrid>
              <a:tr h="203200">
                <a:tc>
                  <a:txBody>
                    <a:bodyPr/>
                    <a:lstStyle/>
                    <a:p>
                      <a:pPr algn="ctr" fontAlgn="t"/>
                      <a:r>
                        <a:rPr lang="en-US" sz="1200" b="1" i="0" u="none" strike="noStrike" dirty="0">
                          <a:solidFill>
                            <a:srgbClr val="000000"/>
                          </a:solidFill>
                          <a:effectLst/>
                          <a:latin typeface="Calibri" panose="020F0502020204030204" pitchFamily="34" charset="0"/>
                        </a:rPr>
                        <a:t>ADAM17</a:t>
                      </a:r>
                    </a:p>
                  </a:txBody>
                  <a:tcPr marL="9525" marR="9525" marT="9525" marB="0">
                    <a:lnL>
                      <a:noFill/>
                    </a:lnL>
                    <a:lnR>
                      <a:noFill/>
                    </a:lnR>
                    <a:lnT>
                      <a:noFill/>
                    </a:lnT>
                    <a:lnB>
                      <a:noFill/>
                    </a:lnB>
                  </a:tcPr>
                </a:tc>
                <a:extLst>
                  <a:ext uri="{0D108BD9-81ED-4DB2-BD59-A6C34878D82A}">
                    <a16:rowId xmlns:a16="http://schemas.microsoft.com/office/drawing/2014/main" val="404079302"/>
                  </a:ext>
                </a:extLst>
              </a:tr>
              <a:tr h="203200">
                <a:tc>
                  <a:txBody>
                    <a:bodyPr/>
                    <a:lstStyle/>
                    <a:p>
                      <a:pPr algn="ctr" fontAlgn="b"/>
                      <a:r>
                        <a:rPr lang="en-US" sz="1200" b="1" i="0" u="none" strike="noStrike">
                          <a:solidFill>
                            <a:srgbClr val="00B0F0"/>
                          </a:solidFill>
                          <a:effectLst/>
                          <a:latin typeface="Calibri" panose="020F0502020204030204" pitchFamily="34" charset="0"/>
                        </a:rPr>
                        <a:t>ATAD3A*</a:t>
                      </a:r>
                    </a:p>
                  </a:txBody>
                  <a:tcPr marL="9525" marR="9525" marT="9525" marB="0" anchor="b">
                    <a:lnL>
                      <a:noFill/>
                    </a:lnL>
                    <a:lnR>
                      <a:noFill/>
                    </a:lnR>
                    <a:lnT>
                      <a:noFill/>
                    </a:lnT>
                    <a:lnB>
                      <a:noFill/>
                    </a:lnB>
                  </a:tcPr>
                </a:tc>
                <a:extLst>
                  <a:ext uri="{0D108BD9-81ED-4DB2-BD59-A6C34878D82A}">
                    <a16:rowId xmlns:a16="http://schemas.microsoft.com/office/drawing/2014/main" val="640952920"/>
                  </a:ext>
                </a:extLst>
              </a:tr>
              <a:tr h="203200">
                <a:tc>
                  <a:txBody>
                    <a:bodyPr/>
                    <a:lstStyle/>
                    <a:p>
                      <a:pPr algn="ctr" fontAlgn="b"/>
                      <a:r>
                        <a:rPr lang="en-US" sz="1200" b="1" i="0" u="none" strike="noStrike" dirty="0">
                          <a:solidFill>
                            <a:srgbClr val="000000"/>
                          </a:solidFill>
                          <a:effectLst/>
                          <a:latin typeface="Calibri" panose="020F0502020204030204" pitchFamily="34" charset="0"/>
                        </a:rPr>
                        <a:t>C2ORF69</a:t>
                      </a:r>
                    </a:p>
                  </a:txBody>
                  <a:tcPr marL="9525" marR="9525" marT="9525" marB="0" anchor="b">
                    <a:lnL>
                      <a:noFill/>
                    </a:lnL>
                    <a:lnR>
                      <a:noFill/>
                    </a:lnR>
                    <a:lnT>
                      <a:noFill/>
                    </a:lnT>
                    <a:lnB>
                      <a:noFill/>
                    </a:lnB>
                  </a:tcPr>
                </a:tc>
                <a:extLst>
                  <a:ext uri="{0D108BD9-81ED-4DB2-BD59-A6C34878D82A}">
                    <a16:rowId xmlns:a16="http://schemas.microsoft.com/office/drawing/2014/main" val="405425945"/>
                  </a:ext>
                </a:extLst>
              </a:tr>
              <a:tr h="203200">
                <a:tc>
                  <a:txBody>
                    <a:bodyPr/>
                    <a:lstStyle/>
                    <a:p>
                      <a:pPr algn="ctr" fontAlgn="b"/>
                      <a:r>
                        <a:rPr lang="en-US" sz="1200" b="1" i="0" u="none" strike="noStrike">
                          <a:solidFill>
                            <a:srgbClr val="00B050"/>
                          </a:solidFill>
                          <a:effectLst/>
                          <a:latin typeface="Calibri" panose="020F0502020204030204" pitchFamily="34" charset="0"/>
                        </a:rPr>
                        <a:t>ELF4</a:t>
                      </a:r>
                    </a:p>
                  </a:txBody>
                  <a:tcPr marL="9525" marR="9525" marT="9525" marB="0" anchor="b">
                    <a:lnL>
                      <a:noFill/>
                    </a:lnL>
                    <a:lnR>
                      <a:noFill/>
                    </a:lnR>
                    <a:lnT>
                      <a:noFill/>
                    </a:lnT>
                    <a:lnB>
                      <a:noFill/>
                    </a:lnB>
                  </a:tcPr>
                </a:tc>
                <a:extLst>
                  <a:ext uri="{0D108BD9-81ED-4DB2-BD59-A6C34878D82A}">
                    <a16:rowId xmlns:a16="http://schemas.microsoft.com/office/drawing/2014/main" val="2552049273"/>
                  </a:ext>
                </a:extLst>
              </a:tr>
              <a:tr h="203200">
                <a:tc>
                  <a:txBody>
                    <a:bodyPr/>
                    <a:lstStyle/>
                    <a:p>
                      <a:pPr algn="ctr" fontAlgn="b"/>
                      <a:r>
                        <a:rPr lang="en-US" sz="1200" b="1" i="0" u="none" strike="noStrike" dirty="0">
                          <a:solidFill>
                            <a:srgbClr val="FFC000"/>
                          </a:solidFill>
                          <a:effectLst/>
                          <a:latin typeface="Calibri" panose="020F0502020204030204" pitchFamily="34" charset="0"/>
                        </a:rPr>
                        <a:t>TBK1</a:t>
                      </a:r>
                    </a:p>
                  </a:txBody>
                  <a:tcPr marL="9525" marR="9525" marT="9525" marB="0" anchor="b">
                    <a:lnL>
                      <a:noFill/>
                    </a:lnL>
                    <a:lnR>
                      <a:noFill/>
                    </a:lnR>
                    <a:lnT>
                      <a:noFill/>
                    </a:lnT>
                    <a:lnB>
                      <a:noFill/>
                    </a:lnB>
                  </a:tcPr>
                </a:tc>
                <a:extLst>
                  <a:ext uri="{0D108BD9-81ED-4DB2-BD59-A6C34878D82A}">
                    <a16:rowId xmlns:a16="http://schemas.microsoft.com/office/drawing/2014/main" val="3634181267"/>
                  </a:ext>
                </a:extLst>
              </a:tr>
            </a:tbl>
          </a:graphicData>
        </a:graphic>
      </p:graphicFrame>
      <p:graphicFrame>
        <p:nvGraphicFramePr>
          <p:cNvPr id="54" name="Table 53">
            <a:extLst>
              <a:ext uri="{FF2B5EF4-FFF2-40B4-BE49-F238E27FC236}">
                <a16:creationId xmlns:a16="http://schemas.microsoft.com/office/drawing/2014/main" id="{5D5EEAFD-98F7-7B78-6846-04E897F4BAF6}"/>
              </a:ext>
            </a:extLst>
          </p:cNvPr>
          <p:cNvGraphicFramePr>
            <a:graphicFrameLocks noGrp="1"/>
          </p:cNvGraphicFramePr>
          <p:nvPr>
            <p:extLst>
              <p:ext uri="{D42A27DB-BD31-4B8C-83A1-F6EECF244321}">
                <p14:modId xmlns:p14="http://schemas.microsoft.com/office/powerpoint/2010/main" val="3051317657"/>
              </p:ext>
            </p:extLst>
          </p:nvPr>
        </p:nvGraphicFramePr>
        <p:xfrm>
          <a:off x="11542026" y="4498298"/>
          <a:ext cx="690640" cy="609600"/>
        </p:xfrm>
        <a:graphic>
          <a:graphicData uri="http://schemas.openxmlformats.org/drawingml/2006/table">
            <a:tbl>
              <a:tblPr/>
              <a:tblGrid>
                <a:gridCol w="690640">
                  <a:extLst>
                    <a:ext uri="{9D8B030D-6E8A-4147-A177-3AD203B41FA5}">
                      <a16:colId xmlns:a16="http://schemas.microsoft.com/office/drawing/2014/main" val="2001779419"/>
                    </a:ext>
                  </a:extLst>
                </a:gridCol>
              </a:tblGrid>
              <a:tr h="203200">
                <a:tc>
                  <a:txBody>
                    <a:bodyPr/>
                    <a:lstStyle/>
                    <a:p>
                      <a:pPr algn="ctr" fontAlgn="b"/>
                      <a:r>
                        <a:rPr lang="en-US" sz="1200" b="1" i="0" u="none" strike="noStrike" dirty="0">
                          <a:solidFill>
                            <a:srgbClr val="00B0F0"/>
                          </a:solidFill>
                          <a:effectLst/>
                          <a:latin typeface="Calibri" panose="020F0502020204030204" pitchFamily="34" charset="0"/>
                        </a:rPr>
                        <a:t>IFNAR1*</a:t>
                      </a:r>
                    </a:p>
                  </a:txBody>
                  <a:tcPr marL="9525" marR="9525" marT="9525" marB="0" anchor="b">
                    <a:lnL>
                      <a:noFill/>
                    </a:lnL>
                    <a:lnR>
                      <a:noFill/>
                    </a:lnR>
                    <a:lnT>
                      <a:noFill/>
                    </a:lnT>
                    <a:lnB>
                      <a:noFill/>
                    </a:lnB>
                  </a:tcPr>
                </a:tc>
                <a:extLst>
                  <a:ext uri="{0D108BD9-81ED-4DB2-BD59-A6C34878D82A}">
                    <a16:rowId xmlns:a16="http://schemas.microsoft.com/office/drawing/2014/main" val="591022660"/>
                  </a:ext>
                </a:extLst>
              </a:tr>
              <a:tr h="203200">
                <a:tc>
                  <a:txBody>
                    <a:bodyPr/>
                    <a:lstStyle/>
                    <a:p>
                      <a:pPr algn="ctr" fontAlgn="b"/>
                      <a:r>
                        <a:rPr lang="en-US" sz="1200" b="1" i="0" u="none" strike="noStrike">
                          <a:solidFill>
                            <a:srgbClr val="00B050"/>
                          </a:solidFill>
                          <a:effectLst/>
                          <a:latin typeface="Calibri" panose="020F0502020204030204" pitchFamily="34" charset="0"/>
                        </a:rPr>
                        <a:t>LYN*</a:t>
                      </a:r>
                    </a:p>
                  </a:txBody>
                  <a:tcPr marL="9525" marR="9525" marT="9525" marB="0" anchor="b">
                    <a:lnL>
                      <a:noFill/>
                    </a:lnL>
                    <a:lnR>
                      <a:noFill/>
                    </a:lnR>
                    <a:lnT>
                      <a:noFill/>
                    </a:lnT>
                    <a:lnB>
                      <a:noFill/>
                    </a:lnB>
                  </a:tcPr>
                </a:tc>
                <a:extLst>
                  <a:ext uri="{0D108BD9-81ED-4DB2-BD59-A6C34878D82A}">
                    <a16:rowId xmlns:a16="http://schemas.microsoft.com/office/drawing/2014/main" val="3763332472"/>
                  </a:ext>
                </a:extLst>
              </a:tr>
              <a:tr h="203200">
                <a:tc>
                  <a:txBody>
                    <a:bodyPr/>
                    <a:lstStyle/>
                    <a:p>
                      <a:pPr algn="ctr" fontAlgn="b"/>
                      <a:r>
                        <a:rPr lang="en-US" sz="1200" b="1" i="0" u="none" strike="noStrike" dirty="0">
                          <a:solidFill>
                            <a:srgbClr val="00B050"/>
                          </a:solidFill>
                          <a:effectLst/>
                          <a:latin typeface="Calibri" panose="020F0502020204030204" pitchFamily="34" charset="0"/>
                        </a:rPr>
                        <a:t>HCK*</a:t>
                      </a:r>
                    </a:p>
                  </a:txBody>
                  <a:tcPr marL="9525" marR="9525" marT="9525" marB="0" anchor="b">
                    <a:lnL>
                      <a:noFill/>
                    </a:lnL>
                    <a:lnR>
                      <a:noFill/>
                    </a:lnR>
                    <a:lnT>
                      <a:noFill/>
                    </a:lnT>
                    <a:lnB>
                      <a:noFill/>
                    </a:lnB>
                  </a:tcPr>
                </a:tc>
                <a:extLst>
                  <a:ext uri="{0D108BD9-81ED-4DB2-BD59-A6C34878D82A}">
                    <a16:rowId xmlns:a16="http://schemas.microsoft.com/office/drawing/2014/main" val="3969270590"/>
                  </a:ext>
                </a:extLst>
              </a:tr>
            </a:tbl>
          </a:graphicData>
        </a:graphic>
      </p:graphicFrame>
      <p:sp>
        <p:nvSpPr>
          <p:cNvPr id="56" name="TextBox 55">
            <a:extLst>
              <a:ext uri="{FF2B5EF4-FFF2-40B4-BE49-F238E27FC236}">
                <a16:creationId xmlns:a16="http://schemas.microsoft.com/office/drawing/2014/main" id="{9329F4BD-4D8D-5A02-F168-E858AC7A0923}"/>
              </a:ext>
            </a:extLst>
          </p:cNvPr>
          <p:cNvSpPr txBox="1"/>
          <p:nvPr/>
        </p:nvSpPr>
        <p:spPr>
          <a:xfrm>
            <a:off x="197154" y="121790"/>
            <a:ext cx="8663709" cy="904147"/>
          </a:xfrm>
          <a:prstGeom prst="rect">
            <a:avLst/>
          </a:prstGeom>
        </p:spPr>
        <p:txBody>
          <a:bodyPr vert="horz" lIns="91440" tIns="45720" rIns="91440" bIns="45720" rtlCol="0" anchor="ctr">
            <a:noAutofit/>
          </a:bodyPr>
          <a:lstStyle>
            <a:lvl1pPr>
              <a:lnSpc>
                <a:spcPct val="90000"/>
              </a:lnSpc>
              <a:spcBef>
                <a:spcPct val="0"/>
              </a:spcBef>
              <a:buNone/>
              <a:defRPr sz="3600" b="1">
                <a:solidFill>
                  <a:srgbClr val="037943"/>
                </a:solidFill>
                <a:latin typeface="Arial Black" panose="020B0A04020102020204" pitchFamily="34"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accent4">
                    <a:lumMod val="75000"/>
                  </a:schemeClr>
                </a:solidFill>
                <a:effectLst/>
                <a:uLnTx/>
                <a:uFillTx/>
                <a:latin typeface="Calibri" panose="020F0502020204030204" pitchFamily="34" charset="0"/>
                <a:cs typeface="Calibri" panose="020F0502020204030204" pitchFamily="34" charset="0"/>
              </a:rPr>
              <a:t>Discovery of genes that cause auto-inflammatory diseases (INFEVERS database)</a:t>
            </a:r>
          </a:p>
        </p:txBody>
      </p:sp>
      <p:sp>
        <p:nvSpPr>
          <p:cNvPr id="57" name="TextBox 56">
            <a:extLst>
              <a:ext uri="{FF2B5EF4-FFF2-40B4-BE49-F238E27FC236}">
                <a16:creationId xmlns:a16="http://schemas.microsoft.com/office/drawing/2014/main" id="{D0F3ECED-095E-C557-D141-885C7EE5EDB4}"/>
              </a:ext>
            </a:extLst>
          </p:cNvPr>
          <p:cNvSpPr txBox="1"/>
          <p:nvPr/>
        </p:nvSpPr>
        <p:spPr>
          <a:xfrm>
            <a:off x="10123940" y="172559"/>
            <a:ext cx="1729961" cy="646331"/>
          </a:xfrm>
          <a:prstGeom prst="rect">
            <a:avLst/>
          </a:prstGeom>
          <a:noFill/>
          <a:ln>
            <a:solidFill>
              <a:schemeClr val="bg1">
                <a:lumMod val="50000"/>
              </a:schemeClr>
            </a:solidFill>
          </a:ln>
        </p:spPr>
        <p:txBody>
          <a:bodyPr wrap="none" rtlCol="0">
            <a:spAutoFit/>
          </a:bodyPr>
          <a:lstStyle/>
          <a:p>
            <a:pPr algn="ctr"/>
            <a:r>
              <a:rPr lang="en-US" b="1" dirty="0">
                <a:solidFill>
                  <a:srgbClr val="FF0000"/>
                </a:solidFill>
              </a:rPr>
              <a:t>n=73</a:t>
            </a:r>
          </a:p>
          <a:p>
            <a:pPr algn="ctr"/>
            <a:r>
              <a:rPr lang="en-US" b="1" dirty="0">
                <a:solidFill>
                  <a:srgbClr val="FF0000"/>
                </a:solidFill>
              </a:rPr>
              <a:t>~28% </a:t>
            </a:r>
            <a:r>
              <a:rPr lang="en-US" b="1" i="1" dirty="0">
                <a:solidFill>
                  <a:srgbClr val="FF0000"/>
                </a:solidFill>
              </a:rPr>
              <a:t>de novo</a:t>
            </a:r>
            <a:endParaRPr lang="en-US" b="1" dirty="0">
              <a:solidFill>
                <a:srgbClr val="FF0000"/>
              </a:solidFill>
            </a:endParaRPr>
          </a:p>
        </p:txBody>
      </p:sp>
      <p:sp>
        <p:nvSpPr>
          <p:cNvPr id="58" name="TextBox 57">
            <a:extLst>
              <a:ext uri="{FF2B5EF4-FFF2-40B4-BE49-F238E27FC236}">
                <a16:creationId xmlns:a16="http://schemas.microsoft.com/office/drawing/2014/main" id="{3B30383F-C864-3A89-3452-1EB053B45624}"/>
              </a:ext>
            </a:extLst>
          </p:cNvPr>
          <p:cNvSpPr txBox="1"/>
          <p:nvPr/>
        </p:nvSpPr>
        <p:spPr>
          <a:xfrm>
            <a:off x="9631926" y="6583794"/>
            <a:ext cx="22062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Not in INFEVERS database</a:t>
            </a:r>
          </a:p>
        </p:txBody>
      </p:sp>
      <p:sp>
        <p:nvSpPr>
          <p:cNvPr id="59" name="TextBox 58">
            <a:extLst>
              <a:ext uri="{FF2B5EF4-FFF2-40B4-BE49-F238E27FC236}">
                <a16:creationId xmlns:a16="http://schemas.microsoft.com/office/drawing/2014/main" id="{85092470-EC14-ACDC-0995-860FAE7E3A15}"/>
              </a:ext>
            </a:extLst>
          </p:cNvPr>
          <p:cNvSpPr txBox="1"/>
          <p:nvPr/>
        </p:nvSpPr>
        <p:spPr>
          <a:xfrm>
            <a:off x="0" y="6538732"/>
            <a:ext cx="53585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https://infevers.umai-montpellier.fr/web/detail_mutation.php</a:t>
            </a:r>
          </a:p>
        </p:txBody>
      </p:sp>
      <p:sp>
        <p:nvSpPr>
          <p:cNvPr id="4" name="TextBox 3">
            <a:extLst>
              <a:ext uri="{FF2B5EF4-FFF2-40B4-BE49-F238E27FC236}">
                <a16:creationId xmlns:a16="http://schemas.microsoft.com/office/drawing/2014/main" id="{4773D6DB-830C-FAF4-49E6-29056822025F}"/>
              </a:ext>
            </a:extLst>
          </p:cNvPr>
          <p:cNvSpPr txBox="1"/>
          <p:nvPr/>
        </p:nvSpPr>
        <p:spPr>
          <a:xfrm>
            <a:off x="692860" y="3862833"/>
            <a:ext cx="2729195" cy="830997"/>
          </a:xfrm>
          <a:prstGeom prst="rect">
            <a:avLst/>
          </a:prstGeom>
          <a:noFill/>
        </p:spPr>
        <p:txBody>
          <a:bodyPr wrap="square" rtlCol="0">
            <a:spAutoFit/>
          </a:bodyPr>
          <a:lstStyle/>
          <a:p>
            <a:pPr algn="ctr"/>
            <a:r>
              <a:rPr lang="en-US" sz="1600" dirty="0">
                <a:solidFill>
                  <a:schemeClr val="accent4">
                    <a:lumMod val="75000"/>
                  </a:schemeClr>
                </a:solidFill>
              </a:rPr>
              <a:t>1999 Dan Kastner:</a:t>
            </a:r>
          </a:p>
          <a:p>
            <a:pPr algn="ctr"/>
            <a:r>
              <a:rPr lang="en-US" sz="1600" dirty="0">
                <a:solidFill>
                  <a:schemeClr val="accent4">
                    <a:lumMod val="75000"/>
                  </a:schemeClr>
                </a:solidFill>
              </a:rPr>
              <a:t>Concept of  Autoinflammatory Diseases</a:t>
            </a:r>
          </a:p>
        </p:txBody>
      </p:sp>
      <p:grpSp>
        <p:nvGrpSpPr>
          <p:cNvPr id="3" name="Group 2">
            <a:extLst>
              <a:ext uri="{FF2B5EF4-FFF2-40B4-BE49-F238E27FC236}">
                <a16:creationId xmlns:a16="http://schemas.microsoft.com/office/drawing/2014/main" id="{6C47F3F5-F8D3-BAD7-438F-2E027F4C66AC}"/>
              </a:ext>
            </a:extLst>
          </p:cNvPr>
          <p:cNvGrpSpPr/>
          <p:nvPr/>
        </p:nvGrpSpPr>
        <p:grpSpPr>
          <a:xfrm>
            <a:off x="744474" y="1030014"/>
            <a:ext cx="5188524" cy="2262671"/>
            <a:chOff x="744474" y="1030014"/>
            <a:chExt cx="5188524" cy="2262671"/>
          </a:xfrm>
        </p:grpSpPr>
        <p:sp>
          <p:nvSpPr>
            <p:cNvPr id="12" name="TextBox 11">
              <a:extLst>
                <a:ext uri="{FF2B5EF4-FFF2-40B4-BE49-F238E27FC236}">
                  <a16:creationId xmlns:a16="http://schemas.microsoft.com/office/drawing/2014/main" id="{9924C96D-FF82-85C7-8A44-A0A432ADB1A0}"/>
                </a:ext>
              </a:extLst>
            </p:cNvPr>
            <p:cNvSpPr txBox="1"/>
            <p:nvPr/>
          </p:nvSpPr>
          <p:spPr>
            <a:xfrm>
              <a:off x="744474" y="1030014"/>
              <a:ext cx="5188524" cy="2262671"/>
            </a:xfrm>
            <a:prstGeom prst="rect">
              <a:avLst/>
            </a:prstGeom>
            <a:solidFill>
              <a:schemeClr val="bg1"/>
            </a:solidFill>
          </p:spPr>
          <p:txBody>
            <a:bodyPr wrap="square" rtlCol="0">
              <a:spAutoFit/>
            </a:bodyPr>
            <a:lstStyle/>
            <a:p>
              <a:pPr marL="285750" indent="-285750">
                <a:lnSpc>
                  <a:spcPct val="150000"/>
                </a:lnSpc>
                <a:buFont typeface="Arial" panose="020B0604020202020204" pitchFamily="34" charset="0"/>
                <a:buChar char="•"/>
              </a:pPr>
              <a:r>
                <a:rPr lang="en-US" sz="1600" dirty="0"/>
                <a:t>IL-1 mediated autoinflammatory diseases (n=8)</a:t>
              </a:r>
            </a:p>
            <a:p>
              <a:pPr marL="285750" indent="-285750">
                <a:lnSpc>
                  <a:spcPct val="150000"/>
                </a:lnSpc>
                <a:buFont typeface="Arial" panose="020B0604020202020204" pitchFamily="34" charset="0"/>
                <a:buChar char="•"/>
              </a:pPr>
              <a:r>
                <a:rPr lang="en-US" sz="1600" dirty="0"/>
                <a:t>IL-18 mediated autoinflammatory diseases (n=3)</a:t>
              </a:r>
            </a:p>
            <a:p>
              <a:pPr marL="285750" indent="-285750">
                <a:lnSpc>
                  <a:spcPct val="150000"/>
                </a:lnSpc>
                <a:buFont typeface="Arial" panose="020B0604020202020204" pitchFamily="34" charset="0"/>
                <a:buChar char="•"/>
              </a:pPr>
              <a:r>
                <a:rPr lang="en-US" sz="1600" dirty="0"/>
                <a:t>Interferonopathies (n=27)</a:t>
              </a:r>
            </a:p>
            <a:p>
              <a:pPr marL="285750" indent="-285750">
                <a:lnSpc>
                  <a:spcPct val="150000"/>
                </a:lnSpc>
                <a:buFont typeface="Arial" panose="020B0604020202020204" pitchFamily="34" charset="0"/>
                <a:buChar char="•"/>
              </a:pPr>
              <a:r>
                <a:rPr lang="en-US" sz="1600" dirty="0" err="1"/>
                <a:t>NFkB</a:t>
              </a:r>
              <a:r>
                <a:rPr lang="en-US" sz="1600" dirty="0"/>
                <a:t> and ubiquitylation disorders (n=9)</a:t>
              </a:r>
            </a:p>
            <a:p>
              <a:pPr marL="285750" indent="-285750">
                <a:lnSpc>
                  <a:spcPct val="150000"/>
                </a:lnSpc>
                <a:buFont typeface="Arial" panose="020B0604020202020204" pitchFamily="34" charset="0"/>
                <a:buChar char="•"/>
              </a:pPr>
              <a:r>
                <a:rPr lang="en-US" sz="1600" dirty="0"/>
                <a:t>Modifiers of innate immune signals (n=8)</a:t>
              </a:r>
            </a:p>
            <a:p>
              <a:pPr marL="285750" indent="-285750">
                <a:lnSpc>
                  <a:spcPct val="150000"/>
                </a:lnSpc>
                <a:buFont typeface="Arial" panose="020B0604020202020204" pitchFamily="34" charset="0"/>
                <a:buChar char="•"/>
              </a:pPr>
              <a:r>
                <a:rPr lang="en-US" sz="1600" dirty="0"/>
                <a:t>Other/unknown (n=18)</a:t>
              </a:r>
            </a:p>
          </p:txBody>
        </p:sp>
        <p:cxnSp>
          <p:nvCxnSpPr>
            <p:cNvPr id="2" name="Straight Arrow Connector 1">
              <a:extLst>
                <a:ext uri="{FF2B5EF4-FFF2-40B4-BE49-F238E27FC236}">
                  <a16:creationId xmlns:a16="http://schemas.microsoft.com/office/drawing/2014/main" id="{3144225C-4719-49DE-2409-7C3D088581C4}"/>
                </a:ext>
              </a:extLst>
            </p:cNvPr>
            <p:cNvCxnSpPr/>
            <p:nvPr/>
          </p:nvCxnSpPr>
          <p:spPr>
            <a:xfrm flipH="1">
              <a:off x="3514913" y="2035105"/>
              <a:ext cx="41081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186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76CC30C4-877E-0F4D-8479-BC2906E1715B}"/>
              </a:ext>
            </a:extLst>
          </p:cNvPr>
          <p:cNvSpPr txBox="1"/>
          <p:nvPr/>
        </p:nvSpPr>
        <p:spPr>
          <a:xfrm>
            <a:off x="307139" y="226177"/>
            <a:ext cx="11267913" cy="480131"/>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2800" b="1">
                <a:solidFill>
                  <a:srgbClr val="037943"/>
                </a:solidFill>
                <a:latin typeface="Arial Black" panose="020B0A04020102020204" pitchFamily="34" charset="0"/>
              </a:defRPr>
            </a:lvl1pPr>
          </a:lstStyle>
          <a:p>
            <a:r>
              <a:rPr lang="en-US" sz="3200" b="0" dirty="0">
                <a:solidFill>
                  <a:schemeClr val="tx1">
                    <a:lumMod val="50000"/>
                  </a:schemeClr>
                </a:solidFill>
                <a:latin typeface="Arial"/>
                <a:ea typeface="MS PGothic"/>
                <a:cs typeface="Arial"/>
              </a:rPr>
              <a:t>Monogenic Autoinflammatory Interferonopathies</a:t>
            </a:r>
          </a:p>
        </p:txBody>
      </p:sp>
      <p:cxnSp>
        <p:nvCxnSpPr>
          <p:cNvPr id="54" name="Straight Connector 53">
            <a:extLst>
              <a:ext uri="{FF2B5EF4-FFF2-40B4-BE49-F238E27FC236}">
                <a16:creationId xmlns:a16="http://schemas.microsoft.com/office/drawing/2014/main" id="{344569B7-4836-B544-B0CE-E03A0D292B51}"/>
              </a:ext>
            </a:extLst>
          </p:cNvPr>
          <p:cNvCxnSpPr>
            <a:cxnSpLocks/>
          </p:cNvCxnSpPr>
          <p:nvPr/>
        </p:nvCxnSpPr>
        <p:spPr>
          <a:xfrm flipH="1">
            <a:off x="180986" y="1283199"/>
            <a:ext cx="616" cy="52845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2" name="Group 41">
            <a:extLst>
              <a:ext uri="{FF2B5EF4-FFF2-40B4-BE49-F238E27FC236}">
                <a16:creationId xmlns:a16="http://schemas.microsoft.com/office/drawing/2014/main" id="{4F41391B-E791-81CE-6910-B6E9819C4718}"/>
              </a:ext>
            </a:extLst>
          </p:cNvPr>
          <p:cNvGrpSpPr/>
          <p:nvPr/>
        </p:nvGrpSpPr>
        <p:grpSpPr>
          <a:xfrm>
            <a:off x="180988" y="765922"/>
            <a:ext cx="9194035" cy="6014208"/>
            <a:chOff x="3561508" y="722933"/>
            <a:chExt cx="9194035" cy="6144127"/>
          </a:xfrm>
        </p:grpSpPr>
        <p:grpSp>
          <p:nvGrpSpPr>
            <p:cNvPr id="41" name="Group 40">
              <a:extLst>
                <a:ext uri="{FF2B5EF4-FFF2-40B4-BE49-F238E27FC236}">
                  <a16:creationId xmlns:a16="http://schemas.microsoft.com/office/drawing/2014/main" id="{E0E15124-11B7-7123-6045-571E467694EE}"/>
                </a:ext>
              </a:extLst>
            </p:cNvPr>
            <p:cNvGrpSpPr/>
            <p:nvPr/>
          </p:nvGrpSpPr>
          <p:grpSpPr>
            <a:xfrm>
              <a:off x="3561508" y="722933"/>
              <a:ext cx="9194035" cy="6144127"/>
              <a:chOff x="3561508" y="722933"/>
              <a:chExt cx="9194035" cy="6144127"/>
            </a:xfrm>
          </p:grpSpPr>
          <p:grpSp>
            <p:nvGrpSpPr>
              <p:cNvPr id="55" name="Group 54">
                <a:extLst>
                  <a:ext uri="{FF2B5EF4-FFF2-40B4-BE49-F238E27FC236}">
                    <a16:creationId xmlns:a16="http://schemas.microsoft.com/office/drawing/2014/main" id="{70D90B49-BDF7-2D42-A72A-AFD55B86634C}"/>
                  </a:ext>
                </a:extLst>
              </p:cNvPr>
              <p:cNvGrpSpPr/>
              <p:nvPr/>
            </p:nvGrpSpPr>
            <p:grpSpPr>
              <a:xfrm>
                <a:off x="3561508" y="3493826"/>
                <a:ext cx="2077276" cy="1257700"/>
                <a:chOff x="3946726" y="2772605"/>
                <a:chExt cx="2077276" cy="1257700"/>
              </a:xfrm>
            </p:grpSpPr>
            <p:grpSp>
              <p:nvGrpSpPr>
                <p:cNvPr id="56" name="Group 55">
                  <a:extLst>
                    <a:ext uri="{FF2B5EF4-FFF2-40B4-BE49-F238E27FC236}">
                      <a16:creationId xmlns:a16="http://schemas.microsoft.com/office/drawing/2014/main" id="{578CDEA4-5CBD-1746-94F8-BF05FA47222C}"/>
                    </a:ext>
                  </a:extLst>
                </p:cNvPr>
                <p:cNvGrpSpPr/>
                <p:nvPr/>
              </p:nvGrpSpPr>
              <p:grpSpPr>
                <a:xfrm>
                  <a:off x="3946726" y="2778004"/>
                  <a:ext cx="856928" cy="400110"/>
                  <a:chOff x="3849888" y="834008"/>
                  <a:chExt cx="856928" cy="400110"/>
                </a:xfrm>
              </p:grpSpPr>
              <p:cxnSp>
                <p:nvCxnSpPr>
                  <p:cNvPr id="58" name="Straight Connector 57">
                    <a:extLst>
                      <a:ext uri="{FF2B5EF4-FFF2-40B4-BE49-F238E27FC236}">
                        <a16:creationId xmlns:a16="http://schemas.microsoft.com/office/drawing/2014/main" id="{288388BE-3B1F-234C-B20D-E52902641E5A}"/>
                      </a:ext>
                    </a:extLst>
                  </p:cNvPr>
                  <p:cNvCxnSpPr/>
                  <p:nvPr/>
                </p:nvCxnSpPr>
                <p:spPr>
                  <a:xfrm flipH="1">
                    <a:off x="3849888" y="1035430"/>
                    <a:ext cx="165658"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C8BE6085-C414-5B4B-9D9A-7F75B2DFFC66}"/>
                      </a:ext>
                    </a:extLst>
                  </p:cNvPr>
                  <p:cNvSpPr txBox="1"/>
                  <p:nvPr/>
                </p:nvSpPr>
                <p:spPr>
                  <a:xfrm>
                    <a:off x="4002777" y="834008"/>
                    <a:ext cx="704039" cy="400110"/>
                  </a:xfrm>
                  <a:prstGeom prst="rect">
                    <a:avLst/>
                  </a:prstGeom>
                  <a:noFill/>
                </p:spPr>
                <p:txBody>
                  <a:bodyPr wrap="none" rtlCol="0">
                    <a:spAutoFit/>
                  </a:bodyPr>
                  <a:lstStyle/>
                  <a:p>
                    <a:pPr defTabSz="914363">
                      <a:defRPr/>
                    </a:pPr>
                    <a:r>
                      <a:rPr lang="en-US" sz="2000" b="1" dirty="0">
                        <a:latin typeface="Calibri"/>
                      </a:rPr>
                      <a:t>2011</a:t>
                    </a:r>
                  </a:p>
                </p:txBody>
              </p:sp>
            </p:grpSp>
            <p:sp>
              <p:nvSpPr>
                <p:cNvPr id="57" name="TextBox 56">
                  <a:extLst>
                    <a:ext uri="{FF2B5EF4-FFF2-40B4-BE49-F238E27FC236}">
                      <a16:creationId xmlns:a16="http://schemas.microsoft.com/office/drawing/2014/main" id="{DA3F408B-ADE5-BC43-A3A9-97DE855C5724}"/>
                    </a:ext>
                  </a:extLst>
                </p:cNvPr>
                <p:cNvSpPr txBox="1"/>
                <p:nvPr/>
              </p:nvSpPr>
              <p:spPr>
                <a:xfrm>
                  <a:off x="4768311" y="2772605"/>
                  <a:ext cx="1255691" cy="1257700"/>
                </a:xfrm>
                <a:prstGeom prst="rect">
                  <a:avLst/>
                </a:prstGeom>
                <a:noFill/>
              </p:spPr>
              <p:txBody>
                <a:bodyPr wrap="square" rtlCol="0">
                  <a:spAutoFit/>
                </a:bodyPr>
                <a:lstStyle/>
                <a:p>
                  <a:pPr lvl="0">
                    <a:defRPr/>
                  </a:pPr>
                  <a:r>
                    <a:rPr lang="en-US" sz="2000" b="1" i="1" dirty="0">
                      <a:solidFill>
                        <a:schemeClr val="tx1">
                          <a:lumMod val="50000"/>
                        </a:schemeClr>
                      </a:solidFill>
                      <a:latin typeface="Calibri" panose="020F0502020204030204" pitchFamily="34" charset="0"/>
                      <a:cs typeface="Calibri" panose="020F0502020204030204" pitchFamily="34" charset="0"/>
                    </a:rPr>
                    <a:t>PSMB8</a:t>
                  </a:r>
                  <a:r>
                    <a:rPr lang="en-US" sz="2000" b="1" dirty="0">
                      <a:solidFill>
                        <a:schemeClr val="tx1">
                          <a:lumMod val="50000"/>
                        </a:schemeClr>
                      </a:solidFill>
                      <a:latin typeface="Calibri" panose="020F0502020204030204" pitchFamily="34" charset="0"/>
                      <a:cs typeface="Calibri" panose="020F0502020204030204" pitchFamily="34" charset="0"/>
                    </a:rPr>
                    <a:t> </a:t>
                  </a:r>
                </a:p>
                <a:p>
                  <a:pPr lvl="0">
                    <a:defRPr/>
                  </a:pPr>
                  <a:r>
                    <a:rPr lang="en-US" sz="2000" b="1" i="1" dirty="0">
                      <a:solidFill>
                        <a:schemeClr val="tx1">
                          <a:lumMod val="50000"/>
                        </a:schemeClr>
                      </a:solidFill>
                      <a:latin typeface="Calibri" panose="020F0502020204030204" pitchFamily="34" charset="0"/>
                      <a:cs typeface="Calibri" panose="020F0502020204030204" pitchFamily="34" charset="0"/>
                    </a:rPr>
                    <a:t>CANDLE/</a:t>
                  </a:r>
                </a:p>
                <a:p>
                  <a:pPr lvl="0">
                    <a:defRPr/>
                  </a:pPr>
                  <a:r>
                    <a:rPr lang="en-US" sz="2000" b="1" i="1" dirty="0">
                      <a:solidFill>
                        <a:schemeClr val="tx1">
                          <a:lumMod val="50000"/>
                        </a:schemeClr>
                      </a:solidFill>
                      <a:latin typeface="Calibri" panose="020F0502020204030204" pitchFamily="34" charset="0"/>
                      <a:cs typeface="Calibri" panose="020F0502020204030204" pitchFamily="34" charset="0"/>
                    </a:rPr>
                    <a:t>PRAAS</a:t>
                  </a:r>
                  <a:endParaRPr lang="en-US" sz="1400" b="1" dirty="0">
                    <a:solidFill>
                      <a:schemeClr val="tx1">
                        <a:lumMod val="50000"/>
                      </a:schemeClr>
                    </a:solidFill>
                    <a:latin typeface="Calibri" panose="020F0502020204030204" pitchFamily="34" charset="0"/>
                    <a:cs typeface="Calibri" panose="020F0502020204030204" pitchFamily="34" charset="0"/>
                  </a:endParaRPr>
                </a:p>
                <a:p>
                  <a:pPr>
                    <a:defRPr/>
                  </a:pPr>
                  <a:endParaRPr lang="en-US" sz="1400" b="1" dirty="0">
                    <a:solidFill>
                      <a:schemeClr val="bg1">
                        <a:lumMod val="75000"/>
                      </a:schemeClr>
                    </a:solidFill>
                    <a:latin typeface="Calibri" panose="020F0502020204030204"/>
                  </a:endParaRPr>
                </a:p>
              </p:txBody>
            </p:sp>
          </p:grpSp>
          <p:sp>
            <p:nvSpPr>
              <p:cNvPr id="94" name="TextBox 93">
                <a:extLst>
                  <a:ext uri="{FF2B5EF4-FFF2-40B4-BE49-F238E27FC236}">
                    <a16:creationId xmlns:a16="http://schemas.microsoft.com/office/drawing/2014/main" id="{E9324902-2A16-FA43-99F2-1C035F01DEE6}"/>
                  </a:ext>
                </a:extLst>
              </p:cNvPr>
              <p:cNvSpPr txBox="1"/>
              <p:nvPr/>
            </p:nvSpPr>
            <p:spPr>
              <a:xfrm>
                <a:off x="9140464" y="6080999"/>
                <a:ext cx="3615079" cy="786061"/>
              </a:xfrm>
              <a:prstGeom prst="rect">
                <a:avLst/>
              </a:prstGeom>
              <a:noFill/>
            </p:spPr>
            <p:txBody>
              <a:bodyPr wrap="square" rtlCol="0">
                <a:spAutoFit/>
              </a:bodyPr>
              <a:lstStyle/>
              <a:p>
                <a:r>
                  <a:rPr lang="en-US" sz="1100" b="1">
                    <a:solidFill>
                      <a:prstClr val="black"/>
                    </a:solidFill>
                  </a:rPr>
                  <a:t>Agarwal et al AJHG 2010, Arima et al PNAS 2011, </a:t>
                </a:r>
              </a:p>
              <a:p>
                <a:r>
                  <a:rPr lang="en-US" sz="1100" b="1">
                    <a:solidFill>
                      <a:prstClr val="black"/>
                    </a:solidFill>
                  </a:rPr>
                  <a:t>Kitamura A JCI et al 2011 </a:t>
                </a:r>
              </a:p>
              <a:p>
                <a:r>
                  <a:rPr lang="en-US" sz="1100" b="1">
                    <a:solidFill>
                      <a:prstClr val="black"/>
                    </a:solidFill>
                  </a:rPr>
                  <a:t>Liu Y et al. Arthritis Rheum 2011, </a:t>
                </a:r>
              </a:p>
              <a:p>
                <a:r>
                  <a:rPr lang="en-US" sz="1100" b="1">
                    <a:solidFill>
                      <a:prstClr val="black"/>
                    </a:solidFill>
                  </a:rPr>
                  <a:t>Brehm et al. </a:t>
                </a:r>
                <a:r>
                  <a:rPr lang="en-US" sz="1100" b="1" i="1">
                    <a:solidFill>
                      <a:prstClr val="black"/>
                    </a:solidFill>
                  </a:rPr>
                  <a:t>JCI</a:t>
                </a:r>
                <a:r>
                  <a:rPr lang="en-US" sz="1100" b="1">
                    <a:solidFill>
                      <a:prstClr val="black"/>
                    </a:solidFill>
                  </a:rPr>
                  <a:t> 2015, Sanchez et. al. </a:t>
                </a:r>
                <a:r>
                  <a:rPr lang="en-US" sz="1100" b="1" i="1">
                    <a:solidFill>
                      <a:prstClr val="black"/>
                    </a:solidFill>
                  </a:rPr>
                  <a:t>JCI</a:t>
                </a:r>
                <a:r>
                  <a:rPr lang="en-US" sz="1100" b="1">
                    <a:solidFill>
                      <a:prstClr val="black"/>
                    </a:solidFill>
                  </a:rPr>
                  <a:t> 2018</a:t>
                </a:r>
              </a:p>
            </p:txBody>
          </p:sp>
          <p:grpSp>
            <p:nvGrpSpPr>
              <p:cNvPr id="104" name="Group 103">
                <a:extLst>
                  <a:ext uri="{FF2B5EF4-FFF2-40B4-BE49-F238E27FC236}">
                    <a16:creationId xmlns:a16="http://schemas.microsoft.com/office/drawing/2014/main" id="{709869E3-612F-D4DA-2232-7C75F037241F}"/>
                  </a:ext>
                </a:extLst>
              </p:cNvPr>
              <p:cNvGrpSpPr/>
              <p:nvPr/>
            </p:nvGrpSpPr>
            <p:grpSpPr>
              <a:xfrm>
                <a:off x="9546007" y="722933"/>
                <a:ext cx="2290654" cy="5275546"/>
                <a:chOff x="5064922" y="563061"/>
                <a:chExt cx="2290654" cy="5275546"/>
              </a:xfrm>
            </p:grpSpPr>
            <p:grpSp>
              <p:nvGrpSpPr>
                <p:cNvPr id="87" name="Group 86">
                  <a:extLst>
                    <a:ext uri="{FF2B5EF4-FFF2-40B4-BE49-F238E27FC236}">
                      <a16:creationId xmlns:a16="http://schemas.microsoft.com/office/drawing/2014/main" id="{3D0453BD-653B-80C5-D5C0-9E5E2155743B}"/>
                    </a:ext>
                  </a:extLst>
                </p:cNvPr>
                <p:cNvGrpSpPr/>
                <p:nvPr/>
              </p:nvGrpSpPr>
              <p:grpSpPr>
                <a:xfrm>
                  <a:off x="5064922" y="563061"/>
                  <a:ext cx="2290654" cy="5275546"/>
                  <a:chOff x="5133502" y="563061"/>
                  <a:chExt cx="2290654" cy="5275546"/>
                </a:xfrm>
              </p:grpSpPr>
              <p:grpSp>
                <p:nvGrpSpPr>
                  <p:cNvPr id="106" name="Group 105">
                    <a:extLst>
                      <a:ext uri="{FF2B5EF4-FFF2-40B4-BE49-F238E27FC236}">
                        <a16:creationId xmlns:a16="http://schemas.microsoft.com/office/drawing/2014/main" id="{EB8C72FB-6372-D7C1-09C5-00A6F6AF8DE4}"/>
                      </a:ext>
                    </a:extLst>
                  </p:cNvPr>
                  <p:cNvGrpSpPr/>
                  <p:nvPr/>
                </p:nvGrpSpPr>
                <p:grpSpPr>
                  <a:xfrm>
                    <a:off x="5133502" y="563061"/>
                    <a:ext cx="2290654" cy="5275546"/>
                    <a:chOff x="6959279" y="562736"/>
                    <a:chExt cx="2290654" cy="5275546"/>
                  </a:xfrm>
                </p:grpSpPr>
                <p:sp>
                  <p:nvSpPr>
                    <p:cNvPr id="5" name="TextBox 4">
                      <a:extLst>
                        <a:ext uri="{FF2B5EF4-FFF2-40B4-BE49-F238E27FC236}">
                          <a16:creationId xmlns:a16="http://schemas.microsoft.com/office/drawing/2014/main" id="{8040ED43-A2C9-561B-625A-7912C8ADCE87}"/>
                        </a:ext>
                      </a:extLst>
                    </p:cNvPr>
                    <p:cNvSpPr txBox="1"/>
                    <p:nvPr/>
                  </p:nvSpPr>
                  <p:spPr>
                    <a:xfrm>
                      <a:off x="7020243" y="562736"/>
                      <a:ext cx="804873" cy="377310"/>
                    </a:xfrm>
                    <a:prstGeom prst="rect">
                      <a:avLst/>
                    </a:prstGeom>
                    <a:noFill/>
                  </p:spPr>
                  <p:txBody>
                    <a:bodyPr wrap="square" rtlCol="0">
                      <a:spAutoFit/>
                    </a:bodyPr>
                    <a:lstStyle/>
                    <a:p>
                      <a:r>
                        <a:rPr lang="en-US" b="1" dirty="0">
                          <a:solidFill>
                            <a:srgbClr val="FF0000"/>
                          </a:solidFill>
                        </a:rPr>
                        <a:t>n&gt;70</a:t>
                      </a:r>
                    </a:p>
                  </p:txBody>
                </p:sp>
                <p:grpSp>
                  <p:nvGrpSpPr>
                    <p:cNvPr id="13" name="Group 12">
                      <a:extLst>
                        <a:ext uri="{FF2B5EF4-FFF2-40B4-BE49-F238E27FC236}">
                          <a16:creationId xmlns:a16="http://schemas.microsoft.com/office/drawing/2014/main" id="{7109C0E8-9BE1-758D-C388-07A20702B5D1}"/>
                        </a:ext>
                      </a:extLst>
                    </p:cNvPr>
                    <p:cNvGrpSpPr/>
                    <p:nvPr/>
                  </p:nvGrpSpPr>
                  <p:grpSpPr>
                    <a:xfrm>
                      <a:off x="6959279" y="946242"/>
                      <a:ext cx="2290654" cy="4892040"/>
                      <a:chOff x="6982412" y="950146"/>
                      <a:chExt cx="2290654" cy="4892040"/>
                    </a:xfrm>
                  </p:grpSpPr>
                  <p:sp>
                    <p:nvSpPr>
                      <p:cNvPr id="70" name="TextBox 69">
                        <a:extLst>
                          <a:ext uri="{FF2B5EF4-FFF2-40B4-BE49-F238E27FC236}">
                            <a16:creationId xmlns:a16="http://schemas.microsoft.com/office/drawing/2014/main" id="{EDC050DB-4E54-6C4D-86E3-7CFFD394E15D}"/>
                          </a:ext>
                        </a:extLst>
                      </p:cNvPr>
                      <p:cNvSpPr txBox="1"/>
                      <p:nvPr/>
                    </p:nvSpPr>
                    <p:spPr>
                      <a:xfrm>
                        <a:off x="7478768" y="3554562"/>
                        <a:ext cx="1452939" cy="2490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Proteotoxic stress</a:t>
                        </a:r>
                      </a:p>
                    </p:txBody>
                  </p:sp>
                  <p:grpSp>
                    <p:nvGrpSpPr>
                      <p:cNvPr id="61" name="Group 60">
                        <a:extLst>
                          <a:ext uri="{FF2B5EF4-FFF2-40B4-BE49-F238E27FC236}">
                            <a16:creationId xmlns:a16="http://schemas.microsoft.com/office/drawing/2014/main" id="{5B56873A-EF1D-5549-93F1-4BA7C82155BC}"/>
                          </a:ext>
                        </a:extLst>
                      </p:cNvPr>
                      <p:cNvGrpSpPr/>
                      <p:nvPr/>
                    </p:nvGrpSpPr>
                    <p:grpSpPr>
                      <a:xfrm>
                        <a:off x="6982412" y="950146"/>
                        <a:ext cx="2290654" cy="4892040"/>
                        <a:chOff x="5585753" y="686716"/>
                        <a:chExt cx="2376113" cy="6045182"/>
                      </a:xfrm>
                    </p:grpSpPr>
                    <p:grpSp>
                      <p:nvGrpSpPr>
                        <p:cNvPr id="71" name="Group 70">
                          <a:extLst>
                            <a:ext uri="{FF2B5EF4-FFF2-40B4-BE49-F238E27FC236}">
                              <a16:creationId xmlns:a16="http://schemas.microsoft.com/office/drawing/2014/main" id="{30158443-AEA5-8F49-9A8C-896210B2099B}"/>
                            </a:ext>
                          </a:extLst>
                        </p:cNvPr>
                        <p:cNvGrpSpPr/>
                        <p:nvPr/>
                      </p:nvGrpSpPr>
                      <p:grpSpPr>
                        <a:xfrm>
                          <a:off x="5585753" y="686716"/>
                          <a:ext cx="2376113" cy="6045180"/>
                          <a:chOff x="8419914" y="637300"/>
                          <a:chExt cx="2376113" cy="6045180"/>
                        </a:xfrm>
                      </p:grpSpPr>
                      <p:grpSp>
                        <p:nvGrpSpPr>
                          <p:cNvPr id="73" name="Group 72">
                            <a:extLst>
                              <a:ext uri="{FF2B5EF4-FFF2-40B4-BE49-F238E27FC236}">
                                <a16:creationId xmlns:a16="http://schemas.microsoft.com/office/drawing/2014/main" id="{C47C5058-E9D7-7A45-B9D0-13421F678DEC}"/>
                              </a:ext>
                            </a:extLst>
                          </p:cNvPr>
                          <p:cNvGrpSpPr/>
                          <p:nvPr/>
                        </p:nvGrpSpPr>
                        <p:grpSpPr>
                          <a:xfrm>
                            <a:off x="8419914" y="637300"/>
                            <a:ext cx="2376113" cy="6045180"/>
                            <a:chOff x="8419914" y="637300"/>
                            <a:chExt cx="2376113" cy="6045180"/>
                          </a:xfrm>
                        </p:grpSpPr>
                        <p:pic>
                          <p:nvPicPr>
                            <p:cNvPr id="75" name="Picture 74">
                              <a:extLst>
                                <a:ext uri="{FF2B5EF4-FFF2-40B4-BE49-F238E27FC236}">
                                  <a16:creationId xmlns:a16="http://schemas.microsoft.com/office/drawing/2014/main" id="{03FB93F3-CC50-944A-84D5-D6D77CBC2F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7882" y="637300"/>
                              <a:ext cx="2204946" cy="2922552"/>
                            </a:xfrm>
                            <a:prstGeom prst="rect">
                              <a:avLst/>
                            </a:prstGeom>
                          </p:spPr>
                        </p:pic>
                        <p:pic>
                          <p:nvPicPr>
                            <p:cNvPr id="76" name="Picture 75">
                              <a:extLst>
                                <a:ext uri="{FF2B5EF4-FFF2-40B4-BE49-F238E27FC236}">
                                  <a16:creationId xmlns:a16="http://schemas.microsoft.com/office/drawing/2014/main" id="{F1834F24-1028-9B44-812A-276A441DE1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9914" y="4265372"/>
                              <a:ext cx="2376113" cy="2417108"/>
                            </a:xfrm>
                            <a:prstGeom prst="rect">
                              <a:avLst/>
                            </a:prstGeom>
                          </p:spPr>
                        </p:pic>
                      </p:grpSp>
                      <p:pic>
                        <p:nvPicPr>
                          <p:cNvPr id="74" name="Picture 73">
                            <a:extLst>
                              <a:ext uri="{FF2B5EF4-FFF2-40B4-BE49-F238E27FC236}">
                                <a16:creationId xmlns:a16="http://schemas.microsoft.com/office/drawing/2014/main" id="{46804D9C-F80D-BF4A-9525-EC5CB6161B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57328" y="4999754"/>
                            <a:ext cx="635501" cy="1596057"/>
                          </a:xfrm>
                          <a:prstGeom prst="rect">
                            <a:avLst/>
                          </a:prstGeom>
                        </p:spPr>
                      </p:pic>
                    </p:grpSp>
                    <p:sp>
                      <p:nvSpPr>
                        <p:cNvPr id="72" name="Rectangle 71">
                          <a:extLst>
                            <a:ext uri="{FF2B5EF4-FFF2-40B4-BE49-F238E27FC236}">
                              <a16:creationId xmlns:a16="http://schemas.microsoft.com/office/drawing/2014/main" id="{BF640F66-8D99-5B46-9395-567E70266A11}"/>
                            </a:ext>
                          </a:extLst>
                        </p:cNvPr>
                        <p:cNvSpPr/>
                        <p:nvPr/>
                      </p:nvSpPr>
                      <p:spPr>
                        <a:xfrm>
                          <a:off x="5653722" y="3942349"/>
                          <a:ext cx="2276893" cy="27895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2" name="Group 31">
                      <a:extLst>
                        <a:ext uri="{FF2B5EF4-FFF2-40B4-BE49-F238E27FC236}">
                          <a16:creationId xmlns:a16="http://schemas.microsoft.com/office/drawing/2014/main" id="{B4752EE4-9DB9-1E9B-873A-09DDBD089A20}"/>
                        </a:ext>
                      </a:extLst>
                    </p:cNvPr>
                    <p:cNvGrpSpPr/>
                    <p:nvPr/>
                  </p:nvGrpSpPr>
                  <p:grpSpPr>
                    <a:xfrm>
                      <a:off x="7598615" y="4245072"/>
                      <a:ext cx="1608453" cy="1351802"/>
                      <a:chOff x="7649415" y="4194272"/>
                      <a:chExt cx="1608453" cy="1351802"/>
                    </a:xfrm>
                  </p:grpSpPr>
                  <p:pic>
                    <p:nvPicPr>
                      <p:cNvPr id="33" name="Picture 32">
                        <a:extLst>
                          <a:ext uri="{FF2B5EF4-FFF2-40B4-BE49-F238E27FC236}">
                            <a16:creationId xmlns:a16="http://schemas.microsoft.com/office/drawing/2014/main" id="{06C27997-30ED-6FF8-9412-31C915AAAF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56799" y="5275630"/>
                        <a:ext cx="450564" cy="206239"/>
                      </a:xfrm>
                      <a:prstGeom prst="rect">
                        <a:avLst/>
                      </a:prstGeom>
                    </p:spPr>
                  </p:pic>
                  <p:cxnSp>
                    <p:nvCxnSpPr>
                      <p:cNvPr id="34" name="Straight Connector 33">
                        <a:extLst>
                          <a:ext uri="{FF2B5EF4-FFF2-40B4-BE49-F238E27FC236}">
                            <a16:creationId xmlns:a16="http://schemas.microsoft.com/office/drawing/2014/main" id="{EACF1CE6-EF76-A770-A2F7-DA9544D4F94C}"/>
                          </a:ext>
                        </a:extLst>
                      </p:cNvPr>
                      <p:cNvCxnSpPr>
                        <a:cxnSpLocks/>
                      </p:cNvCxnSpPr>
                      <p:nvPr/>
                    </p:nvCxnSpPr>
                    <p:spPr>
                      <a:xfrm flipH="1">
                        <a:off x="8163188" y="4778280"/>
                        <a:ext cx="117619" cy="71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9A986A-C0C7-E967-2B43-E48CBFA303A0}"/>
                          </a:ext>
                        </a:extLst>
                      </p:cNvPr>
                      <p:cNvCxnSpPr>
                        <a:cxnSpLocks/>
                      </p:cNvCxnSpPr>
                      <p:nvPr/>
                    </p:nvCxnSpPr>
                    <p:spPr>
                      <a:xfrm>
                        <a:off x="8143118" y="4778280"/>
                        <a:ext cx="117619" cy="71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904C0EBE-C1E7-86D0-3181-49C7AE8B57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64470" y="5337638"/>
                        <a:ext cx="217605" cy="72875"/>
                      </a:xfrm>
                      <a:prstGeom prst="rect">
                        <a:avLst/>
                      </a:prstGeom>
                    </p:spPr>
                  </p:pic>
                  <p:sp>
                    <p:nvSpPr>
                      <p:cNvPr id="40" name="TextBox 39">
                        <a:extLst>
                          <a:ext uri="{FF2B5EF4-FFF2-40B4-BE49-F238E27FC236}">
                            <a16:creationId xmlns:a16="http://schemas.microsoft.com/office/drawing/2014/main" id="{72B57F7B-F369-EC44-8E2A-9934EFF9DCBE}"/>
                          </a:ext>
                        </a:extLst>
                      </p:cNvPr>
                      <p:cNvSpPr txBox="1"/>
                      <p:nvPr/>
                    </p:nvSpPr>
                    <p:spPr>
                      <a:xfrm>
                        <a:off x="8479746" y="5293128"/>
                        <a:ext cx="422189" cy="16189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Calibri" panose="020F0502020204030204"/>
                            <a:ea typeface="+mn-ea"/>
                            <a:cs typeface="+mn-cs"/>
                          </a:rPr>
                          <a:t>IFN</a:t>
                        </a:r>
                        <a:r>
                          <a:rPr kumimoji="0" lang="en-US" sz="700" b="0" i="0" u="none" strike="noStrike" kern="1200" cap="none" spc="0" normalizeH="0" baseline="0" noProof="0">
                            <a:ln>
                              <a:noFill/>
                            </a:ln>
                            <a:solidFill>
                              <a:prstClr val="black"/>
                            </a:solidFill>
                            <a:effectLst/>
                            <a:uLnTx/>
                            <a:uFillTx/>
                            <a:latin typeface="Symbol" pitchFamily="2" charset="2"/>
                            <a:ea typeface="+mn-ea"/>
                            <a:cs typeface="+mn-cs"/>
                          </a:rPr>
                          <a:t>a/b</a:t>
                        </a:r>
                      </a:p>
                    </p:txBody>
                  </p:sp>
                  <p:sp>
                    <p:nvSpPr>
                      <p:cNvPr id="43" name="Rectangle 42">
                        <a:extLst>
                          <a:ext uri="{FF2B5EF4-FFF2-40B4-BE49-F238E27FC236}">
                            <a16:creationId xmlns:a16="http://schemas.microsoft.com/office/drawing/2014/main" id="{286E24D5-7DB4-757D-B3C9-21E9E69ACB63}"/>
                          </a:ext>
                        </a:extLst>
                      </p:cNvPr>
                      <p:cNvSpPr/>
                      <p:nvPr/>
                    </p:nvSpPr>
                    <p:spPr>
                      <a:xfrm>
                        <a:off x="7660447" y="4492599"/>
                        <a:ext cx="1597421" cy="1053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DADC1D4C-6417-9874-456D-AAF32E025AEA}"/>
                          </a:ext>
                        </a:extLst>
                      </p:cNvPr>
                      <p:cNvSpPr txBox="1"/>
                      <p:nvPr/>
                    </p:nvSpPr>
                    <p:spPr>
                      <a:xfrm>
                        <a:off x="7794132" y="5280562"/>
                        <a:ext cx="386644" cy="246221"/>
                      </a:xfrm>
                      <a:prstGeom prst="rect">
                        <a:avLst/>
                      </a:prstGeom>
                      <a:noFill/>
                    </p:spPr>
                    <p:txBody>
                      <a:bodyPr wrap="none" rtlCol="0">
                        <a:spAutoFit/>
                      </a:bodyPr>
                      <a:lstStyle/>
                      <a:p>
                        <a:r>
                          <a:rPr lang="en-US" sz="1000"/>
                          <a:t>PKR</a:t>
                        </a:r>
                      </a:p>
                    </p:txBody>
                  </p:sp>
                  <p:grpSp>
                    <p:nvGrpSpPr>
                      <p:cNvPr id="77" name="Group 76">
                        <a:extLst>
                          <a:ext uri="{FF2B5EF4-FFF2-40B4-BE49-F238E27FC236}">
                            <a16:creationId xmlns:a16="http://schemas.microsoft.com/office/drawing/2014/main" id="{0DFD3D5C-4404-D184-843F-8835BA69E52E}"/>
                          </a:ext>
                        </a:extLst>
                      </p:cNvPr>
                      <p:cNvGrpSpPr/>
                      <p:nvPr/>
                    </p:nvGrpSpPr>
                    <p:grpSpPr>
                      <a:xfrm>
                        <a:off x="7649415" y="4194272"/>
                        <a:ext cx="1278986" cy="1232552"/>
                        <a:chOff x="7795257" y="4370958"/>
                        <a:chExt cx="1278986" cy="1232552"/>
                      </a:xfrm>
                    </p:grpSpPr>
                    <p:grpSp>
                      <p:nvGrpSpPr>
                        <p:cNvPr id="91" name="Group 90">
                          <a:extLst>
                            <a:ext uri="{FF2B5EF4-FFF2-40B4-BE49-F238E27FC236}">
                              <a16:creationId xmlns:a16="http://schemas.microsoft.com/office/drawing/2014/main" id="{95CBC37D-03D5-2BB8-B680-E2D2E0E7DB16}"/>
                            </a:ext>
                          </a:extLst>
                        </p:cNvPr>
                        <p:cNvGrpSpPr/>
                        <p:nvPr/>
                      </p:nvGrpSpPr>
                      <p:grpSpPr>
                        <a:xfrm>
                          <a:off x="7795257" y="4370958"/>
                          <a:ext cx="1278986" cy="1210391"/>
                          <a:chOff x="7689751" y="2866766"/>
                          <a:chExt cx="4325658" cy="3553659"/>
                        </a:xfrm>
                      </p:grpSpPr>
                      <p:grpSp>
                        <p:nvGrpSpPr>
                          <p:cNvPr id="96" name="Group 95">
                            <a:extLst>
                              <a:ext uri="{FF2B5EF4-FFF2-40B4-BE49-F238E27FC236}">
                                <a16:creationId xmlns:a16="http://schemas.microsoft.com/office/drawing/2014/main" id="{B0C56366-0CDE-EA78-06D5-7D190D55BAC5}"/>
                              </a:ext>
                            </a:extLst>
                          </p:cNvPr>
                          <p:cNvGrpSpPr/>
                          <p:nvPr/>
                        </p:nvGrpSpPr>
                        <p:grpSpPr>
                          <a:xfrm>
                            <a:off x="7689751" y="3677548"/>
                            <a:ext cx="4325658" cy="2742877"/>
                            <a:chOff x="7689751" y="3677548"/>
                            <a:chExt cx="4325658" cy="2742877"/>
                          </a:xfrm>
                        </p:grpSpPr>
                        <p:pic>
                          <p:nvPicPr>
                            <p:cNvPr id="98" name="Picture 97">
                              <a:extLst>
                                <a:ext uri="{FF2B5EF4-FFF2-40B4-BE49-F238E27FC236}">
                                  <a16:creationId xmlns:a16="http://schemas.microsoft.com/office/drawing/2014/main" id="{72BA320E-11CF-001B-F635-AD6C6FA16180}"/>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5616" b="98596" l="5052" r="99691">
                                          <a14:foregroundMark x1="5052" y1="67473" x2="5052" y2="67473"/>
                                          <a14:foregroundMark x1="9742" y1="65835" x2="10258" y2="65991"/>
                                          <a14:foregroundMark x1="14278" y1="61934" x2="14278" y2="61934"/>
                                          <a14:foregroundMark x1="18144" y1="55148" x2="18144" y2="55148"/>
                                          <a14:foregroundMark x1="13969" y1="71997" x2="13969" y2="71997"/>
                                          <a14:foregroundMark x1="14381" y1="79563" x2="14381" y2="79563"/>
                                          <a14:foregroundMark x1="13557" y1="76209" x2="13557" y2="76209"/>
                                          <a14:foregroundMark x1="20103" y1="69657" x2="20103" y2="69657"/>
                                          <a14:foregroundMark x1="12320" y1="75273" x2="12320" y2="74805"/>
                                          <a14:foregroundMark x1="12216" y1="74649" x2="13660" y2="76443"/>
                                          <a14:foregroundMark x1="20412" y1="68253" x2="19691" y2="67785"/>
                                          <a14:foregroundMark x1="12526" y1="74805" x2="13144" y2="76755"/>
                                          <a14:foregroundMark x1="11907" y1="75429" x2="12423" y2="77067"/>
                                          <a14:foregroundMark x1="12423" y1="74025" x2="13866" y2="77067"/>
                                          <a14:foregroundMark x1="5464" y1="69189" x2="9278" y2="67941"/>
                                          <a14:foregroundMark x1="16495" y1="61310" x2="19381" y2="57098"/>
                                          <a14:foregroundMark x1="27784" y1="93214" x2="27784" y2="93214"/>
                                          <a14:foregroundMark x1="27371" y1="93994" x2="27371" y2="93994"/>
                                          <a14:foregroundMark x1="36031" y1="98596" x2="37680" y2="95242"/>
                                          <a14:foregroundMark x1="18557" y1="39626" x2="23969" y2="41498"/>
                                          <a14:foregroundMark x1="19691" y1="35179" x2="20103" y2="36115"/>
                                          <a14:foregroundMark x1="13557" y1="38378" x2="11186" y2="53120"/>
                                          <a14:foregroundMark x1="29485" y1="42746" x2="39639" y2="50780"/>
                                          <a14:foregroundMark x1="39639" y1="50780" x2="39639" y2="50780"/>
                                          <a14:foregroundMark x1="43608" y1="39626" x2="60928" y2="41030"/>
                                          <a14:foregroundMark x1="53660" y1="31435" x2="65206" y2="32917"/>
                                          <a14:foregroundMark x1="65206" y1="32917" x2="69072" y2="29563"/>
                                          <a14:foregroundMark x1="68247" y1="19657" x2="68557" y2="18565"/>
                                          <a14:foregroundMark x1="55567" y1="19657" x2="63866" y2="19969"/>
                                          <a14:foregroundMark x1="49536" y1="28003" x2="49536" y2="28003"/>
                                          <a14:foregroundMark x1="41804" y1="33931" x2="41804" y2="33931"/>
                                          <a14:foregroundMark x1="20103" y1="33775" x2="20103" y2="33775"/>
                                          <a14:foregroundMark x1="20515" y1="33775" x2="20515" y2="33775"/>
                                          <a14:foregroundMark x1="21546" y1="32683" x2="21546" y2="32683"/>
                                          <a14:foregroundMark x1="78402" y1="32059" x2="78402" y2="32059"/>
                                          <a14:foregroundMark x1="80258" y1="30967" x2="80876" y2="34867"/>
                                          <a14:foregroundMark x1="82371" y1="36895" x2="90979" y2="36895"/>
                                          <a14:foregroundMark x1="91495" y1="35179" x2="91495" y2="37754"/>
                                          <a14:foregroundMark x1="87320" y1="34711" x2="87010" y2="37754"/>
                                          <a14:foregroundMark x1="83608" y1="35179" x2="83505" y2="37754"/>
                                          <a14:foregroundMark x1="71031" y1="16927" x2="82680" y2="16615"/>
                                          <a14:foregroundMark x1="82680" y1="16615" x2="82990" y2="16615"/>
                                          <a14:foregroundMark x1="70825" y1="18409" x2="81856" y2="17629"/>
                                          <a14:foregroundMark x1="70515" y1="16459" x2="82113" y2="16147"/>
                                          <a14:foregroundMark x1="82113" y1="16147" x2="82474" y2="16147"/>
                                          <a14:foregroundMark x1="14897" y1="20125" x2="39536" y2="20593"/>
                                          <a14:foregroundMark x1="16701" y1="25585" x2="29124" y2="25741"/>
                                          <a14:foregroundMark x1="29124" y1="25741" x2="31443" y2="25273"/>
                                          <a14:foregroundMark x1="15979" y1="68565" x2="15979" y2="68565"/>
                                          <a14:foregroundMark x1="16495" y1="68097" x2="21959" y2="74181"/>
                                          <a14:foregroundMark x1="62320" y1="9750" x2="70619" y2="9906"/>
                                          <a14:foregroundMark x1="83711" y1="13807" x2="99691" y2="22933"/>
                                          <a14:foregroundMark x1="62423" y1="1404" x2="87680" y2="5616"/>
                                          <a14:foregroundMark x1="87680" y1="5616" x2="92629" y2="8658"/>
                                          <a14:foregroundMark x1="93144" y1="9282" x2="99485" y2="12559"/>
                                          <a14:foregroundMark x1="43557" y1="67161" x2="46959" y2="67863"/>
                                          <a14:backgroundMark x1="5876" y1="77691" x2="13299" y2="91186"/>
                                          <a14:backgroundMark x1="13299" y1="91186" x2="21649" y2="81279"/>
                                          <a14:backgroundMark x1="86289" y1="77067" x2="95258" y2="86115"/>
                                          <a14:backgroundMark x1="28814" y1="98284" x2="32268" y2="98752"/>
                                          <a14:backgroundMark x1="33299" y1="99064" x2="40670" y2="85179"/>
                                          <a14:backgroundMark x1="59175" y1="69969" x2="60928" y2="72153"/>
                                        </a14:backgroundRemoval>
                                      </a14:imgEffect>
                                    </a14:imgLayer>
                                  </a14:imgProps>
                                </a:ext>
                                <a:ext uri="{28A0092B-C50C-407E-A947-70E740481C1C}">
                                  <a14:useLocalDpi xmlns:a14="http://schemas.microsoft.com/office/drawing/2010/main"/>
                                </a:ext>
                              </a:extLst>
                            </a:blip>
                            <a:stretch>
                              <a:fillRect/>
                            </a:stretch>
                          </p:blipFill>
                          <p:spPr>
                            <a:xfrm>
                              <a:off x="7864721" y="3677548"/>
                              <a:ext cx="4150688" cy="2742877"/>
                            </a:xfrm>
                            <a:prstGeom prst="rect">
                              <a:avLst/>
                            </a:prstGeom>
                          </p:spPr>
                        </p:pic>
                        <p:pic>
                          <p:nvPicPr>
                            <p:cNvPr id="99" name="Picture 98">
                              <a:extLst>
                                <a:ext uri="{FF2B5EF4-FFF2-40B4-BE49-F238E27FC236}">
                                  <a16:creationId xmlns:a16="http://schemas.microsoft.com/office/drawing/2014/main" id="{F5188361-D861-3ACD-BFEC-FE431F2FC5A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89751" y="4084058"/>
                              <a:ext cx="557756" cy="945089"/>
                            </a:xfrm>
                            <a:prstGeom prst="rect">
                              <a:avLst/>
                            </a:prstGeom>
                          </p:spPr>
                        </p:pic>
                        <p:cxnSp>
                          <p:nvCxnSpPr>
                            <p:cNvPr id="100" name="Straight Connector 99">
                              <a:extLst>
                                <a:ext uri="{FF2B5EF4-FFF2-40B4-BE49-F238E27FC236}">
                                  <a16:creationId xmlns:a16="http://schemas.microsoft.com/office/drawing/2014/main" id="{53809D50-CD44-C2F8-03FD-D2891AC2720C}"/>
                                </a:ext>
                              </a:extLst>
                            </p:cNvPr>
                            <p:cNvCxnSpPr/>
                            <p:nvPr/>
                          </p:nvCxnSpPr>
                          <p:spPr>
                            <a:xfrm>
                              <a:off x="7689751" y="4324026"/>
                              <a:ext cx="537646" cy="573437"/>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01" name="Straight Connector 100">
                              <a:extLst>
                                <a:ext uri="{FF2B5EF4-FFF2-40B4-BE49-F238E27FC236}">
                                  <a16:creationId xmlns:a16="http://schemas.microsoft.com/office/drawing/2014/main" id="{27ADABA5-FFFE-1593-9A82-4F56201BDE7A}"/>
                                </a:ext>
                              </a:extLst>
                            </p:cNvPr>
                            <p:cNvCxnSpPr>
                              <a:cxnSpLocks/>
                            </p:cNvCxnSpPr>
                            <p:nvPr/>
                          </p:nvCxnSpPr>
                          <p:spPr>
                            <a:xfrm flipH="1">
                              <a:off x="7806488" y="4319478"/>
                              <a:ext cx="420909" cy="577985"/>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grpSp>
                      <p:sp>
                        <p:nvSpPr>
                          <p:cNvPr id="97" name="TextBox 96">
                            <a:extLst>
                              <a:ext uri="{FF2B5EF4-FFF2-40B4-BE49-F238E27FC236}">
                                <a16:creationId xmlns:a16="http://schemas.microsoft.com/office/drawing/2014/main" id="{9E9118C7-62B7-B504-1EA7-E779394D84A7}"/>
                              </a:ext>
                            </a:extLst>
                          </p:cNvPr>
                          <p:cNvSpPr txBox="1"/>
                          <p:nvPr/>
                        </p:nvSpPr>
                        <p:spPr>
                          <a:xfrm>
                            <a:off x="7806488" y="2866766"/>
                            <a:ext cx="803472" cy="1084341"/>
                          </a:xfrm>
                          <a:prstGeom prst="rect">
                            <a:avLst/>
                          </a:prstGeom>
                          <a:noFill/>
                        </p:spPr>
                        <p:txBody>
                          <a:bodyPr wrap="none" rtlCol="0">
                            <a:spAutoFit/>
                          </a:bodyPr>
                          <a:lstStyle/>
                          <a:p>
                            <a:r>
                              <a:rPr lang="en-US" b="1"/>
                              <a:t> </a:t>
                            </a:r>
                          </a:p>
                        </p:txBody>
                      </p:sp>
                    </p:grpSp>
                    <p:cxnSp>
                      <p:nvCxnSpPr>
                        <p:cNvPr id="95" name="Straight Arrow Connector 94">
                          <a:extLst>
                            <a:ext uri="{FF2B5EF4-FFF2-40B4-BE49-F238E27FC236}">
                              <a16:creationId xmlns:a16="http://schemas.microsoft.com/office/drawing/2014/main" id="{BAD6BDD5-3CFB-1DD3-0855-58A273B4626F}"/>
                            </a:ext>
                          </a:extLst>
                        </p:cNvPr>
                        <p:cNvCxnSpPr>
                          <a:cxnSpLocks/>
                        </p:cNvCxnSpPr>
                        <p:nvPr/>
                      </p:nvCxnSpPr>
                      <p:spPr>
                        <a:xfrm flipH="1">
                          <a:off x="8456799" y="5467049"/>
                          <a:ext cx="3818" cy="136461"/>
                        </a:xfrm>
                        <a:prstGeom prst="straightConnector1">
                          <a:avLst/>
                        </a:prstGeom>
                        <a:ln w="3175">
                          <a:tailEnd type="triangle"/>
                        </a:ln>
                      </p:spPr>
                      <p:style>
                        <a:lnRef idx="1">
                          <a:schemeClr val="dk1"/>
                        </a:lnRef>
                        <a:fillRef idx="0">
                          <a:schemeClr val="dk1"/>
                        </a:fillRef>
                        <a:effectRef idx="0">
                          <a:schemeClr val="dk1"/>
                        </a:effectRef>
                        <a:fontRef idx="minor">
                          <a:schemeClr val="tx1"/>
                        </a:fontRef>
                      </p:style>
                    </p:cxnSp>
                  </p:grpSp>
                </p:grpSp>
              </p:grpSp>
              <p:pic>
                <p:nvPicPr>
                  <p:cNvPr id="50" name="Picture 49">
                    <a:extLst>
                      <a:ext uri="{FF2B5EF4-FFF2-40B4-BE49-F238E27FC236}">
                        <a16:creationId xmlns:a16="http://schemas.microsoft.com/office/drawing/2014/main" id="{8E7153CF-0F8E-0A5C-B22C-7795B95A421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5400000">
                    <a:off x="5778108" y="1753033"/>
                    <a:ext cx="1978216" cy="1114899"/>
                  </a:xfrm>
                  <a:prstGeom prst="rect">
                    <a:avLst/>
                  </a:prstGeom>
                </p:spPr>
              </p:pic>
              <p:pic>
                <p:nvPicPr>
                  <p:cNvPr id="52" name="Picture 51">
                    <a:extLst>
                      <a:ext uri="{FF2B5EF4-FFF2-40B4-BE49-F238E27FC236}">
                        <a16:creationId xmlns:a16="http://schemas.microsoft.com/office/drawing/2014/main" id="{91ADE304-9D1D-0284-B129-8F1B5BB325E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221978" y="1325634"/>
                    <a:ext cx="985002" cy="835190"/>
                  </a:xfrm>
                  <a:prstGeom prst="rect">
                    <a:avLst/>
                  </a:prstGeom>
                </p:spPr>
              </p:pic>
            </p:grpSp>
            <p:sp>
              <p:nvSpPr>
                <p:cNvPr id="103" name="Rectangle 102">
                  <a:extLst>
                    <a:ext uri="{FF2B5EF4-FFF2-40B4-BE49-F238E27FC236}">
                      <a16:creationId xmlns:a16="http://schemas.microsoft.com/office/drawing/2014/main" id="{55734F16-5CBD-5641-1902-AE30A4DA4368}"/>
                    </a:ext>
                  </a:extLst>
                </p:cNvPr>
                <p:cNvSpPr/>
                <p:nvPr/>
              </p:nvSpPr>
              <p:spPr>
                <a:xfrm rot="21051369">
                  <a:off x="6413730" y="1671618"/>
                  <a:ext cx="297394" cy="4688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grpSp>
        <p:grpSp>
          <p:nvGrpSpPr>
            <p:cNvPr id="8" name="Group 7">
              <a:extLst>
                <a:ext uri="{FF2B5EF4-FFF2-40B4-BE49-F238E27FC236}">
                  <a16:creationId xmlns:a16="http://schemas.microsoft.com/office/drawing/2014/main" id="{25A09385-8D65-7C3C-9729-D71780FEEAD9}"/>
                </a:ext>
              </a:extLst>
            </p:cNvPr>
            <p:cNvGrpSpPr/>
            <p:nvPr/>
          </p:nvGrpSpPr>
          <p:grpSpPr>
            <a:xfrm>
              <a:off x="9947623" y="4644354"/>
              <a:ext cx="336219" cy="1238658"/>
              <a:chOff x="4231589" y="4636881"/>
              <a:chExt cx="336219" cy="1238658"/>
            </a:xfrm>
          </p:grpSpPr>
          <p:sp>
            <p:nvSpPr>
              <p:cNvPr id="2" name="TextBox 1">
                <a:extLst>
                  <a:ext uri="{FF2B5EF4-FFF2-40B4-BE49-F238E27FC236}">
                    <a16:creationId xmlns:a16="http://schemas.microsoft.com/office/drawing/2014/main" id="{615222FB-E998-AF2C-C5AA-F08C7D92E8B9}"/>
                  </a:ext>
                </a:extLst>
              </p:cNvPr>
              <p:cNvSpPr txBox="1"/>
              <p:nvPr/>
            </p:nvSpPr>
            <p:spPr>
              <a:xfrm>
                <a:off x="4239830" y="4636881"/>
                <a:ext cx="274434" cy="307777"/>
              </a:xfrm>
              <a:prstGeom prst="rect">
                <a:avLst/>
              </a:prstGeom>
              <a:noFill/>
            </p:spPr>
            <p:txBody>
              <a:bodyPr wrap="none" rtlCol="0">
                <a:spAutoFit/>
              </a:bodyPr>
              <a:lstStyle/>
              <a:p>
                <a:r>
                  <a:rPr lang="en-US" sz="1400"/>
                  <a:t>*</a:t>
                </a:r>
              </a:p>
            </p:txBody>
          </p:sp>
          <p:sp>
            <p:nvSpPr>
              <p:cNvPr id="3" name="TextBox 2">
                <a:extLst>
                  <a:ext uri="{FF2B5EF4-FFF2-40B4-BE49-F238E27FC236}">
                    <a16:creationId xmlns:a16="http://schemas.microsoft.com/office/drawing/2014/main" id="{A4CE4C3F-6000-2181-94AF-7E5B53CA2B55}"/>
                  </a:ext>
                </a:extLst>
              </p:cNvPr>
              <p:cNvSpPr txBox="1"/>
              <p:nvPr/>
            </p:nvSpPr>
            <p:spPr>
              <a:xfrm>
                <a:off x="4231589" y="5098202"/>
                <a:ext cx="274434" cy="307777"/>
              </a:xfrm>
              <a:prstGeom prst="rect">
                <a:avLst/>
              </a:prstGeom>
              <a:noFill/>
            </p:spPr>
            <p:txBody>
              <a:bodyPr wrap="none" rtlCol="0">
                <a:spAutoFit/>
              </a:bodyPr>
              <a:lstStyle/>
              <a:p>
                <a:r>
                  <a:rPr lang="en-US" sz="1400"/>
                  <a:t>*</a:t>
                </a:r>
              </a:p>
            </p:txBody>
          </p:sp>
          <p:sp>
            <p:nvSpPr>
              <p:cNvPr id="6" name="TextBox 5">
                <a:extLst>
                  <a:ext uri="{FF2B5EF4-FFF2-40B4-BE49-F238E27FC236}">
                    <a16:creationId xmlns:a16="http://schemas.microsoft.com/office/drawing/2014/main" id="{F738A6F3-11AA-584C-7B91-4D7BC42E9427}"/>
                  </a:ext>
                </a:extLst>
              </p:cNvPr>
              <p:cNvSpPr txBox="1"/>
              <p:nvPr/>
            </p:nvSpPr>
            <p:spPr>
              <a:xfrm>
                <a:off x="4293374" y="5271197"/>
                <a:ext cx="274434" cy="307777"/>
              </a:xfrm>
              <a:prstGeom prst="rect">
                <a:avLst/>
              </a:prstGeom>
              <a:noFill/>
            </p:spPr>
            <p:txBody>
              <a:bodyPr wrap="none" rtlCol="0">
                <a:spAutoFit/>
              </a:bodyPr>
              <a:lstStyle/>
              <a:p>
                <a:r>
                  <a:rPr lang="en-US" sz="1400"/>
                  <a:t>*</a:t>
                </a:r>
              </a:p>
            </p:txBody>
          </p:sp>
          <p:sp>
            <p:nvSpPr>
              <p:cNvPr id="7" name="TextBox 6">
                <a:extLst>
                  <a:ext uri="{FF2B5EF4-FFF2-40B4-BE49-F238E27FC236}">
                    <a16:creationId xmlns:a16="http://schemas.microsoft.com/office/drawing/2014/main" id="{5F3C9007-51A5-C188-06F9-9AD48C784677}"/>
                  </a:ext>
                </a:extLst>
              </p:cNvPr>
              <p:cNvSpPr txBox="1"/>
              <p:nvPr/>
            </p:nvSpPr>
            <p:spPr>
              <a:xfrm>
                <a:off x="4231590" y="5567762"/>
                <a:ext cx="274434" cy="307777"/>
              </a:xfrm>
              <a:prstGeom prst="rect">
                <a:avLst/>
              </a:prstGeom>
              <a:noFill/>
            </p:spPr>
            <p:txBody>
              <a:bodyPr wrap="none" rtlCol="0">
                <a:spAutoFit/>
              </a:bodyPr>
              <a:lstStyle/>
              <a:p>
                <a:r>
                  <a:rPr lang="en-US" sz="1400"/>
                  <a:t>*</a:t>
                </a:r>
              </a:p>
            </p:txBody>
          </p:sp>
        </p:grpSp>
      </p:grpSp>
      <p:grpSp>
        <p:nvGrpSpPr>
          <p:cNvPr id="39" name="Group 38">
            <a:extLst>
              <a:ext uri="{FF2B5EF4-FFF2-40B4-BE49-F238E27FC236}">
                <a16:creationId xmlns:a16="http://schemas.microsoft.com/office/drawing/2014/main" id="{69AFCD64-E8FD-1E63-8A00-DF6D714BA151}"/>
              </a:ext>
            </a:extLst>
          </p:cNvPr>
          <p:cNvGrpSpPr/>
          <p:nvPr/>
        </p:nvGrpSpPr>
        <p:grpSpPr>
          <a:xfrm>
            <a:off x="119968" y="816998"/>
            <a:ext cx="11525410" cy="5914761"/>
            <a:chOff x="-3313076" y="797612"/>
            <a:chExt cx="11525410" cy="5914761"/>
          </a:xfrm>
        </p:grpSpPr>
        <p:grpSp>
          <p:nvGrpSpPr>
            <p:cNvPr id="4" name="Group 3">
              <a:extLst>
                <a:ext uri="{FF2B5EF4-FFF2-40B4-BE49-F238E27FC236}">
                  <a16:creationId xmlns:a16="http://schemas.microsoft.com/office/drawing/2014/main" id="{078087FF-A83F-02F4-B02C-3E6A24EA40D7}"/>
                </a:ext>
              </a:extLst>
            </p:cNvPr>
            <p:cNvGrpSpPr/>
            <p:nvPr/>
          </p:nvGrpSpPr>
          <p:grpSpPr>
            <a:xfrm>
              <a:off x="-3313076" y="5127085"/>
              <a:ext cx="3340245" cy="707886"/>
              <a:chOff x="-3313076" y="3679226"/>
              <a:chExt cx="3340245" cy="707886"/>
            </a:xfrm>
          </p:grpSpPr>
          <p:cxnSp>
            <p:nvCxnSpPr>
              <p:cNvPr id="90" name="Straight Connector 89">
                <a:extLst>
                  <a:ext uri="{FF2B5EF4-FFF2-40B4-BE49-F238E27FC236}">
                    <a16:creationId xmlns:a16="http://schemas.microsoft.com/office/drawing/2014/main" id="{E5832281-97F1-CC48-866D-4DA6C86597BB}"/>
                  </a:ext>
                </a:extLst>
              </p:cNvPr>
              <p:cNvCxnSpPr/>
              <p:nvPr/>
            </p:nvCxnSpPr>
            <p:spPr>
              <a:xfrm flipH="1">
                <a:off x="-3313076" y="3905213"/>
                <a:ext cx="15604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629F23B0-4BF9-7041-A1E5-F94AFDE93B25}"/>
                  </a:ext>
                </a:extLst>
              </p:cNvPr>
              <p:cNvSpPr txBox="1"/>
              <p:nvPr/>
            </p:nvSpPr>
            <p:spPr>
              <a:xfrm>
                <a:off x="-3210751" y="3687639"/>
                <a:ext cx="704039" cy="400110"/>
              </a:xfrm>
              <a:prstGeom prst="rect">
                <a:avLst/>
              </a:prstGeom>
              <a:noFill/>
            </p:spPr>
            <p:txBody>
              <a:bodyPr wrap="none" rtlCol="0">
                <a:spAutoFit/>
              </a:bodyPr>
              <a:lstStyle/>
              <a:p>
                <a:pPr defTabSz="914363">
                  <a:defRPr/>
                </a:pPr>
                <a:r>
                  <a:rPr lang="en-US" sz="2000" b="1">
                    <a:solidFill>
                      <a:prstClr val="black"/>
                    </a:solidFill>
                    <a:latin typeface="Calibri"/>
                  </a:rPr>
                  <a:t>2014</a:t>
                </a:r>
              </a:p>
            </p:txBody>
          </p:sp>
          <p:sp>
            <p:nvSpPr>
              <p:cNvPr id="93" name="TextBox 92">
                <a:extLst>
                  <a:ext uri="{FF2B5EF4-FFF2-40B4-BE49-F238E27FC236}">
                    <a16:creationId xmlns:a16="http://schemas.microsoft.com/office/drawing/2014/main" id="{E4C008F3-F2D6-2B43-A3FF-C97163F15111}"/>
                  </a:ext>
                </a:extLst>
              </p:cNvPr>
              <p:cNvSpPr txBox="1"/>
              <p:nvPr/>
            </p:nvSpPr>
            <p:spPr>
              <a:xfrm>
                <a:off x="-2491334" y="3679226"/>
                <a:ext cx="2518503" cy="707886"/>
              </a:xfrm>
              <a:prstGeom prst="rect">
                <a:avLst/>
              </a:prstGeom>
              <a:noFill/>
            </p:spPr>
            <p:txBody>
              <a:bodyPr wrap="square" rtlCol="0">
                <a:spAutoFit/>
              </a:bodyPr>
              <a:lstStyle/>
              <a:p>
                <a:pPr defTabSz="914363">
                  <a:defRPr/>
                </a:pPr>
                <a:r>
                  <a:rPr lang="en-US" sz="2000" b="1" i="1">
                    <a:solidFill>
                      <a:prstClr val="black"/>
                    </a:solidFill>
                    <a:latin typeface="Calibri" panose="020F0502020204030204"/>
                  </a:rPr>
                  <a:t>STING1 </a:t>
                </a:r>
              </a:p>
              <a:p>
                <a:pPr defTabSz="914363">
                  <a:defRPr/>
                </a:pPr>
                <a:r>
                  <a:rPr lang="en-US" sz="2000" b="1">
                    <a:solidFill>
                      <a:prstClr val="black"/>
                    </a:solidFill>
                    <a:latin typeface="Calibri" panose="020F0502020204030204"/>
                  </a:rPr>
                  <a:t>causes SAVI</a:t>
                </a:r>
                <a:r>
                  <a:rPr lang="en-US" sz="2000">
                    <a:solidFill>
                      <a:prstClr val="black"/>
                    </a:solidFill>
                    <a:latin typeface="Calibri" panose="020F0502020204030204"/>
                  </a:rPr>
                  <a:t> </a:t>
                </a:r>
              </a:p>
            </p:txBody>
          </p:sp>
        </p:grpSp>
        <p:grpSp>
          <p:nvGrpSpPr>
            <p:cNvPr id="20" name="Group 19">
              <a:extLst>
                <a:ext uri="{FF2B5EF4-FFF2-40B4-BE49-F238E27FC236}">
                  <a16:creationId xmlns:a16="http://schemas.microsoft.com/office/drawing/2014/main" id="{ECD2E29F-391E-F6D1-4F9B-799CB6FA1967}"/>
                </a:ext>
              </a:extLst>
            </p:cNvPr>
            <p:cNvGrpSpPr/>
            <p:nvPr/>
          </p:nvGrpSpPr>
          <p:grpSpPr>
            <a:xfrm>
              <a:off x="5882071" y="797612"/>
              <a:ext cx="2330263" cy="5228092"/>
              <a:chOff x="9483588" y="597490"/>
              <a:chExt cx="2330263" cy="5228092"/>
            </a:xfrm>
          </p:grpSpPr>
          <p:grpSp>
            <p:nvGrpSpPr>
              <p:cNvPr id="18" name="Group 17">
                <a:extLst>
                  <a:ext uri="{FF2B5EF4-FFF2-40B4-BE49-F238E27FC236}">
                    <a16:creationId xmlns:a16="http://schemas.microsoft.com/office/drawing/2014/main" id="{C5494928-F6F1-C410-4FB3-19CF22435D46}"/>
                  </a:ext>
                </a:extLst>
              </p:cNvPr>
              <p:cNvGrpSpPr/>
              <p:nvPr/>
            </p:nvGrpSpPr>
            <p:grpSpPr>
              <a:xfrm>
                <a:off x="9483588" y="597490"/>
                <a:ext cx="2330263" cy="5228092"/>
                <a:chOff x="9557184" y="593063"/>
                <a:chExt cx="2330263" cy="5228092"/>
              </a:xfrm>
            </p:grpSpPr>
            <p:grpSp>
              <p:nvGrpSpPr>
                <p:cNvPr id="16" name="Group 15">
                  <a:extLst>
                    <a:ext uri="{FF2B5EF4-FFF2-40B4-BE49-F238E27FC236}">
                      <a16:creationId xmlns:a16="http://schemas.microsoft.com/office/drawing/2014/main" id="{0C24A7C4-64BB-37B8-26F8-D269572A5DB1}"/>
                    </a:ext>
                  </a:extLst>
                </p:cNvPr>
                <p:cNvGrpSpPr/>
                <p:nvPr/>
              </p:nvGrpSpPr>
              <p:grpSpPr>
                <a:xfrm>
                  <a:off x="9557184" y="593063"/>
                  <a:ext cx="2330263" cy="5228092"/>
                  <a:chOff x="9511734" y="580845"/>
                  <a:chExt cx="2330263" cy="5228092"/>
                </a:xfrm>
              </p:grpSpPr>
              <p:grpSp>
                <p:nvGrpSpPr>
                  <p:cNvPr id="78" name="Group 77">
                    <a:extLst>
                      <a:ext uri="{FF2B5EF4-FFF2-40B4-BE49-F238E27FC236}">
                        <a16:creationId xmlns:a16="http://schemas.microsoft.com/office/drawing/2014/main" id="{D64E5BFF-2AA0-1244-BECE-AB3CC8A2A794}"/>
                      </a:ext>
                    </a:extLst>
                  </p:cNvPr>
                  <p:cNvGrpSpPr/>
                  <p:nvPr/>
                </p:nvGrpSpPr>
                <p:grpSpPr>
                  <a:xfrm>
                    <a:off x="9548349" y="898179"/>
                    <a:ext cx="2293648" cy="4910758"/>
                    <a:chOff x="5136242" y="763927"/>
                    <a:chExt cx="2336329" cy="5797400"/>
                  </a:xfrm>
                </p:grpSpPr>
                <p:pic>
                  <p:nvPicPr>
                    <p:cNvPr id="83" name="Picture 82">
                      <a:extLst>
                        <a:ext uri="{FF2B5EF4-FFF2-40B4-BE49-F238E27FC236}">
                          <a16:creationId xmlns:a16="http://schemas.microsoft.com/office/drawing/2014/main" id="{2B44B828-1999-3A49-9CBC-4FE7FCC41AB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36242" y="763927"/>
                      <a:ext cx="2310306" cy="2866882"/>
                    </a:xfrm>
                    <a:prstGeom prst="rect">
                      <a:avLst/>
                    </a:prstGeom>
                  </p:spPr>
                </p:pic>
                <p:grpSp>
                  <p:nvGrpSpPr>
                    <p:cNvPr id="84" name="Group 83">
                      <a:extLst>
                        <a:ext uri="{FF2B5EF4-FFF2-40B4-BE49-F238E27FC236}">
                          <a16:creationId xmlns:a16="http://schemas.microsoft.com/office/drawing/2014/main" id="{33CE687B-508E-354F-A104-2E5CE13B07C4}"/>
                        </a:ext>
                      </a:extLst>
                    </p:cNvPr>
                    <p:cNvGrpSpPr/>
                    <p:nvPr/>
                  </p:nvGrpSpPr>
                  <p:grpSpPr>
                    <a:xfrm>
                      <a:off x="5184676" y="3904031"/>
                      <a:ext cx="2287895" cy="2657296"/>
                      <a:chOff x="614169" y="2767570"/>
                      <a:chExt cx="2287895" cy="2657296"/>
                    </a:xfrm>
                  </p:grpSpPr>
                  <p:sp>
                    <p:nvSpPr>
                      <p:cNvPr id="85" name="Rectangle 84">
                        <a:extLst>
                          <a:ext uri="{FF2B5EF4-FFF2-40B4-BE49-F238E27FC236}">
                            <a16:creationId xmlns:a16="http://schemas.microsoft.com/office/drawing/2014/main" id="{44247BDB-F2F3-3F40-BAE9-6C98D168B412}"/>
                          </a:ext>
                        </a:extLst>
                      </p:cNvPr>
                      <p:cNvSpPr/>
                      <p:nvPr/>
                    </p:nvSpPr>
                    <p:spPr>
                      <a:xfrm>
                        <a:off x="614169" y="2767570"/>
                        <a:ext cx="2287894" cy="265729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6" name="Picture 85">
                        <a:extLst>
                          <a:ext uri="{FF2B5EF4-FFF2-40B4-BE49-F238E27FC236}">
                            <a16:creationId xmlns:a16="http://schemas.microsoft.com/office/drawing/2014/main" id="{D7CF1A00-D96C-A94F-AB0F-7BDBAA2FC75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85550" y="3381264"/>
                        <a:ext cx="2216514" cy="1978173"/>
                      </a:xfrm>
                      <a:prstGeom prst="rect">
                        <a:avLst/>
                      </a:prstGeom>
                    </p:spPr>
                  </p:pic>
                </p:grpSp>
              </p:grpSp>
              <p:sp>
                <p:nvSpPr>
                  <p:cNvPr id="11" name="TextBox 10">
                    <a:extLst>
                      <a:ext uri="{FF2B5EF4-FFF2-40B4-BE49-F238E27FC236}">
                        <a16:creationId xmlns:a16="http://schemas.microsoft.com/office/drawing/2014/main" id="{C50B714B-9BD7-AF6E-3DBD-9EDAA5946DA7}"/>
                      </a:ext>
                    </a:extLst>
                  </p:cNvPr>
                  <p:cNvSpPr txBox="1"/>
                  <p:nvPr/>
                </p:nvSpPr>
                <p:spPr>
                  <a:xfrm>
                    <a:off x="9511734" y="580845"/>
                    <a:ext cx="845103" cy="369332"/>
                  </a:xfrm>
                  <a:prstGeom prst="rect">
                    <a:avLst/>
                  </a:prstGeom>
                  <a:noFill/>
                </p:spPr>
                <p:txBody>
                  <a:bodyPr wrap="none" rtlCol="0">
                    <a:spAutoFit/>
                  </a:bodyPr>
                  <a:lstStyle/>
                  <a:p>
                    <a:r>
                      <a:rPr lang="en-US" b="1" dirty="0">
                        <a:solidFill>
                          <a:srgbClr val="FF0000"/>
                        </a:solidFill>
                      </a:rPr>
                      <a:t>n~100</a:t>
                    </a:r>
                  </a:p>
                </p:txBody>
              </p:sp>
              <p:sp>
                <p:nvSpPr>
                  <p:cNvPr id="15" name="TextBox 14">
                    <a:extLst>
                      <a:ext uri="{FF2B5EF4-FFF2-40B4-BE49-F238E27FC236}">
                        <a16:creationId xmlns:a16="http://schemas.microsoft.com/office/drawing/2014/main" id="{AF814C5F-8D1E-4BD5-2859-C06C3C2582F5}"/>
                      </a:ext>
                    </a:extLst>
                  </p:cNvPr>
                  <p:cNvSpPr txBox="1"/>
                  <p:nvPr/>
                </p:nvSpPr>
                <p:spPr>
                  <a:xfrm>
                    <a:off x="9805845" y="4800696"/>
                    <a:ext cx="668012" cy="247671"/>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prstClr val="black"/>
                        </a:solidFill>
                        <a:effectLst/>
                        <a:uLnTx/>
                        <a:uFillTx/>
                        <a:latin typeface="Calibri" panose="020F0502020204030204"/>
                        <a:ea typeface="+mn-ea"/>
                        <a:cs typeface="+mn-cs"/>
                      </a:rPr>
                      <a:t>STING1</a:t>
                    </a:r>
                  </a:p>
                </p:txBody>
              </p:sp>
            </p:grpSp>
            <p:sp>
              <p:nvSpPr>
                <p:cNvPr id="17" name="TextBox 16">
                  <a:extLst>
                    <a:ext uri="{FF2B5EF4-FFF2-40B4-BE49-F238E27FC236}">
                      <a16:creationId xmlns:a16="http://schemas.microsoft.com/office/drawing/2014/main" id="{6DEA6D02-B333-A47C-8E99-D6C3A8FDF32F}"/>
                    </a:ext>
                  </a:extLst>
                </p:cNvPr>
                <p:cNvSpPr txBox="1"/>
                <p:nvPr/>
              </p:nvSpPr>
              <p:spPr>
                <a:xfrm>
                  <a:off x="9972657" y="3582974"/>
                  <a:ext cx="1721963" cy="2607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STING autoactivation</a:t>
                  </a:r>
                </a:p>
              </p:txBody>
            </p:sp>
          </p:grpSp>
          <p:sp>
            <p:nvSpPr>
              <p:cNvPr id="19" name="TextBox 18">
                <a:extLst>
                  <a:ext uri="{FF2B5EF4-FFF2-40B4-BE49-F238E27FC236}">
                    <a16:creationId xmlns:a16="http://schemas.microsoft.com/office/drawing/2014/main" id="{AFE6E2F5-B541-1886-80DF-6BFBBC0AE56D}"/>
                  </a:ext>
                </a:extLst>
              </p:cNvPr>
              <p:cNvSpPr txBox="1"/>
              <p:nvPr/>
            </p:nvSpPr>
            <p:spPr>
              <a:xfrm>
                <a:off x="11263702" y="4638444"/>
                <a:ext cx="516495" cy="19552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Calibri" panose="020F0502020204030204"/>
                    <a:ea typeface="+mn-ea"/>
                    <a:cs typeface="+mn-cs"/>
                  </a:rPr>
                  <a:t>STING1</a:t>
                </a:r>
              </a:p>
            </p:txBody>
          </p:sp>
        </p:grpSp>
        <p:sp>
          <p:nvSpPr>
            <p:cNvPr id="23" name="TextBox 22">
              <a:extLst>
                <a:ext uri="{FF2B5EF4-FFF2-40B4-BE49-F238E27FC236}">
                  <a16:creationId xmlns:a16="http://schemas.microsoft.com/office/drawing/2014/main" id="{A37EB59B-742F-F1EE-30DE-9FFAEA815BB7}"/>
                </a:ext>
              </a:extLst>
            </p:cNvPr>
            <p:cNvSpPr txBox="1"/>
            <p:nvPr/>
          </p:nvSpPr>
          <p:spPr>
            <a:xfrm>
              <a:off x="6265730" y="6250708"/>
              <a:ext cx="18137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cs typeface="Arial" panose="020B0604020202020204" pitchFamily="34" charset="0"/>
                </a:rPr>
                <a:t>Liu Y et al. </a:t>
              </a:r>
              <a:r>
                <a:rPr kumimoji="0" lang="en-US" sz="1200" b="1" i="1" u="none" strike="noStrike" kern="1200" cap="none" spc="0" normalizeH="0" baseline="0" noProof="0">
                  <a:ln>
                    <a:noFill/>
                  </a:ln>
                  <a:solidFill>
                    <a:prstClr val="black"/>
                  </a:solidFill>
                  <a:effectLst/>
                  <a:uLnTx/>
                  <a:uFillTx/>
                  <a:cs typeface="Arial" panose="020B0604020202020204" pitchFamily="34" charset="0"/>
                </a:rPr>
                <a:t>NEJM</a:t>
              </a:r>
              <a:r>
                <a:rPr kumimoji="0" lang="en-US" sz="1200" b="1" i="0" u="none" strike="noStrike" kern="1200" cap="none" spc="0" normalizeH="0" baseline="0" noProof="0">
                  <a:ln>
                    <a:noFill/>
                  </a:ln>
                  <a:solidFill>
                    <a:prstClr val="black"/>
                  </a:solidFill>
                  <a:effectLst/>
                  <a:uLnTx/>
                  <a:uFillTx/>
                  <a:cs typeface="Arial" panose="020B0604020202020204" pitchFamily="34" charset="0"/>
                </a:rPr>
                <a:t> 2014</a:t>
              </a:r>
              <a:r>
                <a:rPr kumimoji="0" lang="en-US" sz="1200" b="0" i="0" u="none" strike="noStrike" kern="1200" cap="none" spc="0" normalizeH="0" baseline="0" noProof="0">
                  <a:ln>
                    <a:noFill/>
                  </a:ln>
                  <a:solidFill>
                    <a:prstClr val="black"/>
                  </a:solidFill>
                  <a:effectLst/>
                  <a:uLnTx/>
                  <a:uFillTx/>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cs typeface="Arial" panose="020B0604020202020204" pitchFamily="34" charset="0"/>
                </a:rPr>
                <a:t>Jeremiah N et al. </a:t>
              </a:r>
              <a:r>
                <a:rPr kumimoji="0" lang="en-US" sz="1200" b="1" i="1" u="none" strike="noStrike" kern="1200" cap="none" spc="0" normalizeH="0" baseline="0" noProof="0">
                  <a:ln>
                    <a:noFill/>
                  </a:ln>
                  <a:solidFill>
                    <a:prstClr val="black"/>
                  </a:solidFill>
                  <a:effectLst/>
                  <a:uLnTx/>
                  <a:uFillTx/>
                  <a:cs typeface="Arial" panose="020B0604020202020204" pitchFamily="34" charset="0"/>
                </a:rPr>
                <a:t>JCI </a:t>
              </a:r>
              <a:r>
                <a:rPr kumimoji="0" lang="en-US" sz="1200" b="1" i="0" u="none" strike="noStrike" kern="1200" cap="none" spc="0" normalizeH="0" baseline="0" noProof="0">
                  <a:ln>
                    <a:noFill/>
                  </a:ln>
                  <a:solidFill>
                    <a:prstClr val="black"/>
                  </a:solidFill>
                  <a:effectLst/>
                  <a:uLnTx/>
                  <a:uFillTx/>
                  <a:cs typeface="Arial" panose="020B0604020202020204" pitchFamily="34" charset="0"/>
                </a:rPr>
                <a:t>2014</a:t>
              </a:r>
            </a:p>
          </p:txBody>
        </p:sp>
      </p:grpSp>
      <p:grpSp>
        <p:nvGrpSpPr>
          <p:cNvPr id="31" name="Group 30">
            <a:extLst>
              <a:ext uri="{FF2B5EF4-FFF2-40B4-BE49-F238E27FC236}">
                <a16:creationId xmlns:a16="http://schemas.microsoft.com/office/drawing/2014/main" id="{6D4A23DB-F828-EA7E-928F-0469EDD36507}"/>
              </a:ext>
            </a:extLst>
          </p:cNvPr>
          <p:cNvGrpSpPr/>
          <p:nvPr/>
        </p:nvGrpSpPr>
        <p:grpSpPr>
          <a:xfrm>
            <a:off x="9393664" y="4637341"/>
            <a:ext cx="1070523" cy="392282"/>
            <a:chOff x="8093139" y="4696465"/>
            <a:chExt cx="636497" cy="188698"/>
          </a:xfrm>
        </p:grpSpPr>
        <p:sp>
          <p:nvSpPr>
            <p:cNvPr id="27" name="Oval 26">
              <a:extLst>
                <a:ext uri="{FF2B5EF4-FFF2-40B4-BE49-F238E27FC236}">
                  <a16:creationId xmlns:a16="http://schemas.microsoft.com/office/drawing/2014/main" id="{175E89D6-68C2-F54A-D303-34DB3CC96027}"/>
                </a:ext>
              </a:extLst>
            </p:cNvPr>
            <p:cNvSpPr/>
            <p:nvPr/>
          </p:nvSpPr>
          <p:spPr>
            <a:xfrm>
              <a:off x="8146676" y="4696465"/>
              <a:ext cx="330076" cy="18869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grpSp>
          <p:nvGrpSpPr>
            <p:cNvPr id="29" name="Group 28">
              <a:extLst>
                <a:ext uri="{FF2B5EF4-FFF2-40B4-BE49-F238E27FC236}">
                  <a16:creationId xmlns:a16="http://schemas.microsoft.com/office/drawing/2014/main" id="{F3B5C9EB-A572-6C8D-9A75-B4393A300A6B}"/>
                </a:ext>
              </a:extLst>
            </p:cNvPr>
            <p:cNvGrpSpPr/>
            <p:nvPr/>
          </p:nvGrpSpPr>
          <p:grpSpPr>
            <a:xfrm>
              <a:off x="8093139" y="4712332"/>
              <a:ext cx="636497" cy="172113"/>
              <a:chOff x="8093139" y="4712332"/>
              <a:chExt cx="636497" cy="172113"/>
            </a:xfrm>
          </p:grpSpPr>
          <p:pic>
            <p:nvPicPr>
              <p:cNvPr id="26" name="Picture 25">
                <a:extLst>
                  <a:ext uri="{FF2B5EF4-FFF2-40B4-BE49-F238E27FC236}">
                    <a16:creationId xmlns:a16="http://schemas.microsoft.com/office/drawing/2014/main" id="{F088CCE4-F1B2-1E81-57C9-AD03B6A7B00C}"/>
                  </a:ext>
                </a:extLst>
              </p:cNvPr>
              <p:cNvPicPr>
                <a:picLocks noChangeAspect="1"/>
              </p:cNvPicPr>
              <p:nvPr/>
            </p:nvPicPr>
            <p:blipFill>
              <a:blip r:embed="rId15"/>
              <a:stretch>
                <a:fillRect/>
              </a:stretch>
            </p:blipFill>
            <p:spPr>
              <a:xfrm>
                <a:off x="8558312" y="4713121"/>
                <a:ext cx="171324" cy="171324"/>
              </a:xfrm>
              <a:prstGeom prst="rect">
                <a:avLst/>
              </a:prstGeom>
            </p:spPr>
          </p:pic>
          <p:sp>
            <p:nvSpPr>
              <p:cNvPr id="28" name="TextBox 27">
                <a:extLst>
                  <a:ext uri="{FF2B5EF4-FFF2-40B4-BE49-F238E27FC236}">
                    <a16:creationId xmlns:a16="http://schemas.microsoft.com/office/drawing/2014/main" id="{8D7FE4C4-77B8-F3BB-A264-7C02DF58C558}"/>
                  </a:ext>
                </a:extLst>
              </p:cNvPr>
              <p:cNvSpPr txBox="1"/>
              <p:nvPr/>
            </p:nvSpPr>
            <p:spPr>
              <a:xfrm>
                <a:off x="8093139" y="4712332"/>
                <a:ext cx="447192" cy="148049"/>
              </a:xfrm>
              <a:prstGeom prst="rect">
                <a:avLst/>
              </a:prstGeom>
              <a:noFill/>
            </p:spPr>
            <p:txBody>
              <a:bodyPr wrap="none" rtlCol="0">
                <a:spAutoFit/>
              </a:bodyPr>
              <a:lstStyle/>
              <a:p>
                <a:r>
                  <a:rPr lang="en-US" sz="1400" b="1"/>
                  <a:t>NF</a:t>
                </a:r>
                <a:r>
                  <a:rPr lang="en-US" sz="1400" b="1">
                    <a:latin typeface="Symbol" pitchFamily="2" charset="2"/>
                  </a:rPr>
                  <a:t>k</a:t>
                </a:r>
                <a:r>
                  <a:rPr lang="en-US" sz="1400" b="1"/>
                  <a:t>B??</a:t>
                </a:r>
              </a:p>
            </p:txBody>
          </p:sp>
        </p:grpSp>
      </p:grpSp>
      <p:grpSp>
        <p:nvGrpSpPr>
          <p:cNvPr id="9" name="Group 8">
            <a:extLst>
              <a:ext uri="{FF2B5EF4-FFF2-40B4-BE49-F238E27FC236}">
                <a16:creationId xmlns:a16="http://schemas.microsoft.com/office/drawing/2014/main" id="{6AD71BC8-64FC-EC33-471A-F2D211BFCDC3}"/>
              </a:ext>
            </a:extLst>
          </p:cNvPr>
          <p:cNvGrpSpPr/>
          <p:nvPr/>
        </p:nvGrpSpPr>
        <p:grpSpPr>
          <a:xfrm>
            <a:off x="196083" y="1855548"/>
            <a:ext cx="2603223" cy="707886"/>
            <a:chOff x="542454" y="1471688"/>
            <a:chExt cx="3792595" cy="707885"/>
          </a:xfrm>
        </p:grpSpPr>
        <p:grpSp>
          <p:nvGrpSpPr>
            <p:cNvPr id="10" name="Group 9">
              <a:extLst>
                <a:ext uri="{FF2B5EF4-FFF2-40B4-BE49-F238E27FC236}">
                  <a16:creationId xmlns:a16="http://schemas.microsoft.com/office/drawing/2014/main" id="{B546838C-3440-3CD3-4ADE-5E795E4F84B4}"/>
                </a:ext>
              </a:extLst>
            </p:cNvPr>
            <p:cNvGrpSpPr/>
            <p:nvPr/>
          </p:nvGrpSpPr>
          <p:grpSpPr>
            <a:xfrm>
              <a:off x="542454" y="1471688"/>
              <a:ext cx="865835" cy="400109"/>
              <a:chOff x="445616" y="825178"/>
              <a:chExt cx="865835" cy="400109"/>
            </a:xfrm>
          </p:grpSpPr>
          <p:cxnSp>
            <p:nvCxnSpPr>
              <p:cNvPr id="14" name="Straight Connector 13">
                <a:extLst>
                  <a:ext uri="{FF2B5EF4-FFF2-40B4-BE49-F238E27FC236}">
                    <a16:creationId xmlns:a16="http://schemas.microsoft.com/office/drawing/2014/main" id="{4D69942D-0350-360D-BCDE-CFC4477069DB}"/>
                  </a:ext>
                </a:extLst>
              </p:cNvPr>
              <p:cNvCxnSpPr/>
              <p:nvPr/>
            </p:nvCxnSpPr>
            <p:spPr>
              <a:xfrm flipH="1">
                <a:off x="445616" y="1035430"/>
                <a:ext cx="165658"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356D41A1-584F-EE80-EF11-8D55260BB86F}"/>
                  </a:ext>
                </a:extLst>
              </p:cNvPr>
              <p:cNvSpPr txBox="1"/>
              <p:nvPr/>
            </p:nvSpPr>
            <p:spPr>
              <a:xfrm>
                <a:off x="607412" y="825178"/>
                <a:ext cx="704039" cy="400109"/>
              </a:xfrm>
              <a:prstGeom prst="rect">
                <a:avLst/>
              </a:prstGeom>
              <a:noFill/>
            </p:spPr>
            <p:txBody>
              <a:bodyPr wrap="none" rtlCol="0">
                <a:spAutoFit/>
              </a:bodyPr>
              <a:lstStyle/>
              <a:p>
                <a:pPr defTabSz="914363">
                  <a:defRPr/>
                </a:pPr>
                <a:r>
                  <a:rPr lang="en-US" sz="2000" b="1">
                    <a:solidFill>
                      <a:prstClr val="black"/>
                    </a:solidFill>
                    <a:latin typeface="Calibri"/>
                  </a:rPr>
                  <a:t>2006</a:t>
                </a:r>
              </a:p>
            </p:txBody>
          </p:sp>
        </p:grpSp>
        <p:sp>
          <p:nvSpPr>
            <p:cNvPr id="12" name="TextBox 11">
              <a:extLst>
                <a:ext uri="{FF2B5EF4-FFF2-40B4-BE49-F238E27FC236}">
                  <a16:creationId xmlns:a16="http://schemas.microsoft.com/office/drawing/2014/main" id="{33771C27-E272-121C-E97E-373B4AD3E937}"/>
                </a:ext>
              </a:extLst>
            </p:cNvPr>
            <p:cNvSpPr txBox="1"/>
            <p:nvPr/>
          </p:nvSpPr>
          <p:spPr>
            <a:xfrm>
              <a:off x="1622519" y="1471688"/>
              <a:ext cx="2712530" cy="707885"/>
            </a:xfrm>
            <a:prstGeom prst="rect">
              <a:avLst/>
            </a:prstGeom>
            <a:noFill/>
          </p:spPr>
          <p:txBody>
            <a:bodyPr wrap="square" rtlCol="0">
              <a:spAutoFit/>
            </a:bodyPr>
            <a:lstStyle/>
            <a:p>
              <a:pPr defTabSz="914363">
                <a:defRPr/>
              </a:pPr>
              <a:r>
                <a:rPr lang="en-US" sz="2000" b="1" i="1">
                  <a:solidFill>
                    <a:prstClr val="black"/>
                  </a:solidFill>
                  <a:latin typeface="Calibri" panose="020F0502020204030204"/>
                </a:rPr>
                <a:t>TREX1</a:t>
              </a:r>
              <a:r>
                <a:rPr lang="en-US" sz="2000" b="1">
                  <a:solidFill>
                    <a:prstClr val="black"/>
                  </a:solidFill>
                  <a:latin typeface="Calibri" panose="020F0502020204030204"/>
                </a:rPr>
                <a:t> and </a:t>
              </a:r>
              <a:r>
                <a:rPr lang="en-US" sz="2000" b="1" i="1">
                  <a:solidFill>
                    <a:prstClr val="black"/>
                  </a:solidFill>
                  <a:latin typeface="Calibri" panose="020F0502020204030204"/>
                </a:rPr>
                <a:t>RNASEH2A-C</a:t>
              </a:r>
              <a:r>
                <a:rPr lang="en-US" sz="2000" b="1">
                  <a:solidFill>
                    <a:prstClr val="black"/>
                  </a:solidFill>
                  <a:latin typeface="Calibri" panose="020F0502020204030204"/>
                </a:rPr>
                <a:t> causes AGS1-4</a:t>
              </a:r>
              <a:endParaRPr lang="en-US" sz="1400">
                <a:solidFill>
                  <a:prstClr val="black"/>
                </a:solidFill>
                <a:latin typeface="Calibri" panose="020F0502020204030204"/>
              </a:endParaRPr>
            </a:p>
          </p:txBody>
        </p:sp>
      </p:grpSp>
      <p:sp>
        <p:nvSpPr>
          <p:cNvPr id="22" name="TextBox 21">
            <a:extLst>
              <a:ext uri="{FF2B5EF4-FFF2-40B4-BE49-F238E27FC236}">
                <a16:creationId xmlns:a16="http://schemas.microsoft.com/office/drawing/2014/main" id="{72338D7D-31C1-1D9D-B568-5067BABA7EF2}"/>
              </a:ext>
            </a:extLst>
          </p:cNvPr>
          <p:cNvSpPr txBox="1"/>
          <p:nvPr/>
        </p:nvSpPr>
        <p:spPr>
          <a:xfrm>
            <a:off x="3046180" y="6302992"/>
            <a:ext cx="2616991" cy="461665"/>
          </a:xfrm>
          <a:prstGeom prst="rect">
            <a:avLst/>
          </a:prstGeom>
          <a:noFill/>
        </p:spPr>
        <p:txBody>
          <a:bodyPr wrap="square" rtlCol="0">
            <a:spAutoFit/>
          </a:bodyPr>
          <a:lstStyle/>
          <a:p>
            <a:r>
              <a:rPr lang="en-US" sz="1200" b="1">
                <a:solidFill>
                  <a:prstClr val="black"/>
                </a:solidFill>
              </a:rPr>
              <a:t>Crow, YJ et al. </a:t>
            </a:r>
            <a:r>
              <a:rPr lang="en-US" sz="1200" b="1" i="1">
                <a:solidFill>
                  <a:prstClr val="black"/>
                </a:solidFill>
              </a:rPr>
              <a:t>Nat Genet </a:t>
            </a:r>
            <a:r>
              <a:rPr lang="en-US" sz="1200" b="1">
                <a:solidFill>
                  <a:prstClr val="black"/>
                </a:solidFill>
              </a:rPr>
              <a:t>2006 </a:t>
            </a:r>
          </a:p>
          <a:p>
            <a:r>
              <a:rPr lang="en-US" sz="1200" b="1">
                <a:solidFill>
                  <a:prstClr val="black"/>
                </a:solidFill>
              </a:rPr>
              <a:t>Crow, YJ et al. </a:t>
            </a:r>
            <a:r>
              <a:rPr lang="en-US" sz="1200" b="1" i="1">
                <a:solidFill>
                  <a:prstClr val="black"/>
                </a:solidFill>
              </a:rPr>
              <a:t>Nat Genet </a:t>
            </a:r>
            <a:r>
              <a:rPr lang="en-US" sz="1200" b="1">
                <a:solidFill>
                  <a:prstClr val="black"/>
                </a:solidFill>
              </a:rPr>
              <a:t>2006</a:t>
            </a:r>
          </a:p>
        </p:txBody>
      </p:sp>
      <p:grpSp>
        <p:nvGrpSpPr>
          <p:cNvPr id="24" name="Group 23">
            <a:extLst>
              <a:ext uri="{FF2B5EF4-FFF2-40B4-BE49-F238E27FC236}">
                <a16:creationId xmlns:a16="http://schemas.microsoft.com/office/drawing/2014/main" id="{368F2DFC-CDE0-B573-B5AF-2F7D83DE7114}"/>
              </a:ext>
            </a:extLst>
          </p:cNvPr>
          <p:cNvGrpSpPr/>
          <p:nvPr/>
        </p:nvGrpSpPr>
        <p:grpSpPr>
          <a:xfrm>
            <a:off x="2950765" y="1144757"/>
            <a:ext cx="2291757" cy="4869710"/>
            <a:chOff x="2741370" y="968897"/>
            <a:chExt cx="2291757" cy="4869710"/>
          </a:xfrm>
        </p:grpSpPr>
        <p:pic>
          <p:nvPicPr>
            <p:cNvPr id="25" name="Picture 24">
              <a:extLst>
                <a:ext uri="{FF2B5EF4-FFF2-40B4-BE49-F238E27FC236}">
                  <a16:creationId xmlns:a16="http://schemas.microsoft.com/office/drawing/2014/main" id="{D6C27D98-7D63-0EA6-2B8F-A17C43247CC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754688" y="968897"/>
              <a:ext cx="2252345" cy="2180780"/>
            </a:xfrm>
            <a:prstGeom prst="rect">
              <a:avLst/>
            </a:prstGeom>
          </p:spPr>
        </p:pic>
        <p:pic>
          <p:nvPicPr>
            <p:cNvPr id="37" name="Picture 36">
              <a:extLst>
                <a:ext uri="{FF2B5EF4-FFF2-40B4-BE49-F238E27FC236}">
                  <a16:creationId xmlns:a16="http://schemas.microsoft.com/office/drawing/2014/main" id="{85DB5AD6-C1F7-DC6E-774F-7F468CEAD7D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741370" y="3581175"/>
              <a:ext cx="2291757" cy="2257432"/>
            </a:xfrm>
            <a:prstGeom prst="rect">
              <a:avLst/>
            </a:prstGeom>
            <a:ln>
              <a:solidFill>
                <a:srgbClr val="0070C0"/>
              </a:solidFill>
            </a:ln>
          </p:spPr>
        </p:pic>
      </p:grpSp>
      <p:sp>
        <p:nvSpPr>
          <p:cNvPr id="38" name="TextBox 37">
            <a:extLst>
              <a:ext uri="{FF2B5EF4-FFF2-40B4-BE49-F238E27FC236}">
                <a16:creationId xmlns:a16="http://schemas.microsoft.com/office/drawing/2014/main" id="{B8DCFE7B-8A96-E5AF-8A91-2ED022562826}"/>
              </a:ext>
            </a:extLst>
          </p:cNvPr>
          <p:cNvSpPr txBox="1"/>
          <p:nvPr/>
        </p:nvSpPr>
        <p:spPr>
          <a:xfrm>
            <a:off x="2950765" y="783982"/>
            <a:ext cx="845103" cy="369332"/>
          </a:xfrm>
          <a:prstGeom prst="rect">
            <a:avLst/>
          </a:prstGeom>
          <a:noFill/>
        </p:spPr>
        <p:txBody>
          <a:bodyPr wrap="none" rtlCol="0">
            <a:spAutoFit/>
          </a:bodyPr>
          <a:lstStyle/>
          <a:p>
            <a:r>
              <a:rPr lang="en-US" b="1" dirty="0">
                <a:solidFill>
                  <a:srgbClr val="FF0000"/>
                </a:solidFill>
              </a:rPr>
              <a:t>n&gt;300</a:t>
            </a:r>
          </a:p>
        </p:txBody>
      </p:sp>
      <p:sp>
        <p:nvSpPr>
          <p:cNvPr id="44" name="Slide Number Placeholder 5">
            <a:extLst>
              <a:ext uri="{FF2B5EF4-FFF2-40B4-BE49-F238E27FC236}">
                <a16:creationId xmlns:a16="http://schemas.microsoft.com/office/drawing/2014/main" id="{1A4BA072-8E3A-CB9F-75F0-DE1275B40779}"/>
              </a:ext>
            </a:extLst>
          </p:cNvPr>
          <p:cNvSpPr>
            <a:spLocks noGrp="1"/>
          </p:cNvSpPr>
          <p:nvPr>
            <p:ph type="sldNum" sz="quarter" idx="12"/>
          </p:nvPr>
        </p:nvSpPr>
        <p:spPr>
          <a:xfrm>
            <a:off x="9394205" y="6592351"/>
            <a:ext cx="2743200" cy="254804"/>
          </a:xfrm>
        </p:spPr>
        <p:txBody>
          <a:bodyPr/>
          <a:lstStyle/>
          <a:p>
            <a:fld id="{C4666328-3739-6F44-9CE9-AF1E45768BE2}" type="slidenum">
              <a:rPr lang="en-US"/>
              <a:t>9</a:t>
            </a:fld>
            <a:endParaRPr lang="en-US"/>
          </a:p>
        </p:txBody>
      </p:sp>
    </p:spTree>
    <p:extLst>
      <p:ext uri="{BB962C8B-B14F-4D97-AF65-F5344CB8AC3E}">
        <p14:creationId xmlns:p14="http://schemas.microsoft.com/office/powerpoint/2010/main" val="155928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Parexel Biotech Template 2019">
  <a:themeElements>
    <a:clrScheme name="Parexel colours Thursday">
      <a:dk1>
        <a:srgbClr val="4E5659"/>
      </a:dk1>
      <a:lt1>
        <a:srgbClr val="FFFFFF"/>
      </a:lt1>
      <a:dk2>
        <a:srgbClr val="8A0050"/>
      </a:dk2>
      <a:lt2>
        <a:srgbClr val="EBECED"/>
      </a:lt2>
      <a:accent1>
        <a:srgbClr val="D3D800"/>
      </a:accent1>
      <a:accent2>
        <a:srgbClr val="2AA834"/>
      </a:accent2>
      <a:accent3>
        <a:srgbClr val="00A9CB"/>
      </a:accent3>
      <a:accent4>
        <a:srgbClr val="0079A3"/>
      </a:accent4>
      <a:accent5>
        <a:srgbClr val="003E6E"/>
      </a:accent5>
      <a:accent6>
        <a:srgbClr val="E94E04"/>
      </a:accent6>
      <a:hlink>
        <a:srgbClr val="4D565B"/>
      </a:hlink>
      <a:folHlink>
        <a:srgbClr val="4E56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0070C0"/>
          </a:solidFill>
          <a:prstDash val="sysDot"/>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234000" indent="-234000" algn="l">
          <a:lnSpc>
            <a:spcPct val="110000"/>
          </a:lnSpc>
          <a:spcBef>
            <a:spcPts val="900"/>
          </a:spcBef>
          <a:buBlip>
            <a:blip xmlns:r="http://schemas.openxmlformats.org/officeDocument/2006/relationships" r:embed="rId1"/>
          </a:buBlip>
          <a:defRPr sz="2200" dirty="0" err="1" smtClean="0"/>
        </a:defPPr>
      </a:lstStyle>
    </a:txDef>
  </a:objectDefaults>
  <a:extraClrSchemeLst/>
  <a:extLst>
    <a:ext uri="{05A4C25C-085E-4340-85A3-A5531E510DB2}">
      <thm15:themeFamily xmlns:thm15="http://schemas.microsoft.com/office/thememl/2012/main" name="PORTICO_247673_Internal Meeting" id="{4F9740FA-C0E0-4522-A3F7-23B848B8A5D6}" vid="{5FD8CE8A-C7EA-4BD2-B142-BADE1174C523}"/>
    </a:ext>
  </a:extLst>
</a:theme>
</file>

<file path=ppt/theme/theme2.xml><?xml version="1.0" encoding="utf-8"?>
<a:theme xmlns:a="http://schemas.openxmlformats.org/drawingml/2006/main" name="Parexel Corporate Template 2022">
  <a:themeElements>
    <a:clrScheme name="Parexel updated">
      <a:dk1>
        <a:srgbClr val="4E565B"/>
      </a:dk1>
      <a:lt1>
        <a:srgbClr val="FFFFFF"/>
      </a:lt1>
      <a:dk2>
        <a:srgbClr val="8A0050"/>
      </a:dk2>
      <a:lt2>
        <a:srgbClr val="EBECED"/>
      </a:lt2>
      <a:accent1>
        <a:srgbClr val="D3D800"/>
      </a:accent1>
      <a:accent2>
        <a:srgbClr val="2AA834"/>
      </a:accent2>
      <a:accent3>
        <a:srgbClr val="00A9CB"/>
      </a:accent3>
      <a:accent4>
        <a:srgbClr val="0079A3"/>
      </a:accent4>
      <a:accent5>
        <a:srgbClr val="003E6E"/>
      </a:accent5>
      <a:accent6>
        <a:srgbClr val="E94E04"/>
      </a:accent6>
      <a:hlink>
        <a:srgbClr val="4E565B"/>
      </a:hlink>
      <a:folHlink>
        <a:srgbClr val="4E56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234000" indent="-234000" algn="l">
          <a:lnSpc>
            <a:spcPct val="110000"/>
          </a:lnSpc>
          <a:spcBef>
            <a:spcPts val="900"/>
          </a:spcBef>
          <a:buBlip>
            <a:blip xmlns:r="http://schemas.openxmlformats.org/officeDocument/2006/relationships" r:embed="rId1"/>
          </a:buBlip>
          <a:defRPr sz="2200" dirty="0" err="1" smtClean="0"/>
        </a:defPPr>
      </a:lstStyle>
    </a:txDef>
  </a:objectDefaults>
  <a:extraClrSchemeLst/>
  <a:extLst>
    <a:ext uri="{05A4C25C-085E-4340-85A3-A5531E510DB2}">
      <thm15:themeFamily xmlns:thm15="http://schemas.microsoft.com/office/thememl/2012/main" name="Parexel PPT template.potx" id="{2D698A27-D37A-433C-83D5-FE4B02A77E58}" vid="{E8FB84B0-70F0-4BCC-841A-251EAF0AFCF7}"/>
    </a:ext>
  </a:extLst>
</a:theme>
</file>

<file path=ppt/theme/theme3.xml><?xml version="1.0" encoding="utf-8"?>
<a:theme xmlns:a="http://schemas.openxmlformats.org/drawingml/2006/main" name="Parexel Corporate Template 2023">
  <a:themeElements>
    <a:clrScheme name="Parexel updated">
      <a:dk1>
        <a:srgbClr val="4E565B"/>
      </a:dk1>
      <a:lt1>
        <a:srgbClr val="FFFFFF"/>
      </a:lt1>
      <a:dk2>
        <a:srgbClr val="8A0050"/>
      </a:dk2>
      <a:lt2>
        <a:srgbClr val="EBECED"/>
      </a:lt2>
      <a:accent1>
        <a:srgbClr val="D3D800"/>
      </a:accent1>
      <a:accent2>
        <a:srgbClr val="2AA834"/>
      </a:accent2>
      <a:accent3>
        <a:srgbClr val="00A9CB"/>
      </a:accent3>
      <a:accent4>
        <a:srgbClr val="0079A3"/>
      </a:accent4>
      <a:accent5>
        <a:srgbClr val="003E6E"/>
      </a:accent5>
      <a:accent6>
        <a:srgbClr val="E94E04"/>
      </a:accent6>
      <a:hlink>
        <a:srgbClr val="4E565B"/>
      </a:hlink>
      <a:folHlink>
        <a:srgbClr val="4E56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oAutofit/>
      </a:bodyPr>
      <a:lstStyle>
        <a:defPPr algn="l">
          <a:defRPr dirty="0" err="1"/>
        </a:defPPr>
      </a:lstStyle>
    </a:txDef>
  </a:objectDefaults>
  <a:extraClrSchemeLst/>
  <a:extLst>
    <a:ext uri="{05A4C25C-085E-4340-85A3-A5531E510DB2}">
      <thm15:themeFamily xmlns:thm15="http://schemas.microsoft.com/office/thememl/2012/main" name="Parexel PPT template.potx" id="{2D698A27-D37A-433C-83D5-FE4B02A77E58}" vid="{E8FB84B0-70F0-4BCC-841A-251EAF0AFCF7}"/>
    </a:ext>
  </a:extLst>
</a:theme>
</file>

<file path=ppt/theme/theme4.xml><?xml version="1.0" encoding="utf-8"?>
<a:theme xmlns:a="http://schemas.openxmlformats.org/drawingml/2006/main" name="Office Theme">
  <a:themeElements>
    <a:clrScheme name="Neutrolis">
      <a:dk1>
        <a:srgbClr val="001F29"/>
      </a:dk1>
      <a:lt1>
        <a:srgbClr val="FFFFFF"/>
      </a:lt1>
      <a:dk2>
        <a:srgbClr val="007CA6"/>
      </a:dk2>
      <a:lt2>
        <a:srgbClr val="F24718"/>
      </a:lt2>
      <a:accent1>
        <a:srgbClr val="A62A08"/>
      </a:accent1>
      <a:accent2>
        <a:srgbClr val="E6A108"/>
      </a:accent2>
      <a:accent3>
        <a:srgbClr val="70AD47"/>
      </a:accent3>
      <a:accent4>
        <a:srgbClr val="954F72"/>
      </a:accent4>
      <a:accent5>
        <a:srgbClr val="424B4E"/>
      </a:accent5>
      <a:accent6>
        <a:srgbClr val="B8DAE6"/>
      </a:accent6>
      <a:hlink>
        <a:srgbClr val="0563C1"/>
      </a:hlink>
      <a:folHlink>
        <a:srgbClr val="954F72"/>
      </a:folHlink>
    </a:clrScheme>
    <a:fontScheme name="Pangaea">
      <a:majorFont>
        <a:latin typeface="Quicksand"/>
        <a:ea typeface=""/>
        <a:cs typeface=""/>
      </a:majorFont>
      <a:minorFont>
        <a:latin typeface="Quicks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602C391E36C24DAE2A39D54A587C23" ma:contentTypeVersion="21" ma:contentTypeDescription="Create a new document." ma:contentTypeScope="" ma:versionID="7e8620e17feed4ef5507d07ec8b805cd">
  <xsd:schema xmlns:xsd="http://www.w3.org/2001/XMLSchema" xmlns:xs="http://www.w3.org/2001/XMLSchema" xmlns:p="http://schemas.microsoft.com/office/2006/metadata/properties" xmlns:ns1="http://schemas.microsoft.com/sharepoint/v3" xmlns:ns2="0c5b29f2-1e3e-42f4-94d3-2e2613db106a" xmlns:ns3="b7d311f6-afb5-42a5-a235-fe29e1b09f19" targetNamespace="http://schemas.microsoft.com/office/2006/metadata/properties" ma:root="true" ma:fieldsID="56ddcc0ce97e738dcbb95a5e310d84ee" ns1:_="" ns2:_="" ns3:_="">
    <xsd:import namespace="http://schemas.microsoft.com/sharepoint/v3"/>
    <xsd:import namespace="0c5b29f2-1e3e-42f4-94d3-2e2613db106a"/>
    <xsd:import namespace="b7d311f6-afb5-42a5-a235-fe29e1b09f1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5b29f2-1e3e-42f4-94d3-2e2613db1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1d162cf-4e98-4cac-9fee-6eefa432c3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d311f6-afb5-42a5-a235-fe29e1b09f1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914da77c-d23b-4d56-bdd5-474029ef0aed}" ma:internalName="TaxCatchAll" ma:showField="CatchAllData" ma:web="b7d311f6-afb5-42a5-a235-fe29e1b09f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b7d311f6-afb5-42a5-a235-fe29e1b09f19" xsi:nil="true"/>
    <_ip_UnifiedCompliancePolicyProperties xmlns="http://schemas.microsoft.com/sharepoint/v3" xsi:nil="true"/>
    <lcf76f155ced4ddcb4097134ff3c332f xmlns="0c5b29f2-1e3e-42f4-94d3-2e2613db106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4675D6-2599-4E09-856F-8EBF0C974C6B}"/>
</file>

<file path=customXml/itemProps2.xml><?xml version="1.0" encoding="utf-8"?>
<ds:datastoreItem xmlns:ds="http://schemas.openxmlformats.org/officeDocument/2006/customXml" ds:itemID="{14A9837A-4AB6-49C2-A498-81AA86CB043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0D4AAEA-6861-46E8-B78D-9C63304B8B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8219</TotalTime>
  <Words>2156</Words>
  <Application>Microsoft Macintosh PowerPoint</Application>
  <PresentationFormat>Widescreen</PresentationFormat>
  <Paragraphs>449</Paragraphs>
  <Slides>41</Slides>
  <Notes>20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41</vt:i4>
      </vt:variant>
    </vt:vector>
  </HeadingPairs>
  <TitlesOfParts>
    <vt:vector size="60" baseType="lpstr">
      <vt:lpstr>Arial</vt:lpstr>
      <vt:lpstr>Avalon</vt:lpstr>
      <vt:lpstr>Avalon Medium</vt:lpstr>
      <vt:lpstr>Calibri</vt:lpstr>
      <vt:lpstr>Google Sans</vt:lpstr>
      <vt:lpstr>Merriweather</vt:lpstr>
      <vt:lpstr>MuseoSans</vt:lpstr>
      <vt:lpstr>Noto Sans</vt:lpstr>
      <vt:lpstr>Open Sans</vt:lpstr>
      <vt:lpstr>OTNEJMScalaSansLF</vt:lpstr>
      <vt:lpstr>PT Serif</vt:lpstr>
      <vt:lpstr>Quicksand</vt:lpstr>
      <vt:lpstr>Roboto</vt:lpstr>
      <vt:lpstr>Symbol</vt:lpstr>
      <vt:lpstr>Times New Roman</vt:lpstr>
      <vt:lpstr>Parexel Biotech Template 2019</vt:lpstr>
      <vt:lpstr>Parexel Corporate Template 2022</vt:lpstr>
      <vt:lpstr>Parexel Corporate Template 2023</vt:lpstr>
      <vt:lpstr>Office Theme</vt:lpstr>
      <vt:lpstr>PowerPoint Presentation</vt:lpstr>
      <vt:lpstr>Interferon History</vt:lpstr>
      <vt:lpstr>What are Interferons</vt:lpstr>
      <vt:lpstr>Interferon Signaling Pathways</vt:lpstr>
      <vt:lpstr>PowerPoint Presentation</vt:lpstr>
      <vt:lpstr>Function of Interferons</vt:lpstr>
      <vt:lpstr>PowerPoint Presentation</vt:lpstr>
      <vt:lpstr>PowerPoint Presentation</vt:lpstr>
      <vt:lpstr>PowerPoint Presentation</vt:lpstr>
      <vt:lpstr>Aicardi-Goutières syndrome</vt:lpstr>
      <vt:lpstr>Aicardi-Goutières syndrome (AGS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of Interferonopathies - JAKi </vt:lpstr>
      <vt:lpstr>PowerPoint Presentation</vt:lpstr>
      <vt:lpstr>PowerPoint Presentation</vt:lpstr>
      <vt:lpstr>PowerPoint Presentation</vt:lpstr>
      <vt:lpstr>PowerPoint Presentation</vt:lpstr>
      <vt:lpstr>Future drug targets in Interferonopathies</vt:lpstr>
      <vt:lpstr>PowerPoint Presentation</vt:lpstr>
      <vt:lpstr>Thank you</vt:lpstr>
      <vt:lpstr>PowerPoint Presentation</vt:lpstr>
      <vt:lpstr>Interferonopathies are STINGopathies </vt:lpstr>
      <vt:lpstr>Types of Interferons</vt:lpstr>
      <vt:lpstr>PowerPoint Presentation</vt:lpstr>
      <vt:lpstr>PowerPoint Presentation</vt:lpstr>
      <vt:lpstr>PowerPoint Presentation</vt:lpstr>
      <vt:lpstr>Interferon signature in autoimmune diseases </vt:lpstr>
      <vt:lpstr>IFN signature as diagnostic and/or theragnostic Biomarker</vt:lpstr>
      <vt:lpstr>Interferon signature in SLE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Atopic Dermatitis: “The Itch that Rashes”</dc:title>
  <dc:creator>Lyke, Alison</dc:creator>
  <cp:lastModifiedBy>Andreas Reiff</cp:lastModifiedBy>
  <cp:revision>11</cp:revision>
  <dcterms:created xsi:type="dcterms:W3CDTF">2023-09-22T19:02:47Z</dcterms:created>
  <dcterms:modified xsi:type="dcterms:W3CDTF">2025-03-08T21:30:16Z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0x01010076602C391E36C24DAE2A39D54A587C23</vt:lpwstr>
  </property>
</Properties>
</file>