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slides/slide19.xml" ContentType="application/vnd.openxmlformats-officedocument.presentationml.slide+xml"/>
  <Override PartName="/ppt/notesSlides/notesSlide11.xml" ContentType="application/vnd.openxmlformats-officedocument.presentationml.notesSlide+xml"/>
  <Override PartName="/ppt/slides/slide20.xml" ContentType="application/vnd.openxmlformats-officedocument.presentationml.slide+xml"/>
  <Override PartName="/ppt/slides/slide21.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s/slide22.xml" ContentType="application/vnd.openxmlformats-officedocument.presentationml.slide+xml"/>
  <Override PartName="/ppt/slides/slide23.xml" ContentType="application/vnd.openxmlformats-officedocument.presentationml.slide+xml"/>
  <Override PartName="/ppt/notesSlides/notesSlide14.xml" ContentType="application/vnd.openxmlformats-officedocument.presentationml.notesSlide+xml"/>
  <Override PartName="/ppt/slides/slide24.xml" ContentType="application/vnd.openxmlformats-officedocument.presentationml.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s/slide25.xml" ContentType="application/vnd.openxmlformats-officedocument.presentationml.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s/slide26.xml" ContentType="application/vnd.openxmlformats-officedocument.presentationml.slide+xml"/>
  <Override PartName="/ppt/notesSlides/notesSlide23.xml" ContentType="application/vnd.openxmlformats-officedocument.presentationml.notesSlide+xml"/>
  <Override PartName="/ppt/slides/slide27.xml" ContentType="application/vnd.openxmlformats-officedocument.presentationml.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slides/slide28.xml" ContentType="application/vnd.openxmlformats-officedocument.presentationml.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s/slide29.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1"/>
  </p:notesMasterIdLst>
  <p:sldIdLst>
    <p:sldId id="256" r:id="rId2"/>
    <p:sldId id="259" r:id="rId3"/>
    <p:sldId id="267" r:id="rId4"/>
    <p:sldId id="268" r:id="rId5"/>
    <p:sldId id="270" r:id="rId6"/>
    <p:sldId id="269" r:id="rId7"/>
    <p:sldId id="271" r:id="rId8"/>
    <p:sldId id="272" r:id="rId9"/>
    <p:sldId id="273" r:id="rId10"/>
    <p:sldId id="274" r:id="rId11"/>
    <p:sldId id="275" r:id="rId12"/>
    <p:sldId id="277" r:id="rId13"/>
    <p:sldId id="266" r:id="rId14"/>
    <p:sldId id="285" r:id="rId15"/>
    <p:sldId id="279" r:id="rId16"/>
    <p:sldId id="260" r:id="rId17"/>
    <p:sldId id="283" r:id="rId18"/>
    <p:sldId id="286" r:id="rId19"/>
    <p:sldId id="258" r:id="rId20"/>
    <p:sldId id="261" r:id="rId21"/>
    <p:sldId id="262" r:id="rId22"/>
    <p:sldId id="264" r:id="rId23"/>
    <p:sldId id="281" r:id="rId24"/>
    <p:sldId id="280" r:id="rId25"/>
    <p:sldId id="282" r:id="rId26"/>
    <p:sldId id="276" r:id="rId27"/>
    <p:sldId id="257" r:id="rId28"/>
    <p:sldId id="26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BE802-89C9-67CF-9FF1-16C5F9F9E87E}" v="436" dt="2024-04-27T14:57:14.727"/>
    <p1510:client id="{7103D287-F74D-6E0C-14E8-4CE916B5CCF2}" v="365" dt="2024-04-27T06:40:35.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Anderson" userId="S::andeliza@ohsu.edu::c916baed-2fca-4ae2-af57-aff1cf408479" providerId="AD" clId="Web-{09E1A4C4-9282-4F9C-43B2-AD25ECFD0620}"/>
    <pc:docChg chg="addSld delSld modSld">
      <pc:chgData name="Elizabeth Anderson" userId="S::andeliza@ohsu.edu::c916baed-2fca-4ae2-af57-aff1cf408479" providerId="AD" clId="Web-{09E1A4C4-9282-4F9C-43B2-AD25ECFD0620}" dt="2024-04-01T06:38:50.162" v="995" actId="20577"/>
      <pc:docMkLst>
        <pc:docMk/>
      </pc:docMkLst>
      <pc:sldChg chg="modSp">
        <pc:chgData name="Elizabeth Anderson" userId="S::andeliza@ohsu.edu::c916baed-2fca-4ae2-af57-aff1cf408479" providerId="AD" clId="Web-{09E1A4C4-9282-4F9C-43B2-AD25ECFD0620}" dt="2024-04-01T05:51:38.929" v="378" actId="20577"/>
        <pc:sldMkLst>
          <pc:docMk/>
          <pc:sldMk cId="3794583071" sldId="259"/>
        </pc:sldMkLst>
        <pc:spChg chg="mod">
          <ac:chgData name="Elizabeth Anderson" userId="S::andeliza@ohsu.edu::c916baed-2fca-4ae2-af57-aff1cf408479" providerId="AD" clId="Web-{09E1A4C4-9282-4F9C-43B2-AD25ECFD0620}" dt="2024-04-01T05:51:38.929" v="378" actId="20577"/>
          <ac:spMkLst>
            <pc:docMk/>
            <pc:sldMk cId="3794583071" sldId="259"/>
            <ac:spMk id="2" creationId="{F44E0DD0-BC81-E87C-FCDB-E8FDBE0B01DE}"/>
          </ac:spMkLst>
        </pc:spChg>
      </pc:sldChg>
      <pc:sldChg chg="addSp delSp modSp modNotes">
        <pc:chgData name="Elizabeth Anderson" userId="S::andeliza@ohsu.edu::c916baed-2fca-4ae2-af57-aff1cf408479" providerId="AD" clId="Web-{09E1A4C4-9282-4F9C-43B2-AD25ECFD0620}" dt="2024-04-01T05:58:24.804" v="390"/>
        <pc:sldMkLst>
          <pc:docMk/>
          <pc:sldMk cId="3581868120" sldId="260"/>
        </pc:sldMkLst>
        <pc:spChg chg="mod">
          <ac:chgData name="Elizabeth Anderson" userId="S::andeliza@ohsu.edu::c916baed-2fca-4ae2-af57-aff1cf408479" providerId="AD" clId="Web-{09E1A4C4-9282-4F9C-43B2-AD25ECFD0620}" dt="2024-04-01T05:43:43.692" v="310" actId="20577"/>
          <ac:spMkLst>
            <pc:docMk/>
            <pc:sldMk cId="3581868120" sldId="260"/>
            <ac:spMk id="2" creationId="{D4E6EA4E-E295-C281-8573-78A4CB55B2C7}"/>
          </ac:spMkLst>
        </pc:spChg>
        <pc:spChg chg="del">
          <ac:chgData name="Elizabeth Anderson" userId="S::andeliza@ohsu.edu::c916baed-2fca-4ae2-af57-aff1cf408479" providerId="AD" clId="Web-{09E1A4C4-9282-4F9C-43B2-AD25ECFD0620}" dt="2024-04-01T05:44:18.802" v="311"/>
          <ac:spMkLst>
            <pc:docMk/>
            <pc:sldMk cId="3581868120" sldId="260"/>
            <ac:spMk id="3" creationId="{C3475A1A-3CE6-A760-5DEB-C689C25C4707}"/>
          </ac:spMkLst>
        </pc:spChg>
        <pc:spChg chg="add del mod">
          <ac:chgData name="Elizabeth Anderson" userId="S::andeliza@ohsu.edu::c916baed-2fca-4ae2-af57-aff1cf408479" providerId="AD" clId="Web-{09E1A4C4-9282-4F9C-43B2-AD25ECFD0620}" dt="2024-04-01T05:49:12.861" v="332"/>
          <ac:spMkLst>
            <pc:docMk/>
            <pc:sldMk cId="3581868120" sldId="260"/>
            <ac:spMk id="6" creationId="{79602725-5391-A746-7053-B2FDAD4A8893}"/>
          </ac:spMkLst>
        </pc:spChg>
        <pc:picChg chg="add mod ord">
          <ac:chgData name="Elizabeth Anderson" userId="S::andeliza@ohsu.edu::c916baed-2fca-4ae2-af57-aff1cf408479" providerId="AD" clId="Web-{09E1A4C4-9282-4F9C-43B2-AD25ECFD0620}" dt="2024-04-01T05:49:08.333" v="329" actId="1076"/>
          <ac:picMkLst>
            <pc:docMk/>
            <pc:sldMk cId="3581868120" sldId="260"/>
            <ac:picMk id="4" creationId="{809A361F-5F3B-8577-0C54-02D642993258}"/>
          </ac:picMkLst>
        </pc:picChg>
        <pc:picChg chg="add mod modCrop">
          <ac:chgData name="Elizabeth Anderson" userId="S::andeliza@ohsu.edu::c916baed-2fca-4ae2-af57-aff1cf408479" providerId="AD" clId="Web-{09E1A4C4-9282-4F9C-43B2-AD25ECFD0620}" dt="2024-04-01T05:49:42.112" v="339" actId="14100"/>
          <ac:picMkLst>
            <pc:docMk/>
            <pc:sldMk cId="3581868120" sldId="260"/>
            <ac:picMk id="7" creationId="{2F0323A3-60DF-554B-BD65-02A764F99C96}"/>
          </ac:picMkLst>
        </pc:picChg>
      </pc:sldChg>
      <pc:sldChg chg="addSp modSp modNotes">
        <pc:chgData name="Elizabeth Anderson" userId="S::andeliza@ohsu.edu::c916baed-2fca-4ae2-af57-aff1cf408479" providerId="AD" clId="Web-{09E1A4C4-9282-4F9C-43B2-AD25ECFD0620}" dt="2024-04-01T06:30:36.221" v="798" actId="20577"/>
        <pc:sldMkLst>
          <pc:docMk/>
          <pc:sldMk cId="3899511134" sldId="264"/>
        </pc:sldMkLst>
        <pc:spChg chg="mod">
          <ac:chgData name="Elizabeth Anderson" userId="S::andeliza@ohsu.edu::c916baed-2fca-4ae2-af57-aff1cf408479" providerId="AD" clId="Web-{09E1A4C4-9282-4F9C-43B2-AD25ECFD0620}" dt="2024-04-01T06:16:47.830" v="475" actId="20577"/>
          <ac:spMkLst>
            <pc:docMk/>
            <pc:sldMk cId="3899511134" sldId="264"/>
            <ac:spMk id="2" creationId="{95E99F98-BE97-F2C7-498C-43F9065F58E3}"/>
          </ac:spMkLst>
        </pc:spChg>
        <pc:spChg chg="mod">
          <ac:chgData name="Elizabeth Anderson" userId="S::andeliza@ohsu.edu::c916baed-2fca-4ae2-af57-aff1cf408479" providerId="AD" clId="Web-{09E1A4C4-9282-4F9C-43B2-AD25ECFD0620}" dt="2024-04-01T06:30:36.221" v="798" actId="20577"/>
          <ac:spMkLst>
            <pc:docMk/>
            <pc:sldMk cId="3899511134" sldId="264"/>
            <ac:spMk id="3" creationId="{466ED3B9-17AF-C37E-7670-856F6C71E5CB}"/>
          </ac:spMkLst>
        </pc:spChg>
        <pc:picChg chg="add">
          <ac:chgData name="Elizabeth Anderson" userId="S::andeliza@ohsu.edu::c916baed-2fca-4ae2-af57-aff1cf408479" providerId="AD" clId="Web-{09E1A4C4-9282-4F9C-43B2-AD25ECFD0620}" dt="2024-04-01T06:24:30.004" v="672"/>
          <ac:picMkLst>
            <pc:docMk/>
            <pc:sldMk cId="3899511134" sldId="264"/>
            <ac:picMk id="5" creationId="{306A6756-6F48-283D-A823-4A18B9894D49}"/>
          </ac:picMkLst>
        </pc:picChg>
      </pc:sldChg>
      <pc:sldChg chg="modSp">
        <pc:chgData name="Elizabeth Anderson" userId="S::andeliza@ohsu.edu::c916baed-2fca-4ae2-af57-aff1cf408479" providerId="AD" clId="Web-{09E1A4C4-9282-4F9C-43B2-AD25ECFD0620}" dt="2024-04-01T05:50:00.380" v="340" actId="20577"/>
        <pc:sldMkLst>
          <pc:docMk/>
          <pc:sldMk cId="2660812985" sldId="266"/>
        </pc:sldMkLst>
        <pc:spChg chg="mod">
          <ac:chgData name="Elizabeth Anderson" userId="S::andeliza@ohsu.edu::c916baed-2fca-4ae2-af57-aff1cf408479" providerId="AD" clId="Web-{09E1A4C4-9282-4F9C-43B2-AD25ECFD0620}" dt="2024-04-01T05:50:00.380" v="340" actId="20577"/>
          <ac:spMkLst>
            <pc:docMk/>
            <pc:sldMk cId="2660812985" sldId="266"/>
            <ac:spMk id="2" creationId="{F44E0DD0-BC81-E87C-FCDB-E8FDBE0B01DE}"/>
          </ac:spMkLst>
        </pc:spChg>
      </pc:sldChg>
      <pc:sldChg chg="addSp">
        <pc:chgData name="Elizabeth Anderson" userId="S::andeliza@ohsu.edu::c916baed-2fca-4ae2-af57-aff1cf408479" providerId="AD" clId="Web-{09E1A4C4-9282-4F9C-43B2-AD25ECFD0620}" dt="2024-04-01T06:24:40.739" v="675"/>
        <pc:sldMkLst>
          <pc:docMk/>
          <pc:sldMk cId="457957439" sldId="267"/>
        </pc:sldMkLst>
        <pc:picChg chg="add">
          <ac:chgData name="Elizabeth Anderson" userId="S::andeliza@ohsu.edu::c916baed-2fca-4ae2-af57-aff1cf408479" providerId="AD" clId="Web-{09E1A4C4-9282-4F9C-43B2-AD25ECFD0620}" dt="2024-04-01T06:24:40.739" v="675"/>
          <ac:picMkLst>
            <pc:docMk/>
            <pc:sldMk cId="457957439" sldId="267"/>
            <ac:picMk id="6" creationId="{FD0DF4E6-4D7D-8525-CC34-CEA53F8B3BAF}"/>
          </ac:picMkLst>
        </pc:picChg>
      </pc:sldChg>
      <pc:sldChg chg="addSp modSp">
        <pc:chgData name="Elizabeth Anderson" userId="S::andeliza@ohsu.edu::c916baed-2fca-4ae2-af57-aff1cf408479" providerId="AD" clId="Web-{09E1A4C4-9282-4F9C-43B2-AD25ECFD0620}" dt="2024-04-01T06:24:42.536" v="676"/>
        <pc:sldMkLst>
          <pc:docMk/>
          <pc:sldMk cId="2232860371" sldId="268"/>
        </pc:sldMkLst>
        <pc:spChg chg="mod">
          <ac:chgData name="Elizabeth Anderson" userId="S::andeliza@ohsu.edu::c916baed-2fca-4ae2-af57-aff1cf408479" providerId="AD" clId="Web-{09E1A4C4-9282-4F9C-43B2-AD25ECFD0620}" dt="2024-04-01T06:24:02.393" v="670" actId="20577"/>
          <ac:spMkLst>
            <pc:docMk/>
            <pc:sldMk cId="2232860371" sldId="268"/>
            <ac:spMk id="5" creationId="{494D635C-FE39-91F2-25D2-185CF78A99D5}"/>
          </ac:spMkLst>
        </pc:spChg>
        <pc:picChg chg="add">
          <ac:chgData name="Elizabeth Anderson" userId="S::andeliza@ohsu.edu::c916baed-2fca-4ae2-af57-aff1cf408479" providerId="AD" clId="Web-{09E1A4C4-9282-4F9C-43B2-AD25ECFD0620}" dt="2024-04-01T06:24:42.536" v="676"/>
          <ac:picMkLst>
            <pc:docMk/>
            <pc:sldMk cId="2232860371" sldId="268"/>
            <ac:picMk id="6" creationId="{9FA7AF22-0424-BE80-E918-26AB7ED10FF4}"/>
          </ac:picMkLst>
        </pc:picChg>
      </pc:sldChg>
      <pc:sldChg chg="addSp">
        <pc:chgData name="Elizabeth Anderson" userId="S::andeliza@ohsu.edu::c916baed-2fca-4ae2-af57-aff1cf408479" providerId="AD" clId="Web-{09E1A4C4-9282-4F9C-43B2-AD25ECFD0620}" dt="2024-04-01T06:24:55.396" v="679"/>
        <pc:sldMkLst>
          <pc:docMk/>
          <pc:sldMk cId="4015106422" sldId="269"/>
        </pc:sldMkLst>
        <pc:picChg chg="add">
          <ac:chgData name="Elizabeth Anderson" userId="S::andeliza@ohsu.edu::c916baed-2fca-4ae2-af57-aff1cf408479" providerId="AD" clId="Web-{09E1A4C4-9282-4F9C-43B2-AD25ECFD0620}" dt="2024-04-01T06:24:55.396" v="679"/>
          <ac:picMkLst>
            <pc:docMk/>
            <pc:sldMk cId="4015106422" sldId="269"/>
            <ac:picMk id="4" creationId="{0A15E26F-7EAF-9E7D-247D-A022B221BADE}"/>
          </ac:picMkLst>
        </pc:picChg>
      </pc:sldChg>
      <pc:sldChg chg="addSp modSp">
        <pc:chgData name="Elizabeth Anderson" userId="S::andeliza@ohsu.edu::c916baed-2fca-4ae2-af57-aff1cf408479" providerId="AD" clId="Web-{09E1A4C4-9282-4F9C-43B2-AD25ECFD0620}" dt="2024-04-01T06:24:52.724" v="678"/>
        <pc:sldMkLst>
          <pc:docMk/>
          <pc:sldMk cId="4118109458" sldId="270"/>
        </pc:sldMkLst>
        <pc:picChg chg="add ord">
          <ac:chgData name="Elizabeth Anderson" userId="S::andeliza@ohsu.edu::c916baed-2fca-4ae2-af57-aff1cf408479" providerId="AD" clId="Web-{09E1A4C4-9282-4F9C-43B2-AD25ECFD0620}" dt="2024-04-01T06:24:52.724" v="678"/>
          <ac:picMkLst>
            <pc:docMk/>
            <pc:sldMk cId="4118109458" sldId="270"/>
            <ac:picMk id="5" creationId="{C9B6B5D9-85EB-8954-2527-EB7C48E62DFF}"/>
          </ac:picMkLst>
        </pc:picChg>
      </pc:sldChg>
      <pc:sldChg chg="addSp">
        <pc:chgData name="Elizabeth Anderson" userId="S::andeliza@ohsu.edu::c916baed-2fca-4ae2-af57-aff1cf408479" providerId="AD" clId="Web-{09E1A4C4-9282-4F9C-43B2-AD25ECFD0620}" dt="2024-04-01T06:24:56.942" v="680"/>
        <pc:sldMkLst>
          <pc:docMk/>
          <pc:sldMk cId="1266063136" sldId="271"/>
        </pc:sldMkLst>
        <pc:picChg chg="add">
          <ac:chgData name="Elizabeth Anderson" userId="S::andeliza@ohsu.edu::c916baed-2fca-4ae2-af57-aff1cf408479" providerId="AD" clId="Web-{09E1A4C4-9282-4F9C-43B2-AD25ECFD0620}" dt="2024-04-01T06:24:56.942" v="680"/>
          <ac:picMkLst>
            <pc:docMk/>
            <pc:sldMk cId="1266063136" sldId="271"/>
            <ac:picMk id="4" creationId="{7F8EF57C-8F67-C516-27B2-A3E65DBB0E3F}"/>
          </ac:picMkLst>
        </pc:picChg>
      </pc:sldChg>
      <pc:sldChg chg="addSp modSp">
        <pc:chgData name="Elizabeth Anderson" userId="S::andeliza@ohsu.edu::c916baed-2fca-4ae2-af57-aff1cf408479" providerId="AD" clId="Web-{09E1A4C4-9282-4F9C-43B2-AD25ECFD0620}" dt="2024-04-01T06:25:05.458" v="682"/>
        <pc:sldMkLst>
          <pc:docMk/>
          <pc:sldMk cId="4103182458" sldId="272"/>
        </pc:sldMkLst>
        <pc:picChg chg="add ord">
          <ac:chgData name="Elizabeth Anderson" userId="S::andeliza@ohsu.edu::c916baed-2fca-4ae2-af57-aff1cf408479" providerId="AD" clId="Web-{09E1A4C4-9282-4F9C-43B2-AD25ECFD0620}" dt="2024-04-01T06:25:05.458" v="682"/>
          <ac:picMkLst>
            <pc:docMk/>
            <pc:sldMk cId="4103182458" sldId="272"/>
            <ac:picMk id="5" creationId="{A4EA2AE1-33AA-7B14-37CD-783550617B74}"/>
          </ac:picMkLst>
        </pc:picChg>
      </pc:sldChg>
      <pc:sldChg chg="addSp modSp">
        <pc:chgData name="Elizabeth Anderson" userId="S::andeliza@ohsu.edu::c916baed-2fca-4ae2-af57-aff1cf408479" providerId="AD" clId="Web-{09E1A4C4-9282-4F9C-43B2-AD25ECFD0620}" dt="2024-04-01T06:25:14.693" v="684"/>
        <pc:sldMkLst>
          <pc:docMk/>
          <pc:sldMk cId="989904347" sldId="273"/>
        </pc:sldMkLst>
        <pc:spChg chg="add mod">
          <ac:chgData name="Elizabeth Anderson" userId="S::andeliza@ohsu.edu::c916baed-2fca-4ae2-af57-aff1cf408479" providerId="AD" clId="Web-{09E1A4C4-9282-4F9C-43B2-AD25ECFD0620}" dt="2024-04-01T05:56:07.126" v="385" actId="20577"/>
          <ac:spMkLst>
            <pc:docMk/>
            <pc:sldMk cId="989904347" sldId="273"/>
            <ac:spMk id="4" creationId="{15A9D70A-FA48-B41C-0470-B7D9E59CF1B0}"/>
          </ac:spMkLst>
        </pc:spChg>
        <pc:spChg chg="mod">
          <ac:chgData name="Elizabeth Anderson" userId="S::andeliza@ohsu.edu::c916baed-2fca-4ae2-af57-aff1cf408479" providerId="AD" clId="Web-{09E1A4C4-9282-4F9C-43B2-AD25ECFD0620}" dt="2024-04-01T06:24:09.659" v="671" actId="20577"/>
          <ac:spMkLst>
            <pc:docMk/>
            <pc:sldMk cId="989904347" sldId="273"/>
            <ac:spMk id="5" creationId="{57BB051F-B822-29C3-1335-E726B5968D97}"/>
          </ac:spMkLst>
        </pc:spChg>
        <pc:picChg chg="add ord">
          <ac:chgData name="Elizabeth Anderson" userId="S::andeliza@ohsu.edu::c916baed-2fca-4ae2-af57-aff1cf408479" providerId="AD" clId="Web-{09E1A4C4-9282-4F9C-43B2-AD25ECFD0620}" dt="2024-04-01T06:25:14.693" v="684"/>
          <ac:picMkLst>
            <pc:docMk/>
            <pc:sldMk cId="989904347" sldId="273"/>
            <ac:picMk id="7" creationId="{FF024566-3671-DA11-9BD4-FE94E5EBB6DD}"/>
          </ac:picMkLst>
        </pc:picChg>
      </pc:sldChg>
      <pc:sldChg chg="addSp modSp mod modClrScheme chgLayout">
        <pc:chgData name="Elizabeth Anderson" userId="S::andeliza@ohsu.edu::c916baed-2fca-4ae2-af57-aff1cf408479" providerId="AD" clId="Web-{09E1A4C4-9282-4F9C-43B2-AD25ECFD0620}" dt="2024-04-01T06:25:16.584" v="685"/>
        <pc:sldMkLst>
          <pc:docMk/>
          <pc:sldMk cId="3347005033" sldId="274"/>
        </pc:sldMkLst>
        <pc:spChg chg="add mod">
          <ac:chgData name="Elizabeth Anderson" userId="S::andeliza@ohsu.edu::c916baed-2fca-4ae2-af57-aff1cf408479" providerId="AD" clId="Web-{09E1A4C4-9282-4F9C-43B2-AD25ECFD0620}" dt="2024-04-01T05:23:57.365" v="101" actId="20577"/>
          <ac:spMkLst>
            <pc:docMk/>
            <pc:sldMk cId="3347005033" sldId="274"/>
            <ac:spMk id="2" creationId="{6AC394F8-5D7F-E764-58C8-0DC7D1AFB3C4}"/>
          </ac:spMkLst>
        </pc:spChg>
        <pc:spChg chg="add mod">
          <ac:chgData name="Elizabeth Anderson" userId="S::andeliza@ohsu.edu::c916baed-2fca-4ae2-af57-aff1cf408479" providerId="AD" clId="Web-{09E1A4C4-9282-4F9C-43B2-AD25ECFD0620}" dt="2024-04-01T05:23:48.834" v="96"/>
          <ac:spMkLst>
            <pc:docMk/>
            <pc:sldMk cId="3347005033" sldId="274"/>
            <ac:spMk id="3" creationId="{58194AFD-247E-AFD5-18A8-9798F7DE1009}"/>
          </ac:spMkLst>
        </pc:spChg>
        <pc:picChg chg="add">
          <ac:chgData name="Elizabeth Anderson" userId="S::andeliza@ohsu.edu::c916baed-2fca-4ae2-af57-aff1cf408479" providerId="AD" clId="Web-{09E1A4C4-9282-4F9C-43B2-AD25ECFD0620}" dt="2024-04-01T06:25:16.584" v="685"/>
          <ac:picMkLst>
            <pc:docMk/>
            <pc:sldMk cId="3347005033" sldId="274"/>
            <ac:picMk id="5" creationId="{C1F4AA55-257B-6E5C-05A5-7172C54A351B}"/>
          </ac:picMkLst>
        </pc:picChg>
      </pc:sldChg>
      <pc:sldChg chg="addSp delSp modSp new modNotes">
        <pc:chgData name="Elizabeth Anderson" userId="S::andeliza@ohsu.edu::c916baed-2fca-4ae2-af57-aff1cf408479" providerId="AD" clId="Web-{09E1A4C4-9282-4F9C-43B2-AD25ECFD0620}" dt="2024-04-01T06:25:30.178" v="687"/>
        <pc:sldMkLst>
          <pc:docMk/>
          <pc:sldMk cId="280609562" sldId="275"/>
        </pc:sldMkLst>
        <pc:spChg chg="mod">
          <ac:chgData name="Elizabeth Anderson" userId="S::andeliza@ohsu.edu::c916baed-2fca-4ae2-af57-aff1cf408479" providerId="AD" clId="Web-{09E1A4C4-9282-4F9C-43B2-AD25ECFD0620}" dt="2024-04-01T05:22:03.080" v="3" actId="20577"/>
          <ac:spMkLst>
            <pc:docMk/>
            <pc:sldMk cId="280609562" sldId="275"/>
            <ac:spMk id="2" creationId="{E05EB035-DB36-F883-2976-1F0D60011D80}"/>
          </ac:spMkLst>
        </pc:spChg>
        <pc:spChg chg="del">
          <ac:chgData name="Elizabeth Anderson" userId="S::andeliza@ohsu.edu::c916baed-2fca-4ae2-af57-aff1cf408479" providerId="AD" clId="Web-{09E1A4C4-9282-4F9C-43B2-AD25ECFD0620}" dt="2024-04-01T05:32:18.384" v="204"/>
          <ac:spMkLst>
            <pc:docMk/>
            <pc:sldMk cId="280609562" sldId="275"/>
            <ac:spMk id="3" creationId="{A9AA0AD1-5FB7-A9A2-9744-4AD137C18069}"/>
          </ac:spMkLst>
        </pc:spChg>
        <pc:picChg chg="add mod modCrop">
          <ac:chgData name="Elizabeth Anderson" userId="S::andeliza@ohsu.edu::c916baed-2fca-4ae2-af57-aff1cf408479" providerId="AD" clId="Web-{09E1A4C4-9282-4F9C-43B2-AD25ECFD0620}" dt="2024-04-01T05:35:19.735" v="223" actId="1076"/>
          <ac:picMkLst>
            <pc:docMk/>
            <pc:sldMk cId="280609562" sldId="275"/>
            <ac:picMk id="4" creationId="{C16C17C0-BEC1-01B9-0E84-A3C9A1F339D3}"/>
          </ac:picMkLst>
        </pc:picChg>
        <pc:picChg chg="add mod">
          <ac:chgData name="Elizabeth Anderson" userId="S::andeliza@ohsu.edu::c916baed-2fca-4ae2-af57-aff1cf408479" providerId="AD" clId="Web-{09E1A4C4-9282-4F9C-43B2-AD25ECFD0620}" dt="2024-04-01T05:35:22.688" v="224" actId="1076"/>
          <ac:picMkLst>
            <pc:docMk/>
            <pc:sldMk cId="280609562" sldId="275"/>
            <ac:picMk id="5" creationId="{049F1E38-9011-C8D8-F29A-ED6E0D38317E}"/>
          </ac:picMkLst>
        </pc:picChg>
        <pc:picChg chg="add ord">
          <ac:chgData name="Elizabeth Anderson" userId="S::andeliza@ohsu.edu::c916baed-2fca-4ae2-af57-aff1cf408479" providerId="AD" clId="Web-{09E1A4C4-9282-4F9C-43B2-AD25ECFD0620}" dt="2024-04-01T06:25:30.178" v="687"/>
          <ac:picMkLst>
            <pc:docMk/>
            <pc:sldMk cId="280609562" sldId="275"/>
            <ac:picMk id="7" creationId="{E83E99FB-2C9F-A6BF-EEEA-5CE11904D955}"/>
          </ac:picMkLst>
        </pc:picChg>
      </pc:sldChg>
      <pc:sldChg chg="addSp modSp new">
        <pc:chgData name="Elizabeth Anderson" userId="S::andeliza@ohsu.edu::c916baed-2fca-4ae2-af57-aff1cf408479" providerId="AD" clId="Web-{09E1A4C4-9282-4F9C-43B2-AD25ECFD0620}" dt="2024-04-01T06:24:32.145" v="673"/>
        <pc:sldMkLst>
          <pc:docMk/>
          <pc:sldMk cId="2166227029" sldId="276"/>
        </pc:sldMkLst>
        <pc:spChg chg="mod">
          <ac:chgData name="Elizabeth Anderson" userId="S::andeliza@ohsu.edu::c916baed-2fca-4ae2-af57-aff1cf408479" providerId="AD" clId="Web-{09E1A4C4-9282-4F9C-43B2-AD25ECFD0620}" dt="2024-04-01T05:24:39.898" v="103" actId="20577"/>
          <ac:spMkLst>
            <pc:docMk/>
            <pc:sldMk cId="2166227029" sldId="276"/>
            <ac:spMk id="2" creationId="{2428E998-8B74-FC72-D017-5AEF85A643DB}"/>
          </ac:spMkLst>
        </pc:spChg>
        <pc:picChg chg="add">
          <ac:chgData name="Elizabeth Anderson" userId="S::andeliza@ohsu.edu::c916baed-2fca-4ae2-af57-aff1cf408479" providerId="AD" clId="Web-{09E1A4C4-9282-4F9C-43B2-AD25ECFD0620}" dt="2024-04-01T06:24:32.145" v="673"/>
          <ac:picMkLst>
            <pc:docMk/>
            <pc:sldMk cId="2166227029" sldId="276"/>
            <ac:picMk id="5" creationId="{6D527774-EF02-7DC1-CCC1-7A56E8898CDF}"/>
          </ac:picMkLst>
        </pc:picChg>
      </pc:sldChg>
      <pc:sldChg chg="addSp modSp new modNotes">
        <pc:chgData name="Elizabeth Anderson" userId="S::andeliza@ohsu.edu::c916baed-2fca-4ae2-af57-aff1cf408479" providerId="AD" clId="Web-{09E1A4C4-9282-4F9C-43B2-AD25ECFD0620}" dt="2024-04-01T06:25:32.694" v="688"/>
        <pc:sldMkLst>
          <pc:docMk/>
          <pc:sldMk cId="561673529" sldId="277"/>
        </pc:sldMkLst>
        <pc:spChg chg="mod">
          <ac:chgData name="Elizabeth Anderson" userId="S::andeliza@ohsu.edu::c916baed-2fca-4ae2-af57-aff1cf408479" providerId="AD" clId="Web-{09E1A4C4-9282-4F9C-43B2-AD25ECFD0620}" dt="2024-04-01T05:37:36.397" v="255" actId="20577"/>
          <ac:spMkLst>
            <pc:docMk/>
            <pc:sldMk cId="561673529" sldId="277"/>
            <ac:spMk id="2" creationId="{6E82EEEE-876C-8592-775A-1B23FF24CEDB}"/>
          </ac:spMkLst>
        </pc:spChg>
        <pc:spChg chg="mod">
          <ac:chgData name="Elizabeth Anderson" userId="S::andeliza@ohsu.edu::c916baed-2fca-4ae2-af57-aff1cf408479" providerId="AD" clId="Web-{09E1A4C4-9282-4F9C-43B2-AD25ECFD0620}" dt="2024-04-01T05:50:38.629" v="375" actId="20577"/>
          <ac:spMkLst>
            <pc:docMk/>
            <pc:sldMk cId="561673529" sldId="277"/>
            <ac:spMk id="3" creationId="{FADE1909-F5FF-3BD7-5965-2D36A68BC067}"/>
          </ac:spMkLst>
        </pc:spChg>
        <pc:picChg chg="add">
          <ac:chgData name="Elizabeth Anderson" userId="S::andeliza@ohsu.edu::c916baed-2fca-4ae2-af57-aff1cf408479" providerId="AD" clId="Web-{09E1A4C4-9282-4F9C-43B2-AD25ECFD0620}" dt="2024-04-01T06:25:32.694" v="688"/>
          <ac:picMkLst>
            <pc:docMk/>
            <pc:sldMk cId="561673529" sldId="277"/>
            <ac:picMk id="5" creationId="{999EF950-AD2D-52ED-EBF0-A74F43F20D06}"/>
          </ac:picMkLst>
        </pc:picChg>
      </pc:sldChg>
      <pc:sldChg chg="addSp modSp new">
        <pc:chgData name="Elizabeth Anderson" userId="S::andeliza@ohsu.edu::c916baed-2fca-4ae2-af57-aff1cf408479" providerId="AD" clId="Web-{09E1A4C4-9282-4F9C-43B2-AD25ECFD0620}" dt="2024-04-01T06:24:34.020" v="674"/>
        <pc:sldMkLst>
          <pc:docMk/>
          <pc:sldMk cId="910911788" sldId="278"/>
        </pc:sldMkLst>
        <pc:spChg chg="mod">
          <ac:chgData name="Elizabeth Anderson" userId="S::andeliza@ohsu.edu::c916baed-2fca-4ae2-af57-aff1cf408479" providerId="AD" clId="Web-{09E1A4C4-9282-4F9C-43B2-AD25ECFD0620}" dt="2024-04-01T05:51:18.568" v="377" actId="20577"/>
          <ac:spMkLst>
            <pc:docMk/>
            <pc:sldMk cId="910911788" sldId="278"/>
            <ac:spMk id="2" creationId="{A8EAFAFA-C6D2-74BC-B4AD-045B25158826}"/>
          </ac:spMkLst>
        </pc:spChg>
        <pc:picChg chg="add">
          <ac:chgData name="Elizabeth Anderson" userId="S::andeliza@ohsu.edu::c916baed-2fca-4ae2-af57-aff1cf408479" providerId="AD" clId="Web-{09E1A4C4-9282-4F9C-43B2-AD25ECFD0620}" dt="2024-04-01T06:24:34.020" v="674"/>
          <ac:picMkLst>
            <pc:docMk/>
            <pc:sldMk cId="910911788" sldId="278"/>
            <ac:picMk id="4" creationId="{B146A513-F5B1-FB3A-D334-18A21B4875AA}"/>
          </ac:picMkLst>
        </pc:picChg>
      </pc:sldChg>
      <pc:sldChg chg="addSp modSp new modNotes">
        <pc:chgData name="Elizabeth Anderson" userId="S::andeliza@ohsu.edu::c916baed-2fca-4ae2-af57-aff1cf408479" providerId="AD" clId="Web-{09E1A4C4-9282-4F9C-43B2-AD25ECFD0620}" dt="2024-04-01T06:38:50.162" v="995" actId="20577"/>
        <pc:sldMkLst>
          <pc:docMk/>
          <pc:sldMk cId="744269389" sldId="279"/>
        </pc:sldMkLst>
        <pc:spChg chg="mod">
          <ac:chgData name="Elizabeth Anderson" userId="S::andeliza@ohsu.edu::c916baed-2fca-4ae2-af57-aff1cf408479" providerId="AD" clId="Web-{09E1A4C4-9282-4F9C-43B2-AD25ECFD0620}" dt="2024-04-01T06:13:25.494" v="469" actId="20577"/>
          <ac:spMkLst>
            <pc:docMk/>
            <pc:sldMk cId="744269389" sldId="279"/>
            <ac:spMk id="2" creationId="{795554E2-1617-633D-3BA8-62A2F5071594}"/>
          </ac:spMkLst>
        </pc:spChg>
        <pc:spChg chg="mod">
          <ac:chgData name="Elizabeth Anderson" userId="S::andeliza@ohsu.edu::c916baed-2fca-4ae2-af57-aff1cf408479" providerId="AD" clId="Web-{09E1A4C4-9282-4F9C-43B2-AD25ECFD0620}" dt="2024-04-01T06:38:50.162" v="995" actId="20577"/>
          <ac:spMkLst>
            <pc:docMk/>
            <pc:sldMk cId="744269389" sldId="279"/>
            <ac:spMk id="3" creationId="{A9C663AA-C9CD-3B49-3F70-6EF930879728}"/>
          </ac:spMkLst>
        </pc:spChg>
        <pc:picChg chg="add">
          <ac:chgData name="Elizabeth Anderson" userId="S::andeliza@ohsu.edu::c916baed-2fca-4ae2-af57-aff1cf408479" providerId="AD" clId="Web-{09E1A4C4-9282-4F9C-43B2-AD25ECFD0620}" dt="2024-04-01T06:25:35.928" v="689"/>
          <ac:picMkLst>
            <pc:docMk/>
            <pc:sldMk cId="744269389" sldId="279"/>
            <ac:picMk id="5" creationId="{797AD3B6-0C4B-9FA0-F0AB-A835B29894AC}"/>
          </ac:picMkLst>
        </pc:picChg>
      </pc:sldChg>
      <pc:sldChg chg="modSp add del replId modNotes">
        <pc:chgData name="Elizabeth Anderson" userId="S::andeliza@ohsu.edu::c916baed-2fca-4ae2-af57-aff1cf408479" providerId="AD" clId="Web-{09E1A4C4-9282-4F9C-43B2-AD25ECFD0620}" dt="2024-04-01T06:12:12.023" v="453"/>
        <pc:sldMkLst>
          <pc:docMk/>
          <pc:sldMk cId="50452677" sldId="280"/>
        </pc:sldMkLst>
        <pc:spChg chg="mod">
          <ac:chgData name="Elizabeth Anderson" userId="S::andeliza@ohsu.edu::c916baed-2fca-4ae2-af57-aff1cf408479" providerId="AD" clId="Web-{09E1A4C4-9282-4F9C-43B2-AD25ECFD0620}" dt="2024-04-01T06:12:11.538" v="452" actId="20577"/>
          <ac:spMkLst>
            <pc:docMk/>
            <pc:sldMk cId="50452677" sldId="280"/>
            <ac:spMk id="2" creationId="{795554E2-1617-633D-3BA8-62A2F5071594}"/>
          </ac:spMkLst>
        </pc:spChg>
      </pc:sldChg>
      <pc:sldChg chg="addSp modSp new mod modClrScheme chgLayout modNotes">
        <pc:chgData name="Elizabeth Anderson" userId="S::andeliza@ohsu.edu::c916baed-2fca-4ae2-af57-aff1cf408479" providerId="AD" clId="Web-{09E1A4C4-9282-4F9C-43B2-AD25ECFD0620}" dt="2024-04-01T06:34:38.933" v="909" actId="20577"/>
        <pc:sldMkLst>
          <pc:docMk/>
          <pc:sldMk cId="1179991475" sldId="280"/>
        </pc:sldMkLst>
        <pc:spChg chg="mod ord">
          <ac:chgData name="Elizabeth Anderson" userId="S::andeliza@ohsu.edu::c916baed-2fca-4ae2-af57-aff1cf408479" providerId="AD" clId="Web-{09E1A4C4-9282-4F9C-43B2-AD25ECFD0620}" dt="2024-04-01T06:31:37.036" v="816" actId="20577"/>
          <ac:spMkLst>
            <pc:docMk/>
            <pc:sldMk cId="1179991475" sldId="280"/>
            <ac:spMk id="2" creationId="{A8ED546D-7BC1-8113-DF8E-D56DDF1CB873}"/>
          </ac:spMkLst>
        </pc:spChg>
        <pc:spChg chg="mod ord">
          <ac:chgData name="Elizabeth Anderson" userId="S::andeliza@ohsu.edu::c916baed-2fca-4ae2-af57-aff1cf408479" providerId="AD" clId="Web-{09E1A4C4-9282-4F9C-43B2-AD25ECFD0620}" dt="2024-04-01T06:33:54.525" v="896" actId="20577"/>
          <ac:spMkLst>
            <pc:docMk/>
            <pc:sldMk cId="1179991475" sldId="280"/>
            <ac:spMk id="3" creationId="{48AB8225-047C-2DCC-F0CE-E546D69F8631}"/>
          </ac:spMkLst>
        </pc:spChg>
        <pc:spChg chg="add mod ord">
          <ac:chgData name="Elizabeth Anderson" userId="S::andeliza@ohsu.edu::c916baed-2fca-4ae2-af57-aff1cf408479" providerId="AD" clId="Web-{09E1A4C4-9282-4F9C-43B2-AD25ECFD0620}" dt="2024-04-01T06:31:47.364" v="828" actId="20577"/>
          <ac:spMkLst>
            <pc:docMk/>
            <pc:sldMk cId="1179991475" sldId="280"/>
            <ac:spMk id="4" creationId="{1AF21830-4EE5-1CAD-D8DB-FBF0ECD4D937}"/>
          </ac:spMkLst>
        </pc:spChg>
        <pc:spChg chg="add mod ord">
          <ac:chgData name="Elizabeth Anderson" userId="S::andeliza@ohsu.edu::c916baed-2fca-4ae2-af57-aff1cf408479" providerId="AD" clId="Web-{09E1A4C4-9282-4F9C-43B2-AD25ECFD0620}" dt="2024-04-01T06:31:55.208" v="833" actId="20577"/>
          <ac:spMkLst>
            <pc:docMk/>
            <pc:sldMk cId="1179991475" sldId="280"/>
            <ac:spMk id="5" creationId="{335DEC29-CEFF-9344-52C2-3A9FB067D440}"/>
          </ac:spMkLst>
        </pc:spChg>
        <pc:spChg chg="add mod ord">
          <ac:chgData name="Elizabeth Anderson" userId="S::andeliza@ohsu.edu::c916baed-2fca-4ae2-af57-aff1cf408479" providerId="AD" clId="Web-{09E1A4C4-9282-4F9C-43B2-AD25ECFD0620}" dt="2024-04-01T06:34:38.933" v="909" actId="20577"/>
          <ac:spMkLst>
            <pc:docMk/>
            <pc:sldMk cId="1179991475" sldId="280"/>
            <ac:spMk id="6" creationId="{DA2CB831-C480-08DD-D7EF-FAB432C362EC}"/>
          </ac:spMkLst>
        </pc:spChg>
      </pc:sldChg>
    </pc:docChg>
  </pc:docChgLst>
  <pc:docChgLst>
    <pc:chgData name="Elizabeth Anderson" userId="S::andeliza@ohsu.edu::c916baed-2fca-4ae2-af57-aff1cf408479" providerId="AD" clId="Web-{7103D287-F74D-6E0C-14E8-4CE916B5CCF2}"/>
    <pc:docChg chg="addSld delSld modSld sldOrd">
      <pc:chgData name="Elizabeth Anderson" userId="S::andeliza@ohsu.edu::c916baed-2fca-4ae2-af57-aff1cf408479" providerId="AD" clId="Web-{7103D287-F74D-6E0C-14E8-4CE916B5CCF2}" dt="2024-04-27T06:40:35.182" v="3345"/>
      <pc:docMkLst>
        <pc:docMk/>
      </pc:docMkLst>
      <pc:sldChg chg="modNotes">
        <pc:chgData name="Elizabeth Anderson" userId="S::andeliza@ohsu.edu::c916baed-2fca-4ae2-af57-aff1cf408479" providerId="AD" clId="Web-{7103D287-F74D-6E0C-14E8-4CE916B5CCF2}" dt="2024-04-26T05:58:05.924" v="680"/>
        <pc:sldMkLst>
          <pc:docMk/>
          <pc:sldMk cId="109857222" sldId="256"/>
        </pc:sldMkLst>
      </pc:sldChg>
      <pc:sldChg chg="modSp mod modShow">
        <pc:chgData name="Elizabeth Anderson" userId="S::andeliza@ohsu.edu::c916baed-2fca-4ae2-af57-aff1cf408479" providerId="AD" clId="Web-{7103D287-F74D-6E0C-14E8-4CE916B5CCF2}" dt="2024-04-26T05:25:27.732" v="12"/>
        <pc:sldMkLst>
          <pc:docMk/>
          <pc:sldMk cId="611683271" sldId="257"/>
        </pc:sldMkLst>
        <pc:spChg chg="mod">
          <ac:chgData name="Elizabeth Anderson" userId="S::andeliza@ohsu.edu::c916baed-2fca-4ae2-af57-aff1cf408479" providerId="AD" clId="Web-{7103D287-F74D-6E0C-14E8-4CE916B5CCF2}" dt="2024-04-26T05:24:59.965" v="11" actId="20577"/>
          <ac:spMkLst>
            <pc:docMk/>
            <pc:sldMk cId="611683271" sldId="257"/>
            <ac:spMk id="3" creationId="{6C7E644C-BF97-5598-74A9-450D65A3C123}"/>
          </ac:spMkLst>
        </pc:spChg>
      </pc:sldChg>
      <pc:sldChg chg="addSp delSp modSp add del mod ord modShow modNotes">
        <pc:chgData name="Elizabeth Anderson" userId="S::andeliza@ohsu.edu::c916baed-2fca-4ae2-af57-aff1cf408479" providerId="AD" clId="Web-{7103D287-F74D-6E0C-14E8-4CE916B5CCF2}" dt="2024-04-27T06:21:53.936" v="2743"/>
        <pc:sldMkLst>
          <pc:docMk/>
          <pc:sldMk cId="4123360956" sldId="258"/>
        </pc:sldMkLst>
        <pc:spChg chg="add del mod">
          <ac:chgData name="Elizabeth Anderson" userId="S::andeliza@ohsu.edu::c916baed-2fca-4ae2-af57-aff1cf408479" providerId="AD" clId="Web-{7103D287-F74D-6E0C-14E8-4CE916B5CCF2}" dt="2024-04-27T06:17:16.008" v="2667" actId="14100"/>
          <ac:spMkLst>
            <pc:docMk/>
            <pc:sldMk cId="4123360956" sldId="258"/>
            <ac:spMk id="3" creationId="{26600FA6-515C-74D8-4206-D51C2E6064BC}"/>
          </ac:spMkLst>
        </pc:spChg>
        <pc:spChg chg="add del mod">
          <ac:chgData name="Elizabeth Anderson" userId="S::andeliza@ohsu.edu::c916baed-2fca-4ae2-af57-aff1cf408479" providerId="AD" clId="Web-{7103D287-F74D-6E0C-14E8-4CE916B5CCF2}" dt="2024-04-27T06:13:43.503" v="2645"/>
          <ac:spMkLst>
            <pc:docMk/>
            <pc:sldMk cId="4123360956" sldId="258"/>
            <ac:spMk id="4" creationId="{08FB167D-4E73-7C7F-8800-28FA39759504}"/>
          </ac:spMkLst>
        </pc:spChg>
        <pc:spChg chg="mod">
          <ac:chgData name="Elizabeth Anderson" userId="S::andeliza@ohsu.edu::c916baed-2fca-4ae2-af57-aff1cf408479" providerId="AD" clId="Web-{7103D287-F74D-6E0C-14E8-4CE916B5CCF2}" dt="2024-04-27T06:17:30.883" v="2669" actId="14100"/>
          <ac:spMkLst>
            <pc:docMk/>
            <pc:sldMk cId="4123360956" sldId="258"/>
            <ac:spMk id="6" creationId="{F3E46827-B2F9-A3DB-EE94-9C4F1DDAC9A7}"/>
          </ac:spMkLst>
        </pc:spChg>
        <pc:spChg chg="add del mod">
          <ac:chgData name="Elizabeth Anderson" userId="S::andeliza@ohsu.edu::c916baed-2fca-4ae2-af57-aff1cf408479" providerId="AD" clId="Web-{7103D287-F74D-6E0C-14E8-4CE916B5CCF2}" dt="2024-04-27T06:14:03.144" v="2648"/>
          <ac:spMkLst>
            <pc:docMk/>
            <pc:sldMk cId="4123360956" sldId="258"/>
            <ac:spMk id="7" creationId="{C37FA5FA-D1A6-7F17-01AD-5EB573D1411A}"/>
          </ac:spMkLst>
        </pc:spChg>
        <pc:spChg chg="add del mod">
          <ac:chgData name="Elizabeth Anderson" userId="S::andeliza@ohsu.edu::c916baed-2fca-4ae2-af57-aff1cf408479" providerId="AD" clId="Web-{7103D287-F74D-6E0C-14E8-4CE916B5CCF2}" dt="2024-04-27T06:16:26.179" v="2660"/>
          <ac:spMkLst>
            <pc:docMk/>
            <pc:sldMk cId="4123360956" sldId="258"/>
            <ac:spMk id="10" creationId="{6FEB7ED5-933E-DD0A-9E7C-F901E017963D}"/>
          </ac:spMkLst>
        </pc:spChg>
      </pc:sldChg>
      <pc:sldChg chg="modNotes">
        <pc:chgData name="Elizabeth Anderson" userId="S::andeliza@ohsu.edu::c916baed-2fca-4ae2-af57-aff1cf408479" providerId="AD" clId="Web-{7103D287-F74D-6E0C-14E8-4CE916B5CCF2}" dt="2024-04-26T06:00:41.351" v="768"/>
        <pc:sldMkLst>
          <pc:docMk/>
          <pc:sldMk cId="3794583071" sldId="259"/>
        </pc:sldMkLst>
      </pc:sldChg>
      <pc:sldChg chg="addSp modSp modNotes">
        <pc:chgData name="Elizabeth Anderson" userId="S::andeliza@ohsu.edu::c916baed-2fca-4ae2-af57-aff1cf408479" providerId="AD" clId="Web-{7103D287-F74D-6E0C-14E8-4CE916B5CCF2}" dt="2024-04-27T06:04:29.116" v="2359" actId="1076"/>
        <pc:sldMkLst>
          <pc:docMk/>
          <pc:sldMk cId="3581868120" sldId="260"/>
        </pc:sldMkLst>
        <pc:spChg chg="add mod">
          <ac:chgData name="Elizabeth Anderson" userId="S::andeliza@ohsu.edu::c916baed-2fca-4ae2-af57-aff1cf408479" providerId="AD" clId="Web-{7103D287-F74D-6E0C-14E8-4CE916B5CCF2}" dt="2024-04-27T06:04:29.084" v="2358" actId="1076"/>
          <ac:spMkLst>
            <pc:docMk/>
            <pc:sldMk cId="3581868120" sldId="260"/>
            <ac:spMk id="6" creationId="{96E59E42-08EA-68DF-DF08-DB2F6EB728D0}"/>
          </ac:spMkLst>
        </pc:spChg>
        <pc:picChg chg="mod">
          <ac:chgData name="Elizabeth Anderson" userId="S::andeliza@ohsu.edu::c916baed-2fca-4ae2-af57-aff1cf408479" providerId="AD" clId="Web-{7103D287-F74D-6E0C-14E8-4CE916B5CCF2}" dt="2024-04-27T06:04:29.116" v="2359" actId="1076"/>
          <ac:picMkLst>
            <pc:docMk/>
            <pc:sldMk cId="3581868120" sldId="260"/>
            <ac:picMk id="4" creationId="{809A361F-5F3B-8577-0C54-02D642993258}"/>
          </ac:picMkLst>
        </pc:picChg>
        <pc:picChg chg="mod">
          <ac:chgData name="Elizabeth Anderson" userId="S::andeliza@ohsu.edu::c916baed-2fca-4ae2-af57-aff1cf408479" providerId="AD" clId="Web-{7103D287-F74D-6E0C-14E8-4CE916B5CCF2}" dt="2024-04-27T06:04:29.069" v="2357" actId="1076"/>
          <ac:picMkLst>
            <pc:docMk/>
            <pc:sldMk cId="3581868120" sldId="260"/>
            <ac:picMk id="7" creationId="{2F0323A3-60DF-554B-BD65-02A764F99C96}"/>
          </ac:picMkLst>
        </pc:picChg>
      </pc:sldChg>
      <pc:sldChg chg="addSp delSp modSp add del mod addAnim modShow modNotes">
        <pc:chgData name="Elizabeth Anderson" userId="S::andeliza@ohsu.edu::c916baed-2fca-4ae2-af57-aff1cf408479" providerId="AD" clId="Web-{7103D287-F74D-6E0C-14E8-4CE916B5CCF2}" dt="2024-04-27T06:20:42.450" v="2697"/>
        <pc:sldMkLst>
          <pc:docMk/>
          <pc:sldMk cId="4147608971" sldId="261"/>
        </pc:sldMkLst>
        <pc:spChg chg="add mod">
          <ac:chgData name="Elizabeth Anderson" userId="S::andeliza@ohsu.edu::c916baed-2fca-4ae2-af57-aff1cf408479" providerId="AD" clId="Web-{7103D287-F74D-6E0C-14E8-4CE916B5CCF2}" dt="2024-04-27T06:09:03.622" v="2498" actId="20577"/>
          <ac:spMkLst>
            <pc:docMk/>
            <pc:sldMk cId="4147608971" sldId="261"/>
            <ac:spMk id="3" creationId="{DB081598-5847-E517-9D3F-C623FA187399}"/>
          </ac:spMkLst>
        </pc:spChg>
        <pc:spChg chg="add del mod">
          <ac:chgData name="Elizabeth Anderson" userId="S::andeliza@ohsu.edu::c916baed-2fca-4ae2-af57-aff1cf408479" providerId="AD" clId="Web-{7103D287-F74D-6E0C-14E8-4CE916B5CCF2}" dt="2024-04-27T06:19:17.480" v="2679"/>
          <ac:spMkLst>
            <pc:docMk/>
            <pc:sldMk cId="4147608971" sldId="261"/>
            <ac:spMk id="4" creationId="{6F8852D9-0510-7721-45BB-CEFD4358EAA4}"/>
          </ac:spMkLst>
        </pc:spChg>
        <pc:spChg chg="mod">
          <ac:chgData name="Elizabeth Anderson" userId="S::andeliza@ohsu.edu::c916baed-2fca-4ae2-af57-aff1cf408479" providerId="AD" clId="Web-{7103D287-F74D-6E0C-14E8-4CE916B5CCF2}" dt="2024-04-27T06:18:15.134" v="2675" actId="14100"/>
          <ac:spMkLst>
            <pc:docMk/>
            <pc:sldMk cId="4147608971" sldId="261"/>
            <ac:spMk id="6" creationId="{F3E46827-B2F9-A3DB-EE94-9C4F1DDAC9A7}"/>
          </ac:spMkLst>
        </pc:spChg>
        <pc:picChg chg="add mod">
          <ac:chgData name="Elizabeth Anderson" userId="S::andeliza@ohsu.edu::c916baed-2fca-4ae2-af57-aff1cf408479" providerId="AD" clId="Web-{7103D287-F74D-6E0C-14E8-4CE916B5CCF2}" dt="2024-04-27T06:19:48.871" v="2683" actId="1076"/>
          <ac:picMkLst>
            <pc:docMk/>
            <pc:sldMk cId="4147608971" sldId="261"/>
            <ac:picMk id="7" creationId="{A6818117-C8F1-69F1-421A-7B4060E3F91B}"/>
          </ac:picMkLst>
        </pc:picChg>
      </pc:sldChg>
      <pc:sldChg chg="addSp delSp modSp add del mod modShow modNotes">
        <pc:chgData name="Elizabeth Anderson" userId="S::andeliza@ohsu.edu::c916baed-2fca-4ae2-af57-aff1cf408479" providerId="AD" clId="Web-{7103D287-F74D-6E0C-14E8-4CE916B5CCF2}" dt="2024-04-27T06:40:24.916" v="3344" actId="1076"/>
        <pc:sldMkLst>
          <pc:docMk/>
          <pc:sldMk cId="1159276907" sldId="262"/>
        </pc:sldMkLst>
        <pc:spChg chg="add del mod">
          <ac:chgData name="Elizabeth Anderson" userId="S::andeliza@ohsu.edu::c916baed-2fca-4ae2-af57-aff1cf408479" providerId="AD" clId="Web-{7103D287-F74D-6E0C-14E8-4CE916B5CCF2}" dt="2024-04-27T06:39:51.601" v="3336"/>
          <ac:spMkLst>
            <pc:docMk/>
            <pc:sldMk cId="1159276907" sldId="262"/>
            <ac:spMk id="3" creationId="{25F788CF-C809-8F4B-8B3E-20AB5052BBA8}"/>
          </ac:spMkLst>
        </pc:spChg>
        <pc:spChg chg="add del mod">
          <ac:chgData name="Elizabeth Anderson" userId="S::andeliza@ohsu.edu::c916baed-2fca-4ae2-af57-aff1cf408479" providerId="AD" clId="Web-{7103D287-F74D-6E0C-14E8-4CE916B5CCF2}" dt="2024-04-27T06:40:03.946" v="3340"/>
          <ac:spMkLst>
            <pc:docMk/>
            <pc:sldMk cId="1159276907" sldId="262"/>
            <ac:spMk id="4" creationId="{FBCBE2F9-ECA0-BC7B-1E80-B76A62CEE73E}"/>
          </ac:spMkLst>
        </pc:spChg>
        <pc:spChg chg="add mod">
          <ac:chgData name="Elizabeth Anderson" userId="S::andeliza@ohsu.edu::c916baed-2fca-4ae2-af57-aff1cf408479" providerId="AD" clId="Web-{7103D287-F74D-6E0C-14E8-4CE916B5CCF2}" dt="2024-04-27T06:40:24.916" v="3344" actId="1076"/>
          <ac:spMkLst>
            <pc:docMk/>
            <pc:sldMk cId="1159276907" sldId="262"/>
            <ac:spMk id="6" creationId="{F77B04D5-036D-B8FB-A712-8F1ECBBE61C4}"/>
          </ac:spMkLst>
        </pc:spChg>
      </pc:sldChg>
      <pc:sldChg chg="add del ord">
        <pc:chgData name="Elizabeth Anderson" userId="S::andeliza@ohsu.edu::c916baed-2fca-4ae2-af57-aff1cf408479" providerId="AD" clId="Web-{7103D287-F74D-6E0C-14E8-4CE916B5CCF2}" dt="2024-04-27T06:40:35.182" v="3345"/>
        <pc:sldMkLst>
          <pc:docMk/>
          <pc:sldMk cId="1239772958" sldId="263"/>
        </pc:sldMkLst>
      </pc:sldChg>
      <pc:sldChg chg="modSp modNotes">
        <pc:chgData name="Elizabeth Anderson" userId="S::andeliza@ohsu.edu::c916baed-2fca-4ae2-af57-aff1cf408479" providerId="AD" clId="Web-{7103D287-F74D-6E0C-14E8-4CE916B5CCF2}" dt="2024-04-27T06:34:21.047" v="3228"/>
        <pc:sldMkLst>
          <pc:docMk/>
          <pc:sldMk cId="3899511134" sldId="264"/>
        </pc:sldMkLst>
        <pc:spChg chg="mod">
          <ac:chgData name="Elizabeth Anderson" userId="S::andeliza@ohsu.edu::c916baed-2fca-4ae2-af57-aff1cf408479" providerId="AD" clId="Web-{7103D287-F74D-6E0C-14E8-4CE916B5CCF2}" dt="2024-04-26T05:51:40.411" v="668" actId="20577"/>
          <ac:spMkLst>
            <pc:docMk/>
            <pc:sldMk cId="3899511134" sldId="264"/>
            <ac:spMk id="3" creationId="{466ED3B9-17AF-C37E-7670-856F6C71E5CB}"/>
          </ac:spMkLst>
        </pc:spChg>
      </pc:sldChg>
      <pc:sldChg chg="modNotes">
        <pc:chgData name="Elizabeth Anderson" userId="S::andeliza@ohsu.edu::c916baed-2fca-4ae2-af57-aff1cf408479" providerId="AD" clId="Web-{7103D287-F74D-6E0C-14E8-4CE916B5CCF2}" dt="2024-04-27T05:47:18.529" v="1935"/>
        <pc:sldMkLst>
          <pc:docMk/>
          <pc:sldMk cId="2660812985" sldId="266"/>
        </pc:sldMkLst>
      </pc:sldChg>
      <pc:sldChg chg="modSp modNotes">
        <pc:chgData name="Elizabeth Anderson" userId="S::andeliza@ohsu.edu::c916baed-2fca-4ae2-af57-aff1cf408479" providerId="AD" clId="Web-{7103D287-F74D-6E0C-14E8-4CE916B5CCF2}" dt="2024-04-26T06:03:40.639" v="851"/>
        <pc:sldMkLst>
          <pc:docMk/>
          <pc:sldMk cId="457957439" sldId="267"/>
        </pc:sldMkLst>
        <pc:spChg chg="mod">
          <ac:chgData name="Elizabeth Anderson" userId="S::andeliza@ohsu.edu::c916baed-2fca-4ae2-af57-aff1cf408479" providerId="AD" clId="Web-{7103D287-F74D-6E0C-14E8-4CE916B5CCF2}" dt="2024-04-26T05:46:19.806" v="603"/>
          <ac:spMkLst>
            <pc:docMk/>
            <pc:sldMk cId="457957439" sldId="267"/>
            <ac:spMk id="3" creationId="{C66B34C3-B8F1-D672-5055-F82294E2C885}"/>
          </ac:spMkLst>
        </pc:spChg>
      </pc:sldChg>
      <pc:sldChg chg="modSp modNotes">
        <pc:chgData name="Elizabeth Anderson" userId="S::andeliza@ohsu.edu::c916baed-2fca-4ae2-af57-aff1cf408479" providerId="AD" clId="Web-{7103D287-F74D-6E0C-14E8-4CE916B5CCF2}" dt="2024-04-26T06:04:42.094" v="878"/>
        <pc:sldMkLst>
          <pc:docMk/>
          <pc:sldMk cId="2232860371" sldId="268"/>
        </pc:sldMkLst>
        <pc:spChg chg="mod">
          <ac:chgData name="Elizabeth Anderson" userId="S::andeliza@ohsu.edu::c916baed-2fca-4ae2-af57-aff1cf408479" providerId="AD" clId="Web-{7103D287-F74D-6E0C-14E8-4CE916B5CCF2}" dt="2024-04-26T06:04:14.921" v="869" actId="20577"/>
          <ac:spMkLst>
            <pc:docMk/>
            <pc:sldMk cId="2232860371" sldId="268"/>
            <ac:spMk id="5" creationId="{494D635C-FE39-91F2-25D2-185CF78A99D5}"/>
          </ac:spMkLst>
        </pc:spChg>
      </pc:sldChg>
      <pc:sldChg chg="modNotes">
        <pc:chgData name="Elizabeth Anderson" userId="S::andeliza@ohsu.edu::c916baed-2fca-4ae2-af57-aff1cf408479" providerId="AD" clId="Web-{7103D287-F74D-6E0C-14E8-4CE916B5CCF2}" dt="2024-04-26T06:06:22.003" v="892"/>
        <pc:sldMkLst>
          <pc:docMk/>
          <pc:sldMk cId="4118109458" sldId="270"/>
        </pc:sldMkLst>
      </pc:sldChg>
      <pc:sldChg chg="modNotes">
        <pc:chgData name="Elizabeth Anderson" userId="S::andeliza@ohsu.edu::c916baed-2fca-4ae2-af57-aff1cf408479" providerId="AD" clId="Web-{7103D287-F74D-6E0C-14E8-4CE916B5CCF2}" dt="2024-04-26T06:08:18.586" v="925"/>
        <pc:sldMkLst>
          <pc:docMk/>
          <pc:sldMk cId="1266063136" sldId="271"/>
        </pc:sldMkLst>
      </pc:sldChg>
      <pc:sldChg chg="modNotes">
        <pc:chgData name="Elizabeth Anderson" userId="S::andeliza@ohsu.edu::c916baed-2fca-4ae2-af57-aff1cf408479" providerId="AD" clId="Web-{7103D287-F74D-6E0C-14E8-4CE916B5CCF2}" dt="2024-04-26T06:10:06.964" v="959"/>
        <pc:sldMkLst>
          <pc:docMk/>
          <pc:sldMk cId="4103182458" sldId="272"/>
        </pc:sldMkLst>
      </pc:sldChg>
      <pc:sldChg chg="addSp modSp addAnim modNotes">
        <pc:chgData name="Elizabeth Anderson" userId="S::andeliza@ohsu.edu::c916baed-2fca-4ae2-af57-aff1cf408479" providerId="AD" clId="Web-{7103D287-F74D-6E0C-14E8-4CE916B5CCF2}" dt="2024-04-27T05:14:27.305" v="1551"/>
        <pc:sldMkLst>
          <pc:docMk/>
          <pc:sldMk cId="280609562" sldId="275"/>
        </pc:sldMkLst>
        <pc:spChg chg="add mod">
          <ac:chgData name="Elizabeth Anderson" userId="S::andeliza@ohsu.edu::c916baed-2fca-4ae2-af57-aff1cf408479" providerId="AD" clId="Web-{7103D287-F74D-6E0C-14E8-4CE916B5CCF2}" dt="2024-04-27T05:08:08.433" v="1549" actId="1076"/>
          <ac:spMkLst>
            <pc:docMk/>
            <pc:sldMk cId="280609562" sldId="275"/>
            <ac:spMk id="3" creationId="{2CC702A0-2992-7DE5-B49D-38C576C65E90}"/>
          </ac:spMkLst>
        </pc:spChg>
      </pc:sldChg>
      <pc:sldChg chg="modSp">
        <pc:chgData name="Elizabeth Anderson" userId="S::andeliza@ohsu.edu::c916baed-2fca-4ae2-af57-aff1cf408479" providerId="AD" clId="Web-{7103D287-F74D-6E0C-14E8-4CE916B5CCF2}" dt="2024-04-27T04:50:45.863" v="1335" actId="1076"/>
        <pc:sldMkLst>
          <pc:docMk/>
          <pc:sldMk cId="2166227029" sldId="276"/>
        </pc:sldMkLst>
        <pc:spChg chg="mod">
          <ac:chgData name="Elizabeth Anderson" userId="S::andeliza@ohsu.edu::c916baed-2fca-4ae2-af57-aff1cf408479" providerId="AD" clId="Web-{7103D287-F74D-6E0C-14E8-4CE916B5CCF2}" dt="2024-04-27T04:50:37.503" v="1334" actId="1076"/>
          <ac:spMkLst>
            <pc:docMk/>
            <pc:sldMk cId="2166227029" sldId="276"/>
            <ac:spMk id="2" creationId="{2428E998-8B74-FC72-D017-5AEF85A643DB}"/>
          </ac:spMkLst>
        </pc:spChg>
        <pc:spChg chg="mod">
          <ac:chgData name="Elizabeth Anderson" userId="S::andeliza@ohsu.edu::c916baed-2fca-4ae2-af57-aff1cf408479" providerId="AD" clId="Web-{7103D287-F74D-6E0C-14E8-4CE916B5CCF2}" dt="2024-04-27T04:50:45.863" v="1335" actId="1076"/>
          <ac:spMkLst>
            <pc:docMk/>
            <pc:sldMk cId="2166227029" sldId="276"/>
            <ac:spMk id="3" creationId="{B7EC8A64-7E2A-4E37-E893-6FF994093FDB}"/>
          </ac:spMkLst>
        </pc:spChg>
      </pc:sldChg>
      <pc:sldChg chg="modSp modNotes">
        <pc:chgData name="Elizabeth Anderson" userId="S::andeliza@ohsu.edu::c916baed-2fca-4ae2-af57-aff1cf408479" providerId="AD" clId="Web-{7103D287-F74D-6E0C-14E8-4CE916B5CCF2}" dt="2024-04-27T06:39:08.913" v="3332" actId="20577"/>
        <pc:sldMkLst>
          <pc:docMk/>
          <pc:sldMk cId="744269389" sldId="279"/>
        </pc:sldMkLst>
        <pc:spChg chg="mod">
          <ac:chgData name="Elizabeth Anderson" userId="S::andeliza@ohsu.edu::c916baed-2fca-4ae2-af57-aff1cf408479" providerId="AD" clId="Web-{7103D287-F74D-6E0C-14E8-4CE916B5CCF2}" dt="2024-04-27T06:39:08.913" v="3332" actId="20577"/>
          <ac:spMkLst>
            <pc:docMk/>
            <pc:sldMk cId="744269389" sldId="279"/>
            <ac:spMk id="3" creationId="{A9C663AA-C9CD-3B49-3F70-6EF930879728}"/>
          </ac:spMkLst>
        </pc:spChg>
      </pc:sldChg>
      <pc:sldChg chg="modNotes">
        <pc:chgData name="Elizabeth Anderson" userId="S::andeliza@ohsu.edu::c916baed-2fca-4ae2-af57-aff1cf408479" providerId="AD" clId="Web-{7103D287-F74D-6E0C-14E8-4CE916B5CCF2}" dt="2024-04-27T06:36:39.253" v="3329"/>
        <pc:sldMkLst>
          <pc:docMk/>
          <pc:sldMk cId="1179991475" sldId="280"/>
        </pc:sldMkLst>
      </pc:sldChg>
      <pc:sldChg chg="modNotes">
        <pc:chgData name="Elizabeth Anderson" userId="S::andeliza@ohsu.edu::c916baed-2fca-4ae2-af57-aff1cf408479" providerId="AD" clId="Web-{7103D287-F74D-6E0C-14E8-4CE916B5CCF2}" dt="2024-04-27T06:35:36.471" v="3269"/>
        <pc:sldMkLst>
          <pc:docMk/>
          <pc:sldMk cId="2927901688" sldId="281"/>
        </pc:sldMkLst>
      </pc:sldChg>
      <pc:sldChg chg="modSp">
        <pc:chgData name="Elizabeth Anderson" userId="S::andeliza@ohsu.edu::c916baed-2fca-4ae2-af57-aff1cf408479" providerId="AD" clId="Web-{7103D287-F74D-6E0C-14E8-4CE916B5CCF2}" dt="2024-04-27T06:37:53.489" v="3331" actId="20577"/>
        <pc:sldMkLst>
          <pc:docMk/>
          <pc:sldMk cId="848560909" sldId="282"/>
        </pc:sldMkLst>
        <pc:spChg chg="mod">
          <ac:chgData name="Elizabeth Anderson" userId="S::andeliza@ohsu.edu::c916baed-2fca-4ae2-af57-aff1cf408479" providerId="AD" clId="Web-{7103D287-F74D-6E0C-14E8-4CE916B5CCF2}" dt="2024-04-27T06:37:53.489" v="3331" actId="20577"/>
          <ac:spMkLst>
            <pc:docMk/>
            <pc:sldMk cId="848560909" sldId="282"/>
            <ac:spMk id="3" creationId="{83C58229-808C-E8DA-A662-EA48A883FB9D}"/>
          </ac:spMkLst>
        </pc:spChg>
      </pc:sldChg>
      <pc:sldChg chg="addSp delSp modSp new addAnim modNotes">
        <pc:chgData name="Elizabeth Anderson" userId="S::andeliza@ohsu.edu::c916baed-2fca-4ae2-af57-aff1cf408479" providerId="AD" clId="Web-{7103D287-F74D-6E0C-14E8-4CE916B5CCF2}" dt="2024-04-27T06:04:05.349" v="2355"/>
        <pc:sldMkLst>
          <pc:docMk/>
          <pc:sldMk cId="2261244893" sldId="283"/>
        </pc:sldMkLst>
        <pc:spChg chg="mod">
          <ac:chgData name="Elizabeth Anderson" userId="S::andeliza@ohsu.edu::c916baed-2fca-4ae2-af57-aff1cf408479" providerId="AD" clId="Web-{7103D287-F74D-6E0C-14E8-4CE916B5CCF2}" dt="2024-04-26T06:11:45.108" v="985" actId="20577"/>
          <ac:spMkLst>
            <pc:docMk/>
            <pc:sldMk cId="2261244893" sldId="283"/>
            <ac:spMk id="2" creationId="{FBDFC477-54EE-21C3-48C1-8A73D806BEAB}"/>
          </ac:spMkLst>
        </pc:spChg>
        <pc:spChg chg="mod">
          <ac:chgData name="Elizabeth Anderson" userId="S::andeliza@ohsu.edu::c916baed-2fca-4ae2-af57-aff1cf408479" providerId="AD" clId="Web-{7103D287-F74D-6E0C-14E8-4CE916B5CCF2}" dt="2024-04-26T06:22:11.395" v="1121" actId="1076"/>
          <ac:spMkLst>
            <pc:docMk/>
            <pc:sldMk cId="2261244893" sldId="283"/>
            <ac:spMk id="3" creationId="{5D8D1A79-CD06-1126-5996-F2FF1D9136CD}"/>
          </ac:spMkLst>
        </pc:spChg>
        <pc:graphicFrameChg chg="add mod modGraphic">
          <ac:chgData name="Elizabeth Anderson" userId="S::andeliza@ohsu.edu::c916baed-2fca-4ae2-af57-aff1cf408479" providerId="AD" clId="Web-{7103D287-F74D-6E0C-14E8-4CE916B5CCF2}" dt="2024-04-27T06:03:52.490" v="2354" actId="20577"/>
          <ac:graphicFrameMkLst>
            <pc:docMk/>
            <pc:sldMk cId="2261244893" sldId="283"/>
            <ac:graphicFrameMk id="5" creationId="{06AC4407-BDAE-E3FD-74C2-3790692BAE7C}"/>
          </ac:graphicFrameMkLst>
        </pc:graphicFrameChg>
        <pc:picChg chg="add del mod">
          <ac:chgData name="Elizabeth Anderson" userId="S::andeliza@ohsu.edu::c916baed-2fca-4ae2-af57-aff1cf408479" providerId="AD" clId="Web-{7103D287-F74D-6E0C-14E8-4CE916B5CCF2}" dt="2024-04-26T22:34:15.737" v="1215"/>
          <ac:picMkLst>
            <pc:docMk/>
            <pc:sldMk cId="2261244893" sldId="283"/>
            <ac:picMk id="4" creationId="{5B5C9335-D181-1821-845E-2FA9A0FCC72B}"/>
          </ac:picMkLst>
        </pc:picChg>
      </pc:sldChg>
      <pc:sldChg chg="modSp add del mod replId modShow modNotes">
        <pc:chgData name="Elizabeth Anderson" userId="S::andeliza@ohsu.edu::c916baed-2fca-4ae2-af57-aff1cf408479" providerId="AD" clId="Web-{7103D287-F74D-6E0C-14E8-4CE916B5CCF2}" dt="2024-04-27T05:40:19.097" v="1766"/>
        <pc:sldMkLst>
          <pc:docMk/>
          <pc:sldMk cId="4214089980" sldId="284"/>
        </pc:sldMkLst>
        <pc:picChg chg="mod">
          <ac:chgData name="Elizabeth Anderson" userId="S::andeliza@ohsu.edu::c916baed-2fca-4ae2-af57-aff1cf408479" providerId="AD" clId="Web-{7103D287-F74D-6E0C-14E8-4CE916B5CCF2}" dt="2024-04-27T04:45:35.418" v="1321" actId="1076"/>
          <ac:picMkLst>
            <pc:docMk/>
            <pc:sldMk cId="4214089980" sldId="284"/>
            <ac:picMk id="4" creationId="{5B5C9335-D181-1821-845E-2FA9A0FCC72B}"/>
          </ac:picMkLst>
        </pc:picChg>
      </pc:sldChg>
    </pc:docChg>
  </pc:docChgLst>
  <pc:docChgLst>
    <pc:chgData name="Elizabeth Anderson" userId="S::andeliza@ohsu.edu::c916baed-2fca-4ae2-af57-aff1cf408479" providerId="AD" clId="Web-{D403CD6E-6382-DFD1-EA0B-FE4D3C1F5471}"/>
    <pc:docChg chg="addSld delSld modSld">
      <pc:chgData name="Elizabeth Anderson" userId="S::andeliza@ohsu.edu::c916baed-2fca-4ae2-af57-aff1cf408479" providerId="AD" clId="Web-{D403CD6E-6382-DFD1-EA0B-FE4D3C1F5471}" dt="2024-04-22T07:03:18.401" v="1908" actId="1076"/>
      <pc:docMkLst>
        <pc:docMk/>
      </pc:docMkLst>
      <pc:sldChg chg="modSp">
        <pc:chgData name="Elizabeth Anderson" userId="S::andeliza@ohsu.edu::c916baed-2fca-4ae2-af57-aff1cf408479" providerId="AD" clId="Web-{D403CD6E-6382-DFD1-EA0B-FE4D3C1F5471}" dt="2024-04-22T06:48:45.748" v="1496" actId="1076"/>
        <pc:sldMkLst>
          <pc:docMk/>
          <pc:sldMk cId="611683271" sldId="257"/>
        </pc:sldMkLst>
        <pc:spChg chg="mod">
          <ac:chgData name="Elizabeth Anderson" userId="S::andeliza@ohsu.edu::c916baed-2fca-4ae2-af57-aff1cf408479" providerId="AD" clId="Web-{D403CD6E-6382-DFD1-EA0B-FE4D3C1F5471}" dt="2024-04-22T06:48:45.748" v="1496" actId="1076"/>
          <ac:spMkLst>
            <pc:docMk/>
            <pc:sldMk cId="611683271" sldId="257"/>
            <ac:spMk id="3" creationId="{6C7E644C-BF97-5598-74A9-450D65A3C123}"/>
          </ac:spMkLst>
        </pc:spChg>
      </pc:sldChg>
      <pc:sldChg chg="addSp delSp modSp mod setBg">
        <pc:chgData name="Elizabeth Anderson" userId="S::andeliza@ohsu.edu::c916baed-2fca-4ae2-af57-aff1cf408479" providerId="AD" clId="Web-{D403CD6E-6382-DFD1-EA0B-FE4D3C1F5471}" dt="2024-04-22T06:38:12.712" v="1250" actId="1076"/>
        <pc:sldMkLst>
          <pc:docMk/>
          <pc:sldMk cId="3794583071" sldId="259"/>
        </pc:sldMkLst>
        <pc:spChg chg="mod ord">
          <ac:chgData name="Elizabeth Anderson" userId="S::andeliza@ohsu.edu::c916baed-2fca-4ae2-af57-aff1cf408479" providerId="AD" clId="Web-{D403CD6E-6382-DFD1-EA0B-FE4D3C1F5471}" dt="2024-04-22T06:38:01.165" v="1248" actId="20577"/>
          <ac:spMkLst>
            <pc:docMk/>
            <pc:sldMk cId="3794583071" sldId="259"/>
            <ac:spMk id="2" creationId="{F44E0DD0-BC81-E87C-FCDB-E8FDBE0B01DE}"/>
          </ac:spMkLst>
        </pc:spChg>
        <pc:spChg chg="add del mod">
          <ac:chgData name="Elizabeth Anderson" userId="S::andeliza@ohsu.edu::c916baed-2fca-4ae2-af57-aff1cf408479" providerId="AD" clId="Web-{D403CD6E-6382-DFD1-EA0B-FE4D3C1F5471}" dt="2024-04-22T06:35:28.973" v="1231"/>
          <ac:spMkLst>
            <pc:docMk/>
            <pc:sldMk cId="3794583071" sldId="259"/>
            <ac:spMk id="4" creationId="{83485FCC-5D28-927B-4688-4AB32CBA418B}"/>
          </ac:spMkLst>
        </pc:spChg>
        <pc:spChg chg="add">
          <ac:chgData name="Elizabeth Anderson" userId="S::andeliza@ohsu.edu::c916baed-2fca-4ae2-af57-aff1cf408479" providerId="AD" clId="Web-{D403CD6E-6382-DFD1-EA0B-FE4D3C1F5471}" dt="2024-04-22T06:37:50.759" v="1239"/>
          <ac:spMkLst>
            <pc:docMk/>
            <pc:sldMk cId="3794583071" sldId="259"/>
            <ac:spMk id="12" creationId="{82184FF4-7029-4ED7-813A-192E60608764}"/>
          </ac:spMkLst>
        </pc:spChg>
        <pc:spChg chg="add">
          <ac:chgData name="Elizabeth Anderson" userId="S::andeliza@ohsu.edu::c916baed-2fca-4ae2-af57-aff1cf408479" providerId="AD" clId="Web-{D403CD6E-6382-DFD1-EA0B-FE4D3C1F5471}" dt="2024-04-22T06:37:50.759" v="1239"/>
          <ac:spMkLst>
            <pc:docMk/>
            <pc:sldMk cId="3794583071" sldId="259"/>
            <ac:spMk id="14" creationId="{AAA7AB09-557C-41AD-9113-FF9F68FA1035}"/>
          </ac:spMkLst>
        </pc:spChg>
        <pc:spChg chg="add">
          <ac:chgData name="Elizabeth Anderson" userId="S::andeliza@ohsu.edu::c916baed-2fca-4ae2-af57-aff1cf408479" providerId="AD" clId="Web-{D403CD6E-6382-DFD1-EA0B-FE4D3C1F5471}" dt="2024-04-22T06:37:50.759" v="1239"/>
          <ac:spMkLst>
            <pc:docMk/>
            <pc:sldMk cId="3794583071" sldId="259"/>
            <ac:spMk id="16" creationId="{EF99ECAA-1F11-4937-BBA6-51935AB44C9D}"/>
          </ac:spMkLst>
        </pc:spChg>
        <pc:spChg chg="add">
          <ac:chgData name="Elizabeth Anderson" userId="S::andeliza@ohsu.edu::c916baed-2fca-4ae2-af57-aff1cf408479" providerId="AD" clId="Web-{D403CD6E-6382-DFD1-EA0B-FE4D3C1F5471}" dt="2024-04-22T06:37:50.759" v="1239"/>
          <ac:spMkLst>
            <pc:docMk/>
            <pc:sldMk cId="3794583071" sldId="259"/>
            <ac:spMk id="24" creationId="{1DB043B4-68C6-45B9-82AC-A5800EADB8DB}"/>
          </ac:spMkLst>
        </pc:spChg>
        <pc:spChg chg="add">
          <ac:chgData name="Elizabeth Anderson" userId="S::andeliza@ohsu.edu::c916baed-2fca-4ae2-af57-aff1cf408479" providerId="AD" clId="Web-{D403CD6E-6382-DFD1-EA0B-FE4D3C1F5471}" dt="2024-04-22T06:37:50.759" v="1239"/>
          <ac:spMkLst>
            <pc:docMk/>
            <pc:sldMk cId="3794583071" sldId="259"/>
            <ac:spMk id="26" creationId="{3C64A91D-E535-4C24-A0E3-96A3810E3FDC}"/>
          </ac:spMkLst>
        </pc:spChg>
        <pc:spChg chg="add">
          <ac:chgData name="Elizabeth Anderson" userId="S::andeliza@ohsu.edu::c916baed-2fca-4ae2-af57-aff1cf408479" providerId="AD" clId="Web-{D403CD6E-6382-DFD1-EA0B-FE4D3C1F5471}" dt="2024-04-22T06:37:50.759" v="1239"/>
          <ac:spMkLst>
            <pc:docMk/>
            <pc:sldMk cId="3794583071" sldId="259"/>
            <ac:spMk id="28" creationId="{26FC4867-BA3E-4F8E-AB23-684F34DF3D31}"/>
          </ac:spMkLst>
        </pc:spChg>
        <pc:grpChg chg="add">
          <ac:chgData name="Elizabeth Anderson" userId="S::andeliza@ohsu.edu::c916baed-2fca-4ae2-af57-aff1cf408479" providerId="AD" clId="Web-{D403CD6E-6382-DFD1-EA0B-FE4D3C1F5471}" dt="2024-04-22T06:37:50.759" v="1239"/>
          <ac:grpSpMkLst>
            <pc:docMk/>
            <pc:sldMk cId="3794583071" sldId="259"/>
            <ac:grpSpMk id="18" creationId="{79DE9FAB-6BBA-4CFE-B67D-77B47F01ECA4}"/>
          </ac:grpSpMkLst>
        </pc:grpChg>
        <pc:picChg chg="add del mod">
          <ac:chgData name="Elizabeth Anderson" userId="S::andeliza@ohsu.edu::c916baed-2fca-4ae2-af57-aff1cf408479" providerId="AD" clId="Web-{D403CD6E-6382-DFD1-EA0B-FE4D3C1F5471}" dt="2024-04-22T06:35:28.973" v="1232"/>
          <ac:picMkLst>
            <pc:docMk/>
            <pc:sldMk cId="3794583071" sldId="259"/>
            <ac:picMk id="3" creationId="{719A2586-8E20-B023-0D51-11130DB7BD22}"/>
          </ac:picMkLst>
        </pc:picChg>
        <pc:picChg chg="del">
          <ac:chgData name="Elizabeth Anderson" userId="S::andeliza@ohsu.edu::c916baed-2fca-4ae2-af57-aff1cf408479" providerId="AD" clId="Web-{D403CD6E-6382-DFD1-EA0B-FE4D3C1F5471}" dt="2024-04-22T06:37:45.212" v="1238"/>
          <ac:picMkLst>
            <pc:docMk/>
            <pc:sldMk cId="3794583071" sldId="259"/>
            <ac:picMk id="5" creationId="{B94B1A28-92EC-8036-62A5-C95511A9F004}"/>
          </ac:picMkLst>
        </pc:picChg>
        <pc:picChg chg="add mod">
          <ac:chgData name="Elizabeth Anderson" userId="S::andeliza@ohsu.edu::c916baed-2fca-4ae2-af57-aff1cf408479" providerId="AD" clId="Web-{D403CD6E-6382-DFD1-EA0B-FE4D3C1F5471}" dt="2024-04-22T06:37:50.759" v="1239"/>
          <ac:picMkLst>
            <pc:docMk/>
            <pc:sldMk cId="3794583071" sldId="259"/>
            <ac:picMk id="7" creationId="{14F41C57-CBAB-AF4C-4C1F-20B447823C07}"/>
          </ac:picMkLst>
        </pc:picChg>
        <pc:picChg chg="add mod">
          <ac:chgData name="Elizabeth Anderson" userId="S::andeliza@ohsu.edu::c916baed-2fca-4ae2-af57-aff1cf408479" providerId="AD" clId="Web-{D403CD6E-6382-DFD1-EA0B-FE4D3C1F5471}" dt="2024-04-22T06:38:12.712" v="1250" actId="1076"/>
          <ac:picMkLst>
            <pc:docMk/>
            <pc:sldMk cId="3794583071" sldId="259"/>
            <ac:picMk id="8" creationId="{093DCD9F-1141-A0A7-BC61-5688C4808928}"/>
          </ac:picMkLst>
        </pc:picChg>
      </pc:sldChg>
      <pc:sldChg chg="addSp modSp addAnim modNotes">
        <pc:chgData name="Elizabeth Anderson" userId="S::andeliza@ohsu.edu::c916baed-2fca-4ae2-af57-aff1cf408479" providerId="AD" clId="Web-{D403CD6E-6382-DFD1-EA0B-FE4D3C1F5471}" dt="2024-04-22T06:18:00.799" v="863"/>
        <pc:sldMkLst>
          <pc:docMk/>
          <pc:sldMk cId="3899511134" sldId="264"/>
        </pc:sldMkLst>
        <pc:spChg chg="mod">
          <ac:chgData name="Elizabeth Anderson" userId="S::andeliza@ohsu.edu::c916baed-2fca-4ae2-af57-aff1cf408479" providerId="AD" clId="Web-{D403CD6E-6382-DFD1-EA0B-FE4D3C1F5471}" dt="2024-04-22T06:06:55.027" v="626" actId="1076"/>
          <ac:spMkLst>
            <pc:docMk/>
            <pc:sldMk cId="3899511134" sldId="264"/>
            <ac:spMk id="3" creationId="{466ED3B9-17AF-C37E-7670-856F6C71E5CB}"/>
          </ac:spMkLst>
        </pc:spChg>
        <pc:spChg chg="add mod">
          <ac:chgData name="Elizabeth Anderson" userId="S::andeliza@ohsu.edu::c916baed-2fca-4ae2-af57-aff1cf408479" providerId="AD" clId="Web-{D403CD6E-6382-DFD1-EA0B-FE4D3C1F5471}" dt="2024-04-22T06:06:50.074" v="624" actId="1076"/>
          <ac:spMkLst>
            <pc:docMk/>
            <pc:sldMk cId="3899511134" sldId="264"/>
            <ac:spMk id="6" creationId="{09EDE4C5-5AAD-A42E-2E83-869A3A19CB7E}"/>
          </ac:spMkLst>
        </pc:spChg>
        <pc:picChg chg="add mod modCrop">
          <ac:chgData name="Elizabeth Anderson" userId="S::andeliza@ohsu.edu::c916baed-2fca-4ae2-af57-aff1cf408479" providerId="AD" clId="Web-{D403CD6E-6382-DFD1-EA0B-FE4D3C1F5471}" dt="2024-04-22T06:06:50.183" v="625" actId="1076"/>
          <ac:picMkLst>
            <pc:docMk/>
            <pc:sldMk cId="3899511134" sldId="264"/>
            <ac:picMk id="4" creationId="{543F4D53-3D8E-EB1D-102F-2CA8A8CAD4AA}"/>
          </ac:picMkLst>
        </pc:picChg>
      </pc:sldChg>
      <pc:sldChg chg="addSp delSp modSp mod setBg">
        <pc:chgData name="Elizabeth Anderson" userId="S::andeliza@ohsu.edu::c916baed-2fca-4ae2-af57-aff1cf408479" providerId="AD" clId="Web-{D403CD6E-6382-DFD1-EA0B-FE4D3C1F5471}" dt="2024-04-22T06:40:15.107" v="1253"/>
        <pc:sldMkLst>
          <pc:docMk/>
          <pc:sldMk cId="2660812985" sldId="266"/>
        </pc:sldMkLst>
        <pc:spChg chg="mod ord">
          <ac:chgData name="Elizabeth Anderson" userId="S::andeliza@ohsu.edu::c916baed-2fca-4ae2-af57-aff1cf408479" providerId="AD" clId="Web-{D403CD6E-6382-DFD1-EA0B-FE4D3C1F5471}" dt="2024-04-22T06:40:15.107" v="1253"/>
          <ac:spMkLst>
            <pc:docMk/>
            <pc:sldMk cId="2660812985" sldId="266"/>
            <ac:spMk id="2" creationId="{F44E0DD0-BC81-E87C-FCDB-E8FDBE0B01DE}"/>
          </ac:spMkLst>
        </pc:spChg>
        <pc:spChg chg="add">
          <ac:chgData name="Elizabeth Anderson" userId="S::andeliza@ohsu.edu::c916baed-2fca-4ae2-af57-aff1cf408479" providerId="AD" clId="Web-{D403CD6E-6382-DFD1-EA0B-FE4D3C1F5471}" dt="2024-04-22T06:40:15.107" v="1253"/>
          <ac:spMkLst>
            <pc:docMk/>
            <pc:sldMk cId="2660812985" sldId="266"/>
            <ac:spMk id="8" creationId="{82184FF4-7029-4ED7-813A-192E60608764}"/>
          </ac:spMkLst>
        </pc:spChg>
        <pc:spChg chg="add">
          <ac:chgData name="Elizabeth Anderson" userId="S::andeliza@ohsu.edu::c916baed-2fca-4ae2-af57-aff1cf408479" providerId="AD" clId="Web-{D403CD6E-6382-DFD1-EA0B-FE4D3C1F5471}" dt="2024-04-22T06:40:15.107" v="1253"/>
          <ac:spMkLst>
            <pc:docMk/>
            <pc:sldMk cId="2660812985" sldId="266"/>
            <ac:spMk id="10" creationId="{AAA7AB09-557C-41AD-9113-FF9F68FA1035}"/>
          </ac:spMkLst>
        </pc:spChg>
        <pc:spChg chg="add">
          <ac:chgData name="Elizabeth Anderson" userId="S::andeliza@ohsu.edu::c916baed-2fca-4ae2-af57-aff1cf408479" providerId="AD" clId="Web-{D403CD6E-6382-DFD1-EA0B-FE4D3C1F5471}" dt="2024-04-22T06:40:15.107" v="1253"/>
          <ac:spMkLst>
            <pc:docMk/>
            <pc:sldMk cId="2660812985" sldId="266"/>
            <ac:spMk id="12" creationId="{EF99ECAA-1F11-4937-BBA6-51935AB44C9D}"/>
          </ac:spMkLst>
        </pc:spChg>
        <pc:spChg chg="add">
          <ac:chgData name="Elizabeth Anderson" userId="S::andeliza@ohsu.edu::c916baed-2fca-4ae2-af57-aff1cf408479" providerId="AD" clId="Web-{D403CD6E-6382-DFD1-EA0B-FE4D3C1F5471}" dt="2024-04-22T06:40:15.107" v="1253"/>
          <ac:spMkLst>
            <pc:docMk/>
            <pc:sldMk cId="2660812985" sldId="266"/>
            <ac:spMk id="20" creationId="{1DB043B4-68C6-45B9-82AC-A5800EADB8DB}"/>
          </ac:spMkLst>
        </pc:spChg>
        <pc:spChg chg="add">
          <ac:chgData name="Elizabeth Anderson" userId="S::andeliza@ohsu.edu::c916baed-2fca-4ae2-af57-aff1cf408479" providerId="AD" clId="Web-{D403CD6E-6382-DFD1-EA0B-FE4D3C1F5471}" dt="2024-04-22T06:40:15.107" v="1253"/>
          <ac:spMkLst>
            <pc:docMk/>
            <pc:sldMk cId="2660812985" sldId="266"/>
            <ac:spMk id="22" creationId="{AD4EA4DF-0E7C-4098-86F6-7D0ACAEFC0BF}"/>
          </ac:spMkLst>
        </pc:spChg>
        <pc:spChg chg="add">
          <ac:chgData name="Elizabeth Anderson" userId="S::andeliza@ohsu.edu::c916baed-2fca-4ae2-af57-aff1cf408479" providerId="AD" clId="Web-{D403CD6E-6382-DFD1-EA0B-FE4D3C1F5471}" dt="2024-04-22T06:40:15.107" v="1253"/>
          <ac:spMkLst>
            <pc:docMk/>
            <pc:sldMk cId="2660812985" sldId="266"/>
            <ac:spMk id="24" creationId="{FE05BC49-0F00-4C85-9AF5-A0CC5B39C8D2}"/>
          </ac:spMkLst>
        </pc:spChg>
        <pc:grpChg chg="add">
          <ac:chgData name="Elizabeth Anderson" userId="S::andeliza@ohsu.edu::c916baed-2fca-4ae2-af57-aff1cf408479" providerId="AD" clId="Web-{D403CD6E-6382-DFD1-EA0B-FE4D3C1F5471}" dt="2024-04-22T06:40:15.107" v="1253"/>
          <ac:grpSpMkLst>
            <pc:docMk/>
            <pc:sldMk cId="2660812985" sldId="266"/>
            <ac:grpSpMk id="14" creationId="{79DE9FAB-6BBA-4CFE-B67D-77B47F01ECA4}"/>
          </ac:grpSpMkLst>
        </pc:grpChg>
        <pc:picChg chg="add mod">
          <ac:chgData name="Elizabeth Anderson" userId="S::andeliza@ohsu.edu::c916baed-2fca-4ae2-af57-aff1cf408479" providerId="AD" clId="Web-{D403CD6E-6382-DFD1-EA0B-FE4D3C1F5471}" dt="2024-04-22T06:40:15.107" v="1253"/>
          <ac:picMkLst>
            <pc:docMk/>
            <pc:sldMk cId="2660812985" sldId="266"/>
            <ac:picMk id="3" creationId="{4DB56470-4266-9924-3D2F-827183A782D4}"/>
          </ac:picMkLst>
        </pc:picChg>
        <pc:picChg chg="del">
          <ac:chgData name="Elizabeth Anderson" userId="S::andeliza@ohsu.edu::c916baed-2fca-4ae2-af57-aff1cf408479" providerId="AD" clId="Web-{D403CD6E-6382-DFD1-EA0B-FE4D3C1F5471}" dt="2024-04-22T06:39:36.028" v="1251"/>
          <ac:picMkLst>
            <pc:docMk/>
            <pc:sldMk cId="2660812985" sldId="266"/>
            <ac:picMk id="5" creationId="{B94B1A28-92EC-8036-62A5-C95511A9F004}"/>
          </ac:picMkLst>
        </pc:picChg>
      </pc:sldChg>
      <pc:sldChg chg="modSp">
        <pc:chgData name="Elizabeth Anderson" userId="S::andeliza@ohsu.edu::c916baed-2fca-4ae2-af57-aff1cf408479" providerId="AD" clId="Web-{D403CD6E-6382-DFD1-EA0B-FE4D3C1F5471}" dt="2024-04-22T06:51:25.878" v="1600" actId="20577"/>
        <pc:sldMkLst>
          <pc:docMk/>
          <pc:sldMk cId="457957439" sldId="267"/>
        </pc:sldMkLst>
        <pc:spChg chg="mod">
          <ac:chgData name="Elizabeth Anderson" userId="S::andeliza@ohsu.edu::c916baed-2fca-4ae2-af57-aff1cf408479" providerId="AD" clId="Web-{D403CD6E-6382-DFD1-EA0B-FE4D3C1F5471}" dt="2024-04-22T06:51:25.878" v="1600" actId="20577"/>
          <ac:spMkLst>
            <pc:docMk/>
            <pc:sldMk cId="457957439" sldId="267"/>
            <ac:spMk id="3" creationId="{C66B34C3-B8F1-D672-5055-F82294E2C885}"/>
          </ac:spMkLst>
        </pc:spChg>
      </pc:sldChg>
      <pc:sldChg chg="modSp">
        <pc:chgData name="Elizabeth Anderson" userId="S::andeliza@ohsu.edu::c916baed-2fca-4ae2-af57-aff1cf408479" providerId="AD" clId="Web-{D403CD6E-6382-DFD1-EA0B-FE4D3C1F5471}" dt="2024-04-22T06:51:39.879" v="1602" actId="1076"/>
        <pc:sldMkLst>
          <pc:docMk/>
          <pc:sldMk cId="2232860371" sldId="268"/>
        </pc:sldMkLst>
        <pc:spChg chg="mod">
          <ac:chgData name="Elizabeth Anderson" userId="S::andeliza@ohsu.edu::c916baed-2fca-4ae2-af57-aff1cf408479" providerId="AD" clId="Web-{D403CD6E-6382-DFD1-EA0B-FE4D3C1F5471}" dt="2024-04-22T06:51:35.582" v="1601" actId="14100"/>
          <ac:spMkLst>
            <pc:docMk/>
            <pc:sldMk cId="2232860371" sldId="268"/>
            <ac:spMk id="3" creationId="{C66B34C3-B8F1-D672-5055-F82294E2C885}"/>
          </ac:spMkLst>
        </pc:spChg>
        <pc:spChg chg="mod">
          <ac:chgData name="Elizabeth Anderson" userId="S::andeliza@ohsu.edu::c916baed-2fca-4ae2-af57-aff1cf408479" providerId="AD" clId="Web-{D403CD6E-6382-DFD1-EA0B-FE4D3C1F5471}" dt="2024-04-22T06:51:39.879" v="1602" actId="1076"/>
          <ac:spMkLst>
            <pc:docMk/>
            <pc:sldMk cId="2232860371" sldId="268"/>
            <ac:spMk id="5" creationId="{494D635C-FE39-91F2-25D2-185CF78A99D5}"/>
          </ac:spMkLst>
        </pc:spChg>
      </pc:sldChg>
      <pc:sldChg chg="addSp modSp mod setBg modNotes">
        <pc:chgData name="Elizabeth Anderson" userId="S::andeliza@ohsu.edu::c916baed-2fca-4ae2-af57-aff1cf408479" providerId="AD" clId="Web-{D403CD6E-6382-DFD1-EA0B-FE4D3C1F5471}" dt="2024-04-22T07:03:18.401" v="1908" actId="1076"/>
        <pc:sldMkLst>
          <pc:docMk/>
          <pc:sldMk cId="2166227029" sldId="276"/>
        </pc:sldMkLst>
        <pc:spChg chg="mod">
          <ac:chgData name="Elizabeth Anderson" userId="S::andeliza@ohsu.edu::c916baed-2fca-4ae2-af57-aff1cf408479" providerId="AD" clId="Web-{D403CD6E-6382-DFD1-EA0B-FE4D3C1F5471}" dt="2024-04-22T07:03:18.401" v="1908" actId="1076"/>
          <ac:spMkLst>
            <pc:docMk/>
            <pc:sldMk cId="2166227029" sldId="276"/>
            <ac:spMk id="3" creationId="{B7EC8A64-7E2A-4E37-E893-6FF994093FDB}"/>
          </ac:spMkLst>
        </pc:spChg>
        <pc:picChg chg="add mod ord">
          <ac:chgData name="Elizabeth Anderson" userId="S::andeliza@ohsu.edu::c916baed-2fca-4ae2-af57-aff1cf408479" providerId="AD" clId="Web-{D403CD6E-6382-DFD1-EA0B-FE4D3C1F5471}" dt="2024-04-22T07:02:13.915" v="1897" actId="1076"/>
          <ac:picMkLst>
            <pc:docMk/>
            <pc:sldMk cId="2166227029" sldId="276"/>
            <ac:picMk id="6" creationId="{7216A6E8-BAA4-FF9E-74A0-410F3082B07B}"/>
          </ac:picMkLst>
        </pc:picChg>
      </pc:sldChg>
      <pc:sldChg chg="modNotes">
        <pc:chgData name="Elizabeth Anderson" userId="S::andeliza@ohsu.edu::c916baed-2fca-4ae2-af57-aff1cf408479" providerId="AD" clId="Web-{D403CD6E-6382-DFD1-EA0B-FE4D3C1F5471}" dt="2024-04-22T06:49:38.672" v="1497"/>
        <pc:sldMkLst>
          <pc:docMk/>
          <pc:sldMk cId="561673529" sldId="277"/>
        </pc:sldMkLst>
      </pc:sldChg>
      <pc:sldChg chg="modSp del">
        <pc:chgData name="Elizabeth Anderson" userId="S::andeliza@ohsu.edu::c916baed-2fca-4ae2-af57-aff1cf408479" providerId="AD" clId="Web-{D403CD6E-6382-DFD1-EA0B-FE4D3C1F5471}" dt="2024-04-22T07:02:57.354" v="1904"/>
        <pc:sldMkLst>
          <pc:docMk/>
          <pc:sldMk cId="910911788" sldId="278"/>
        </pc:sldMkLst>
        <pc:picChg chg="mod">
          <ac:chgData name="Elizabeth Anderson" userId="S::andeliza@ohsu.edu::c916baed-2fca-4ae2-af57-aff1cf408479" providerId="AD" clId="Web-{D403CD6E-6382-DFD1-EA0B-FE4D3C1F5471}" dt="2024-04-22T07:01:20.726" v="1892" actId="14100"/>
          <ac:picMkLst>
            <pc:docMk/>
            <pc:sldMk cId="910911788" sldId="278"/>
            <ac:picMk id="3" creationId="{F13735D0-E72F-5B50-16E4-C9E9C1A36EAA}"/>
          </ac:picMkLst>
        </pc:picChg>
      </pc:sldChg>
      <pc:sldChg chg="addSp modSp addAnim modAnim modNotes">
        <pc:chgData name="Elizabeth Anderson" userId="S::andeliza@ohsu.edu::c916baed-2fca-4ae2-af57-aff1cf408479" providerId="AD" clId="Web-{D403CD6E-6382-DFD1-EA0B-FE4D3C1F5471}" dt="2024-04-22T06:31:05.621" v="1203"/>
        <pc:sldMkLst>
          <pc:docMk/>
          <pc:sldMk cId="1179991475" sldId="280"/>
        </pc:sldMkLst>
        <pc:spChg chg="mod">
          <ac:chgData name="Elizabeth Anderson" userId="S::andeliza@ohsu.edu::c916baed-2fca-4ae2-af57-aff1cf408479" providerId="AD" clId="Web-{D403CD6E-6382-DFD1-EA0B-FE4D3C1F5471}" dt="2024-04-22T06:25:10.703" v="938"/>
          <ac:spMkLst>
            <pc:docMk/>
            <pc:sldMk cId="1179991475" sldId="280"/>
            <ac:spMk id="3" creationId="{48AB8225-047C-2DCC-F0CE-E546D69F8631}"/>
          </ac:spMkLst>
        </pc:spChg>
        <pc:spChg chg="mod">
          <ac:chgData name="Elizabeth Anderson" userId="S::andeliza@ohsu.edu::c916baed-2fca-4ae2-af57-aff1cf408479" providerId="AD" clId="Web-{D403CD6E-6382-DFD1-EA0B-FE4D3C1F5471}" dt="2024-04-22T06:24:58.406" v="932" actId="1076"/>
          <ac:spMkLst>
            <pc:docMk/>
            <pc:sldMk cId="1179991475" sldId="280"/>
            <ac:spMk id="4" creationId="{1AF21830-4EE5-1CAD-D8DB-FBF0ECD4D937}"/>
          </ac:spMkLst>
        </pc:spChg>
        <pc:spChg chg="mod">
          <ac:chgData name="Elizabeth Anderson" userId="S::andeliza@ohsu.edu::c916baed-2fca-4ae2-af57-aff1cf408479" providerId="AD" clId="Web-{D403CD6E-6382-DFD1-EA0B-FE4D3C1F5471}" dt="2024-04-22T06:24:58.406" v="933" actId="1076"/>
          <ac:spMkLst>
            <pc:docMk/>
            <pc:sldMk cId="1179991475" sldId="280"/>
            <ac:spMk id="5" creationId="{335DEC29-CEFF-9344-52C2-3A9FB067D440}"/>
          </ac:spMkLst>
        </pc:spChg>
        <pc:spChg chg="mod">
          <ac:chgData name="Elizabeth Anderson" userId="S::andeliza@ohsu.edu::c916baed-2fca-4ae2-af57-aff1cf408479" providerId="AD" clId="Web-{D403CD6E-6382-DFD1-EA0B-FE4D3C1F5471}" dt="2024-04-22T06:25:10.719" v="939"/>
          <ac:spMkLst>
            <pc:docMk/>
            <pc:sldMk cId="1179991475" sldId="280"/>
            <ac:spMk id="6" creationId="{DA2CB831-C480-08DD-D7EF-FAB432C362EC}"/>
          </ac:spMkLst>
        </pc:spChg>
        <pc:picChg chg="add mod">
          <ac:chgData name="Elizabeth Anderson" userId="S::andeliza@ohsu.edu::c916baed-2fca-4ae2-af57-aff1cf408479" providerId="AD" clId="Web-{D403CD6E-6382-DFD1-EA0B-FE4D3C1F5471}" dt="2024-04-22T06:23:16.418" v="921" actId="1076"/>
          <ac:picMkLst>
            <pc:docMk/>
            <pc:sldMk cId="1179991475" sldId="280"/>
            <ac:picMk id="7" creationId="{3C782293-F901-EC57-7E75-8C572C53E7D9}"/>
          </ac:picMkLst>
        </pc:picChg>
        <pc:picChg chg="add">
          <ac:chgData name="Elizabeth Anderson" userId="S::andeliza@ohsu.edu::c916baed-2fca-4ae2-af57-aff1cf408479" providerId="AD" clId="Web-{D403CD6E-6382-DFD1-EA0B-FE4D3C1F5471}" dt="2024-04-21T21:51:04.612" v="32"/>
          <ac:picMkLst>
            <pc:docMk/>
            <pc:sldMk cId="1179991475" sldId="280"/>
            <ac:picMk id="8" creationId="{3A903992-17FD-E5CD-9E4F-072F0B3D1F5A}"/>
          </ac:picMkLst>
        </pc:picChg>
      </pc:sldChg>
      <pc:sldChg chg="addSp delSp modSp add replId addAnim modAnim modNotes">
        <pc:chgData name="Elizabeth Anderson" userId="S::andeliza@ohsu.edu::c916baed-2fca-4ae2-af57-aff1cf408479" providerId="AD" clId="Web-{D403CD6E-6382-DFD1-EA0B-FE4D3C1F5471}" dt="2024-04-22T06:27:45.958" v="1036"/>
        <pc:sldMkLst>
          <pc:docMk/>
          <pc:sldMk cId="2927901688" sldId="281"/>
        </pc:sldMkLst>
        <pc:spChg chg="mod">
          <ac:chgData name="Elizabeth Anderson" userId="S::andeliza@ohsu.edu::c916baed-2fca-4ae2-af57-aff1cf408479" providerId="AD" clId="Web-{D403CD6E-6382-DFD1-EA0B-FE4D3C1F5471}" dt="2024-04-22T06:07:40.169" v="630" actId="20577"/>
          <ac:spMkLst>
            <pc:docMk/>
            <pc:sldMk cId="2927901688" sldId="281"/>
            <ac:spMk id="2" creationId="{95E99F98-BE97-F2C7-498C-43F9065F58E3}"/>
          </ac:spMkLst>
        </pc:spChg>
        <pc:spChg chg="mod">
          <ac:chgData name="Elizabeth Anderson" userId="S::andeliza@ohsu.edu::c916baed-2fca-4ae2-af57-aff1cf408479" providerId="AD" clId="Web-{D403CD6E-6382-DFD1-EA0B-FE4D3C1F5471}" dt="2024-04-22T06:20:20.319" v="900" actId="1076"/>
          <ac:spMkLst>
            <pc:docMk/>
            <pc:sldMk cId="2927901688" sldId="281"/>
            <ac:spMk id="3" creationId="{466ED3B9-17AF-C37E-7670-856F6C71E5CB}"/>
          </ac:spMkLst>
        </pc:spChg>
        <pc:spChg chg="del mod">
          <ac:chgData name="Elizabeth Anderson" userId="S::andeliza@ohsu.edu::c916baed-2fca-4ae2-af57-aff1cf408479" providerId="AD" clId="Web-{D403CD6E-6382-DFD1-EA0B-FE4D3C1F5471}" dt="2024-04-22T05:57:30.337" v="592"/>
          <ac:spMkLst>
            <pc:docMk/>
            <pc:sldMk cId="2927901688" sldId="281"/>
            <ac:spMk id="6" creationId="{09EDE4C5-5AAD-A42E-2E83-869A3A19CB7E}"/>
          </ac:spMkLst>
        </pc:spChg>
        <pc:spChg chg="add mod">
          <ac:chgData name="Elizabeth Anderson" userId="S::andeliza@ohsu.edu::c916baed-2fca-4ae2-af57-aff1cf408479" providerId="AD" clId="Web-{D403CD6E-6382-DFD1-EA0B-FE4D3C1F5471}" dt="2024-04-22T06:20:50.945" v="905" actId="20577"/>
          <ac:spMkLst>
            <pc:docMk/>
            <pc:sldMk cId="2927901688" sldId="281"/>
            <ac:spMk id="8" creationId="{C4142424-5D43-9F1E-939B-2187C42358C0}"/>
          </ac:spMkLst>
        </pc:spChg>
        <pc:spChg chg="add mod">
          <ac:chgData name="Elizabeth Anderson" userId="S::andeliza@ohsu.edu::c916baed-2fca-4ae2-af57-aff1cf408479" providerId="AD" clId="Web-{D403CD6E-6382-DFD1-EA0B-FE4D3C1F5471}" dt="2024-04-22T06:20:20.287" v="899" actId="1076"/>
          <ac:spMkLst>
            <pc:docMk/>
            <pc:sldMk cId="2927901688" sldId="281"/>
            <ac:spMk id="10" creationId="{2DA60F05-BA16-94A5-5853-365D5A565732}"/>
          </ac:spMkLst>
        </pc:spChg>
        <pc:picChg chg="del">
          <ac:chgData name="Elizabeth Anderson" userId="S::andeliza@ohsu.edu::c916baed-2fca-4ae2-af57-aff1cf408479" providerId="AD" clId="Web-{D403CD6E-6382-DFD1-EA0B-FE4D3C1F5471}" dt="2024-04-22T05:57:25.681" v="590"/>
          <ac:picMkLst>
            <pc:docMk/>
            <pc:sldMk cId="2927901688" sldId="281"/>
            <ac:picMk id="4" creationId="{543F4D53-3D8E-EB1D-102F-2CA8A8CAD4AA}"/>
          </ac:picMkLst>
        </pc:picChg>
      </pc:sldChg>
      <pc:sldChg chg="addSp modSp new addAnim">
        <pc:chgData name="Elizabeth Anderson" userId="S::andeliza@ohsu.edu::c916baed-2fca-4ae2-af57-aff1cf408479" providerId="AD" clId="Web-{D403CD6E-6382-DFD1-EA0B-FE4D3C1F5471}" dt="2024-04-22T07:00:06.489" v="1891"/>
        <pc:sldMkLst>
          <pc:docMk/>
          <pc:sldMk cId="848560909" sldId="282"/>
        </pc:sldMkLst>
        <pc:spChg chg="mod">
          <ac:chgData name="Elizabeth Anderson" userId="S::andeliza@ohsu.edu::c916baed-2fca-4ae2-af57-aff1cf408479" providerId="AD" clId="Web-{D403CD6E-6382-DFD1-EA0B-FE4D3C1F5471}" dt="2024-04-22T06:58:51.346" v="1888" actId="20577"/>
          <ac:spMkLst>
            <pc:docMk/>
            <pc:sldMk cId="848560909" sldId="282"/>
            <ac:spMk id="2" creationId="{52DA8F2A-8746-11ED-AD44-D13D79930E31}"/>
          </ac:spMkLst>
        </pc:spChg>
        <pc:spChg chg="mod">
          <ac:chgData name="Elizabeth Anderson" userId="S::andeliza@ohsu.edu::c916baed-2fca-4ae2-af57-aff1cf408479" providerId="AD" clId="Web-{D403CD6E-6382-DFD1-EA0B-FE4D3C1F5471}" dt="2024-04-22T06:59:13.503" v="1890" actId="20577"/>
          <ac:spMkLst>
            <pc:docMk/>
            <pc:sldMk cId="848560909" sldId="282"/>
            <ac:spMk id="3" creationId="{83C58229-808C-E8DA-A662-EA48A883FB9D}"/>
          </ac:spMkLst>
        </pc:spChg>
        <pc:picChg chg="add mod ord modCrop">
          <ac:chgData name="Elizabeth Anderson" userId="S::andeliza@ohsu.edu::c916baed-2fca-4ae2-af57-aff1cf408479" providerId="AD" clId="Web-{D403CD6E-6382-DFD1-EA0B-FE4D3C1F5471}" dt="2024-04-22T06:58:43.971" v="1887"/>
          <ac:picMkLst>
            <pc:docMk/>
            <pc:sldMk cId="848560909" sldId="282"/>
            <ac:picMk id="5" creationId="{205DD63C-9F89-D414-BFE9-A1A7D5CB5C4E}"/>
          </ac:picMkLst>
        </pc:picChg>
      </pc:sldChg>
    </pc:docChg>
  </pc:docChgLst>
  <pc:docChgLst>
    <pc:chgData name="Elizabeth Anderson" userId="S::andeliza@ohsu.edu::c916baed-2fca-4ae2-af57-aff1cf408479" providerId="AD" clId="Web-{5B693FEA-4A21-5114-3E8A-D0A31BB1D52D}"/>
    <pc:docChg chg="addSld delSld modSld sldOrd addMainMaster delMainMaster">
      <pc:chgData name="Elizabeth Anderson" userId="S::andeliza@ohsu.edu::c916baed-2fca-4ae2-af57-aff1cf408479" providerId="AD" clId="Web-{5B693FEA-4A21-5114-3E8A-D0A31BB1D52D}" dt="2024-04-01T05:08:38.433" v="2924" actId="20577"/>
      <pc:docMkLst>
        <pc:docMk/>
      </pc:docMkLst>
      <pc:sldChg chg="addSp delSp modSp mod setBg modClrScheme chgLayout">
        <pc:chgData name="Elizabeth Anderson" userId="S::andeliza@ohsu.edu::c916baed-2fca-4ae2-af57-aff1cf408479" providerId="AD" clId="Web-{5B693FEA-4A21-5114-3E8A-D0A31BB1D52D}" dt="2024-03-31T21:25:41.117" v="369" actId="1076"/>
        <pc:sldMkLst>
          <pc:docMk/>
          <pc:sldMk cId="109857222" sldId="256"/>
        </pc:sldMkLst>
        <pc:spChg chg="mod">
          <ac:chgData name="Elizabeth Anderson" userId="S::andeliza@ohsu.edu::c916baed-2fca-4ae2-af57-aff1cf408479" providerId="AD" clId="Web-{5B693FEA-4A21-5114-3E8A-D0A31BB1D52D}" dt="2024-03-31T21:05:03.458" v="50" actId="20577"/>
          <ac:spMkLst>
            <pc:docMk/>
            <pc:sldMk cId="109857222" sldId="256"/>
            <ac:spMk id="2" creationId="{00000000-0000-0000-0000-000000000000}"/>
          </ac:spMkLst>
        </pc:spChg>
        <pc:spChg chg="mod">
          <ac:chgData name="Elizabeth Anderson" userId="S::andeliza@ohsu.edu::c916baed-2fca-4ae2-af57-aff1cf408479" providerId="AD" clId="Web-{5B693FEA-4A21-5114-3E8A-D0A31BB1D52D}" dt="2024-03-31T20:57:50.595" v="37" actId="20577"/>
          <ac:spMkLst>
            <pc:docMk/>
            <pc:sldMk cId="109857222" sldId="256"/>
            <ac:spMk id="3" creationId="{00000000-0000-0000-0000-000000000000}"/>
          </ac:spMkLst>
        </pc:spChg>
        <pc:spChg chg="add">
          <ac:chgData name="Elizabeth Anderson" userId="S::andeliza@ohsu.edu::c916baed-2fca-4ae2-af57-aff1cf408479" providerId="AD" clId="Web-{5B693FEA-4A21-5114-3E8A-D0A31BB1D52D}" dt="2024-03-31T20:56:16.949" v="2"/>
          <ac:spMkLst>
            <pc:docMk/>
            <pc:sldMk cId="109857222" sldId="256"/>
            <ac:spMk id="8" creationId="{940082A1-24A5-4276-83A4-39E993BD691B}"/>
          </ac:spMkLst>
        </pc:spChg>
        <pc:spChg chg="add del">
          <ac:chgData name="Elizabeth Anderson" userId="S::andeliza@ohsu.edu::c916baed-2fca-4ae2-af57-aff1cf408479" providerId="AD" clId="Web-{5B693FEA-4A21-5114-3E8A-D0A31BB1D52D}" dt="2024-03-31T20:56:16.902" v="1"/>
          <ac:spMkLst>
            <pc:docMk/>
            <pc:sldMk cId="109857222" sldId="256"/>
            <ac:spMk id="9" creationId="{3472B768-D6CA-45E8-B749-DE0F9D4831AA}"/>
          </ac:spMkLst>
        </pc:spChg>
        <pc:spChg chg="add">
          <ac:chgData name="Elizabeth Anderson" userId="S::andeliza@ohsu.edu::c916baed-2fca-4ae2-af57-aff1cf408479" providerId="AD" clId="Web-{5B693FEA-4A21-5114-3E8A-D0A31BB1D52D}" dt="2024-03-31T20:56:16.949" v="2"/>
          <ac:spMkLst>
            <pc:docMk/>
            <pc:sldMk cId="109857222" sldId="256"/>
            <ac:spMk id="10" creationId="{6D840B21-A957-4CFE-AA5B-9711DF6D3305}"/>
          </ac:spMkLst>
        </pc:spChg>
        <pc:spChg chg="add del">
          <ac:chgData name="Elizabeth Anderson" userId="S::andeliza@ohsu.edu::c916baed-2fca-4ae2-af57-aff1cf408479" providerId="AD" clId="Web-{5B693FEA-4A21-5114-3E8A-D0A31BB1D52D}" dt="2024-03-31T20:56:16.902" v="1"/>
          <ac:spMkLst>
            <pc:docMk/>
            <pc:sldMk cId="109857222" sldId="256"/>
            <ac:spMk id="11" creationId="{13F26D5C-77E9-4A8D-95F0-1635BAD12650}"/>
          </ac:spMkLst>
        </pc:spChg>
        <pc:grpChg chg="add">
          <ac:chgData name="Elizabeth Anderson" userId="S::andeliza@ohsu.edu::c916baed-2fca-4ae2-af57-aff1cf408479" providerId="AD" clId="Web-{5B693FEA-4A21-5114-3E8A-D0A31BB1D52D}" dt="2024-03-31T20:56:16.949" v="2"/>
          <ac:grpSpMkLst>
            <pc:docMk/>
            <pc:sldMk cId="109857222" sldId="256"/>
            <ac:grpSpMk id="12" creationId="{DBFD4376-13D5-43C1-86D8-8133A9D886E1}"/>
          </ac:grpSpMkLst>
        </pc:grpChg>
        <pc:picChg chg="add del">
          <ac:chgData name="Elizabeth Anderson" userId="S::andeliza@ohsu.edu::c916baed-2fca-4ae2-af57-aff1cf408479" providerId="AD" clId="Web-{5B693FEA-4A21-5114-3E8A-D0A31BB1D52D}" dt="2024-03-31T20:56:16.902" v="1"/>
          <ac:picMkLst>
            <pc:docMk/>
            <pc:sldMk cId="109857222" sldId="256"/>
            <ac:picMk id="4" creationId="{4BBABA64-BD27-EC89-CC97-8CFB043562E3}"/>
          </ac:picMkLst>
        </pc:picChg>
        <pc:picChg chg="add mod">
          <ac:chgData name="Elizabeth Anderson" userId="S::andeliza@ohsu.edu::c916baed-2fca-4ae2-af57-aff1cf408479" providerId="AD" clId="Web-{5B693FEA-4A21-5114-3E8A-D0A31BB1D52D}" dt="2024-03-31T21:25:41.117" v="369" actId="1076"/>
          <ac:picMkLst>
            <pc:docMk/>
            <pc:sldMk cId="109857222" sldId="256"/>
            <ac:picMk id="5" creationId="{2DFC8482-9E93-6E8A-9440-EC8CA9F66EBC}"/>
          </ac:picMkLst>
        </pc:picChg>
        <pc:cxnChg chg="add del">
          <ac:chgData name="Elizabeth Anderson" userId="S::andeliza@ohsu.edu::c916baed-2fca-4ae2-af57-aff1cf408479" providerId="AD" clId="Web-{5B693FEA-4A21-5114-3E8A-D0A31BB1D52D}" dt="2024-03-31T20:56:16.902" v="1"/>
          <ac:cxnSpMkLst>
            <pc:docMk/>
            <pc:sldMk cId="109857222" sldId="256"/>
            <ac:cxnSpMk id="13" creationId="{0632DC5A-0728-490F-8655-6B437782704C}"/>
          </ac:cxnSpMkLst>
        </pc:cxnChg>
        <pc:cxnChg chg="add del">
          <ac:chgData name="Elizabeth Anderson" userId="S::andeliza@ohsu.edu::c916baed-2fca-4ae2-af57-aff1cf408479" providerId="AD" clId="Web-{5B693FEA-4A21-5114-3E8A-D0A31BB1D52D}" dt="2024-03-31T20:56:16.902" v="1"/>
          <ac:cxnSpMkLst>
            <pc:docMk/>
            <pc:sldMk cId="109857222" sldId="256"/>
            <ac:cxnSpMk id="15" creationId="{28BB1F6D-CF9C-422D-9324-C46415BB9D7D}"/>
          </ac:cxnSpMkLst>
        </pc:cxnChg>
      </pc:sldChg>
      <pc:sldChg chg="addSp modSp new add del">
        <pc:chgData name="Elizabeth Anderson" userId="S::andeliza@ohsu.edu::c916baed-2fca-4ae2-af57-aff1cf408479" providerId="AD" clId="Web-{5B693FEA-4A21-5114-3E8A-D0A31BB1D52D}" dt="2024-03-31T21:40:21.938" v="624" actId="14100"/>
        <pc:sldMkLst>
          <pc:docMk/>
          <pc:sldMk cId="611683271" sldId="257"/>
        </pc:sldMkLst>
        <pc:spChg chg="mod">
          <ac:chgData name="Elizabeth Anderson" userId="S::andeliza@ohsu.edu::c916baed-2fca-4ae2-af57-aff1cf408479" providerId="AD" clId="Web-{5B693FEA-4A21-5114-3E8A-D0A31BB1D52D}" dt="2024-03-31T20:58:03.846" v="40" actId="20577"/>
          <ac:spMkLst>
            <pc:docMk/>
            <pc:sldMk cId="611683271" sldId="257"/>
            <ac:spMk id="2" creationId="{48D462C2-837C-1D54-497B-1DEC08861E12}"/>
          </ac:spMkLst>
        </pc:spChg>
        <pc:spChg chg="mod">
          <ac:chgData name="Elizabeth Anderson" userId="S::andeliza@ohsu.edu::c916baed-2fca-4ae2-af57-aff1cf408479" providerId="AD" clId="Web-{5B693FEA-4A21-5114-3E8A-D0A31BB1D52D}" dt="2024-03-31T21:40:21.938" v="624" actId="14100"/>
          <ac:spMkLst>
            <pc:docMk/>
            <pc:sldMk cId="611683271" sldId="257"/>
            <ac:spMk id="3" creationId="{6C7E644C-BF97-5598-74A9-450D65A3C123}"/>
          </ac:spMkLst>
        </pc:spChg>
        <pc:picChg chg="add">
          <ac:chgData name="Elizabeth Anderson" userId="S::andeliza@ohsu.edu::c916baed-2fca-4ae2-af57-aff1cf408479" providerId="AD" clId="Web-{5B693FEA-4A21-5114-3E8A-D0A31BB1D52D}" dt="2024-03-31T21:25:46.727" v="370"/>
          <ac:picMkLst>
            <pc:docMk/>
            <pc:sldMk cId="611683271" sldId="257"/>
            <ac:picMk id="5" creationId="{C8640F58-BC3E-7003-8A49-4617634A32D9}"/>
          </ac:picMkLst>
        </pc:picChg>
      </pc:sldChg>
      <pc:sldChg chg="addSp delSp modSp new mod ord modClrScheme chgLayout modNotes">
        <pc:chgData name="Elizabeth Anderson" userId="S::andeliza@ohsu.edu::c916baed-2fca-4ae2-af57-aff1cf408479" providerId="AD" clId="Web-{5B693FEA-4A21-5114-3E8A-D0A31BB1D52D}" dt="2024-03-31T21:25:50.852" v="373"/>
        <pc:sldMkLst>
          <pc:docMk/>
          <pc:sldMk cId="4123360956" sldId="258"/>
        </pc:sldMkLst>
        <pc:spChg chg="mod ord">
          <ac:chgData name="Elizabeth Anderson" userId="S::andeliza@ohsu.edu::c916baed-2fca-4ae2-af57-aff1cf408479" providerId="AD" clId="Web-{5B693FEA-4A21-5114-3E8A-D0A31BB1D52D}" dt="2024-03-31T21:15:06.691" v="97"/>
          <ac:spMkLst>
            <pc:docMk/>
            <pc:sldMk cId="4123360956" sldId="258"/>
            <ac:spMk id="2" creationId="{67715B68-00FC-83AD-9369-93DBBD5381ED}"/>
          </ac:spMkLst>
        </pc:spChg>
        <pc:spChg chg="mod ord">
          <ac:chgData name="Elizabeth Anderson" userId="S::andeliza@ohsu.edu::c916baed-2fca-4ae2-af57-aff1cf408479" providerId="AD" clId="Web-{5B693FEA-4A21-5114-3E8A-D0A31BB1D52D}" dt="2024-03-31T21:15:10.770" v="98" actId="14100"/>
          <ac:spMkLst>
            <pc:docMk/>
            <pc:sldMk cId="4123360956" sldId="258"/>
            <ac:spMk id="3" creationId="{26600FA6-515C-74D8-4206-D51C2E6064BC}"/>
          </ac:spMkLst>
        </pc:spChg>
        <pc:spChg chg="add del mod ord">
          <ac:chgData name="Elizabeth Anderson" userId="S::andeliza@ohsu.edu::c916baed-2fca-4ae2-af57-aff1cf408479" providerId="AD" clId="Web-{5B693FEA-4A21-5114-3E8A-D0A31BB1D52D}" dt="2024-03-31T21:15:06.691" v="97"/>
          <ac:spMkLst>
            <pc:docMk/>
            <pc:sldMk cId="4123360956" sldId="258"/>
            <ac:spMk id="4" creationId="{CA36296B-159F-CFE9-A0C5-38A4A1ADE321}"/>
          </ac:spMkLst>
        </pc:spChg>
        <pc:spChg chg="add del mod ord">
          <ac:chgData name="Elizabeth Anderson" userId="S::andeliza@ohsu.edu::c916baed-2fca-4ae2-af57-aff1cf408479" providerId="AD" clId="Web-{5B693FEA-4A21-5114-3E8A-D0A31BB1D52D}" dt="2024-03-31T21:15:06.691" v="97"/>
          <ac:spMkLst>
            <pc:docMk/>
            <pc:sldMk cId="4123360956" sldId="258"/>
            <ac:spMk id="5" creationId="{8819B893-991A-7786-2D81-951CD17F27DC}"/>
          </ac:spMkLst>
        </pc:spChg>
        <pc:spChg chg="add mod ord">
          <ac:chgData name="Elizabeth Anderson" userId="S::andeliza@ohsu.edu::c916baed-2fca-4ae2-af57-aff1cf408479" providerId="AD" clId="Web-{5B693FEA-4A21-5114-3E8A-D0A31BB1D52D}" dt="2024-03-31T21:18:21.314" v="198" actId="20577"/>
          <ac:spMkLst>
            <pc:docMk/>
            <pc:sldMk cId="4123360956" sldId="258"/>
            <ac:spMk id="6" creationId="{F3E46827-B2F9-A3DB-EE94-9C4F1DDAC9A7}"/>
          </ac:spMkLst>
        </pc:spChg>
        <pc:picChg chg="add">
          <ac:chgData name="Elizabeth Anderson" userId="S::andeliza@ohsu.edu::c916baed-2fca-4ae2-af57-aff1cf408479" providerId="AD" clId="Web-{5B693FEA-4A21-5114-3E8A-D0A31BB1D52D}" dt="2024-03-31T21:25:50.852" v="373"/>
          <ac:picMkLst>
            <pc:docMk/>
            <pc:sldMk cId="4123360956" sldId="258"/>
            <ac:picMk id="8" creationId="{A6E7F8A5-36B2-D08F-4159-42B3A9A02738}"/>
          </ac:picMkLst>
        </pc:picChg>
      </pc:sldChg>
      <pc:sldChg chg="addSp delSp modSp new mod modClrScheme chgLayout">
        <pc:chgData name="Elizabeth Anderson" userId="S::andeliza@ohsu.edu::c916baed-2fca-4ae2-af57-aff1cf408479" providerId="AD" clId="Web-{5B693FEA-4A21-5114-3E8A-D0A31BB1D52D}" dt="2024-03-31T21:41:12.222" v="638" actId="20577"/>
        <pc:sldMkLst>
          <pc:docMk/>
          <pc:sldMk cId="3794583071" sldId="259"/>
        </pc:sldMkLst>
        <pc:spChg chg="mod ord">
          <ac:chgData name="Elizabeth Anderson" userId="S::andeliza@ohsu.edu::c916baed-2fca-4ae2-af57-aff1cf408479" providerId="AD" clId="Web-{5B693FEA-4A21-5114-3E8A-D0A31BB1D52D}" dt="2024-03-31T21:41:12.222" v="638" actId="20577"/>
          <ac:spMkLst>
            <pc:docMk/>
            <pc:sldMk cId="3794583071" sldId="259"/>
            <ac:spMk id="2" creationId="{F44E0DD0-BC81-E87C-FCDB-E8FDBE0B01DE}"/>
          </ac:spMkLst>
        </pc:spChg>
        <pc:spChg chg="add del mod ord">
          <ac:chgData name="Elizabeth Anderson" userId="S::andeliza@ohsu.edu::c916baed-2fca-4ae2-af57-aff1cf408479" providerId="AD" clId="Web-{5B693FEA-4A21-5114-3E8A-D0A31BB1D52D}" dt="2024-03-31T21:07:02.625" v="65"/>
          <ac:spMkLst>
            <pc:docMk/>
            <pc:sldMk cId="3794583071" sldId="259"/>
            <ac:spMk id="3" creationId="{1E692B0E-AFE1-458C-14C5-C60066EAC176}"/>
          </ac:spMkLst>
        </pc:spChg>
        <pc:picChg chg="add">
          <ac:chgData name="Elizabeth Anderson" userId="S::andeliza@ohsu.edu::c916baed-2fca-4ae2-af57-aff1cf408479" providerId="AD" clId="Web-{5B693FEA-4A21-5114-3E8A-D0A31BB1D52D}" dt="2024-03-31T21:25:48.914" v="371"/>
          <ac:picMkLst>
            <pc:docMk/>
            <pc:sldMk cId="3794583071" sldId="259"/>
            <ac:picMk id="5" creationId="{B94B1A28-92EC-8036-62A5-C95511A9F004}"/>
          </ac:picMkLst>
        </pc:picChg>
      </pc:sldChg>
      <pc:sldChg chg="addSp new">
        <pc:chgData name="Elizabeth Anderson" userId="S::andeliza@ohsu.edu::c916baed-2fca-4ae2-af57-aff1cf408479" providerId="AD" clId="Web-{5B693FEA-4A21-5114-3E8A-D0A31BB1D52D}" dt="2024-03-31T21:25:49.852" v="372"/>
        <pc:sldMkLst>
          <pc:docMk/>
          <pc:sldMk cId="3581868120" sldId="260"/>
        </pc:sldMkLst>
        <pc:picChg chg="add">
          <ac:chgData name="Elizabeth Anderson" userId="S::andeliza@ohsu.edu::c916baed-2fca-4ae2-af57-aff1cf408479" providerId="AD" clId="Web-{5B693FEA-4A21-5114-3E8A-D0A31BB1D52D}" dt="2024-03-31T21:25:49.852" v="372"/>
          <ac:picMkLst>
            <pc:docMk/>
            <pc:sldMk cId="3581868120" sldId="260"/>
            <ac:picMk id="5" creationId="{0C96742B-346C-72EE-2700-41679C4184D7}"/>
          </ac:picMkLst>
        </pc:picChg>
      </pc:sldChg>
      <pc:sldChg chg="new del">
        <pc:chgData name="Elizabeth Anderson" userId="S::andeliza@ohsu.edu::c916baed-2fca-4ae2-af57-aff1cf408479" providerId="AD" clId="Web-{5B693FEA-4A21-5114-3E8A-D0A31BB1D52D}" dt="2024-03-31T21:14:54.862" v="94"/>
        <pc:sldMkLst>
          <pc:docMk/>
          <pc:sldMk cId="3368767439" sldId="261"/>
        </pc:sldMkLst>
      </pc:sldChg>
      <pc:sldChg chg="addSp delSp modSp add mod replId modClrScheme chgLayout">
        <pc:chgData name="Elizabeth Anderson" userId="S::andeliza@ohsu.edu::c916baed-2fca-4ae2-af57-aff1cf408479" providerId="AD" clId="Web-{5B693FEA-4A21-5114-3E8A-D0A31BB1D52D}" dt="2024-03-31T21:26:23.561" v="379" actId="14100"/>
        <pc:sldMkLst>
          <pc:docMk/>
          <pc:sldMk cId="4147608971" sldId="261"/>
        </pc:sldMkLst>
        <pc:spChg chg="mod ord">
          <ac:chgData name="Elizabeth Anderson" userId="S::andeliza@ohsu.edu::c916baed-2fca-4ae2-af57-aff1cf408479" providerId="AD" clId="Web-{5B693FEA-4A21-5114-3E8A-D0A31BB1D52D}" dt="2024-03-31T21:24:27.003" v="362"/>
          <ac:spMkLst>
            <pc:docMk/>
            <pc:sldMk cId="4147608971" sldId="261"/>
            <ac:spMk id="2" creationId="{67715B68-00FC-83AD-9369-93DBBD5381ED}"/>
          </ac:spMkLst>
        </pc:spChg>
        <pc:spChg chg="del mod ord">
          <ac:chgData name="Elizabeth Anderson" userId="S::andeliza@ohsu.edu::c916baed-2fca-4ae2-af57-aff1cf408479" providerId="AD" clId="Web-{5B693FEA-4A21-5114-3E8A-D0A31BB1D52D}" dt="2024-03-31T21:26:10.498" v="377"/>
          <ac:spMkLst>
            <pc:docMk/>
            <pc:sldMk cId="4147608971" sldId="261"/>
            <ac:spMk id="3" creationId="{26600FA6-515C-74D8-4206-D51C2E6064BC}"/>
          </ac:spMkLst>
        </pc:spChg>
        <pc:spChg chg="mod ord">
          <ac:chgData name="Elizabeth Anderson" userId="S::andeliza@ohsu.edu::c916baed-2fca-4ae2-af57-aff1cf408479" providerId="AD" clId="Web-{5B693FEA-4A21-5114-3E8A-D0A31BB1D52D}" dt="2024-03-31T21:26:23.561" v="379" actId="14100"/>
          <ac:spMkLst>
            <pc:docMk/>
            <pc:sldMk cId="4147608971" sldId="261"/>
            <ac:spMk id="6" creationId="{F3E46827-B2F9-A3DB-EE94-9C4F1DDAC9A7}"/>
          </ac:spMkLst>
        </pc:spChg>
        <pc:spChg chg="add del mod">
          <ac:chgData name="Elizabeth Anderson" userId="S::andeliza@ohsu.edu::c916baed-2fca-4ae2-af57-aff1cf408479" providerId="AD" clId="Web-{5B693FEA-4A21-5114-3E8A-D0A31BB1D52D}" dt="2024-03-31T21:26:19.561" v="378"/>
          <ac:spMkLst>
            <pc:docMk/>
            <pc:sldMk cId="4147608971" sldId="261"/>
            <ac:spMk id="8" creationId="{683D5F57-79D2-F773-10E1-AE1BB812618F}"/>
          </ac:spMkLst>
        </pc:spChg>
        <pc:picChg chg="add">
          <ac:chgData name="Elizabeth Anderson" userId="S::andeliza@ohsu.edu::c916baed-2fca-4ae2-af57-aff1cf408479" providerId="AD" clId="Web-{5B693FEA-4A21-5114-3E8A-D0A31BB1D52D}" dt="2024-03-31T21:25:51.852" v="374"/>
          <ac:picMkLst>
            <pc:docMk/>
            <pc:sldMk cId="4147608971" sldId="261"/>
            <ac:picMk id="5" creationId="{3B545B3B-F3F1-178C-DFE8-32B1E9FA61B1}"/>
          </ac:picMkLst>
        </pc:picChg>
      </pc:sldChg>
      <pc:sldChg chg="addSp delSp modSp new ord">
        <pc:chgData name="Elizabeth Anderson" userId="S::andeliza@ohsu.edu::c916baed-2fca-4ae2-af57-aff1cf408479" providerId="AD" clId="Web-{5B693FEA-4A21-5114-3E8A-D0A31BB1D52D}" dt="2024-03-31T21:31:49.202" v="387"/>
        <pc:sldMkLst>
          <pc:docMk/>
          <pc:sldMk cId="1159276907" sldId="262"/>
        </pc:sldMkLst>
        <pc:spChg chg="add mod">
          <ac:chgData name="Elizabeth Anderson" userId="S::andeliza@ohsu.edu::c916baed-2fca-4ae2-af57-aff1cf408479" providerId="AD" clId="Web-{5B693FEA-4A21-5114-3E8A-D0A31BB1D52D}" dt="2024-03-31T21:27:12.788" v="385"/>
          <ac:spMkLst>
            <pc:docMk/>
            <pc:sldMk cId="1159276907" sldId="262"/>
            <ac:spMk id="5" creationId="{E1BB06E2-B012-6D25-0C6F-DB0B48E19E6D}"/>
          </ac:spMkLst>
        </pc:spChg>
        <pc:picChg chg="add mod">
          <ac:chgData name="Elizabeth Anderson" userId="S::andeliza@ohsu.edu::c916baed-2fca-4ae2-af57-aff1cf408479" providerId="AD" clId="Web-{5B693FEA-4A21-5114-3E8A-D0A31BB1D52D}" dt="2024-03-31T21:24:33.378" v="364"/>
          <ac:picMkLst>
            <pc:docMk/>
            <pc:sldMk cId="1159276907" sldId="262"/>
            <ac:picMk id="2" creationId="{DE07F99E-3432-24A4-F322-27C51D614DE5}"/>
          </ac:picMkLst>
        </pc:picChg>
        <pc:picChg chg="add del">
          <ac:chgData name="Elizabeth Anderson" userId="S::andeliza@ohsu.edu::c916baed-2fca-4ae2-af57-aff1cf408479" providerId="AD" clId="Web-{5B693FEA-4A21-5114-3E8A-D0A31BB1D52D}" dt="2024-03-31T21:25:56.540" v="376"/>
          <ac:picMkLst>
            <pc:docMk/>
            <pc:sldMk cId="1159276907" sldId="262"/>
            <ac:picMk id="4" creationId="{584BCFE0-D3C2-27F1-DD08-1F0BB54E0EC8}"/>
          </ac:picMkLst>
        </pc:picChg>
      </pc:sldChg>
      <pc:sldChg chg="modSp add replId">
        <pc:chgData name="Elizabeth Anderson" userId="S::andeliza@ohsu.edu::c916baed-2fca-4ae2-af57-aff1cf408479" providerId="AD" clId="Web-{5B693FEA-4A21-5114-3E8A-D0A31BB1D52D}" dt="2024-03-31T21:38:27.680" v="577" actId="20577"/>
        <pc:sldMkLst>
          <pc:docMk/>
          <pc:sldMk cId="1239772958" sldId="263"/>
        </pc:sldMkLst>
        <pc:spChg chg="mod">
          <ac:chgData name="Elizabeth Anderson" userId="S::andeliza@ohsu.edu::c916baed-2fca-4ae2-af57-aff1cf408479" providerId="AD" clId="Web-{5B693FEA-4A21-5114-3E8A-D0A31BB1D52D}" dt="2024-03-31T21:38:27.680" v="577" actId="20577"/>
          <ac:spMkLst>
            <pc:docMk/>
            <pc:sldMk cId="1239772958" sldId="263"/>
            <ac:spMk id="6" creationId="{F3E46827-B2F9-A3DB-EE94-9C4F1DDAC9A7}"/>
          </ac:spMkLst>
        </pc:spChg>
      </pc:sldChg>
      <pc:sldChg chg="modSp new modNotes">
        <pc:chgData name="Elizabeth Anderson" userId="S::andeliza@ohsu.edu::c916baed-2fca-4ae2-af57-aff1cf408479" providerId="AD" clId="Web-{5B693FEA-4A21-5114-3E8A-D0A31BB1D52D}" dt="2024-03-31T21:39:02.854" v="582" actId="20577"/>
        <pc:sldMkLst>
          <pc:docMk/>
          <pc:sldMk cId="3899511134" sldId="264"/>
        </pc:sldMkLst>
        <pc:spChg chg="mod">
          <ac:chgData name="Elizabeth Anderson" userId="S::andeliza@ohsu.edu::c916baed-2fca-4ae2-af57-aff1cf408479" providerId="AD" clId="Web-{5B693FEA-4A21-5114-3E8A-D0A31BB1D52D}" dt="2024-03-31T21:39:02.854" v="582" actId="20577"/>
          <ac:spMkLst>
            <pc:docMk/>
            <pc:sldMk cId="3899511134" sldId="264"/>
            <ac:spMk id="2" creationId="{95E99F98-BE97-F2C7-498C-43F9065F58E3}"/>
          </ac:spMkLst>
        </pc:spChg>
      </pc:sldChg>
      <pc:sldChg chg="modSp new del">
        <pc:chgData name="Elizabeth Anderson" userId="S::andeliza@ohsu.edu::c916baed-2fca-4ae2-af57-aff1cf408479" providerId="AD" clId="Web-{5B693FEA-4A21-5114-3E8A-D0A31BB1D52D}" dt="2024-03-31T21:41:07.940" v="637"/>
        <pc:sldMkLst>
          <pc:docMk/>
          <pc:sldMk cId="279220823" sldId="265"/>
        </pc:sldMkLst>
        <pc:spChg chg="mod">
          <ac:chgData name="Elizabeth Anderson" userId="S::andeliza@ohsu.edu::c916baed-2fca-4ae2-af57-aff1cf408479" providerId="AD" clId="Web-{5B693FEA-4A21-5114-3E8A-D0A31BB1D52D}" dt="2024-03-31T21:40:37.329" v="630" actId="20577"/>
          <ac:spMkLst>
            <pc:docMk/>
            <pc:sldMk cId="279220823" sldId="265"/>
            <ac:spMk id="2" creationId="{84440B99-7100-E764-37FB-A2E4AE48D576}"/>
          </ac:spMkLst>
        </pc:spChg>
      </pc:sldChg>
      <pc:sldChg chg="add replId">
        <pc:chgData name="Elizabeth Anderson" userId="S::andeliza@ohsu.edu::c916baed-2fca-4ae2-af57-aff1cf408479" providerId="AD" clId="Web-{5B693FEA-4A21-5114-3E8A-D0A31BB1D52D}" dt="2024-03-31T21:41:02.956" v="631"/>
        <pc:sldMkLst>
          <pc:docMk/>
          <pc:sldMk cId="2660812985" sldId="266"/>
        </pc:sldMkLst>
      </pc:sldChg>
      <pc:sldChg chg="addSp modSp new">
        <pc:chgData name="Elizabeth Anderson" userId="S::andeliza@ohsu.edu::c916baed-2fca-4ae2-af57-aff1cf408479" providerId="AD" clId="Web-{5B693FEA-4A21-5114-3E8A-D0A31BB1D52D}" dt="2024-03-31T22:10:58.951" v="1718" actId="20577"/>
        <pc:sldMkLst>
          <pc:docMk/>
          <pc:sldMk cId="457957439" sldId="267"/>
        </pc:sldMkLst>
        <pc:spChg chg="mod">
          <ac:chgData name="Elizabeth Anderson" userId="S::andeliza@ohsu.edu::c916baed-2fca-4ae2-af57-aff1cf408479" providerId="AD" clId="Web-{5B693FEA-4A21-5114-3E8A-D0A31BB1D52D}" dt="2024-03-31T21:57:09.237" v="1256" actId="20577"/>
          <ac:spMkLst>
            <pc:docMk/>
            <pc:sldMk cId="457957439" sldId="267"/>
            <ac:spMk id="2" creationId="{6F3F764B-0D90-C24D-0DDD-86AF6F070AE9}"/>
          </ac:spMkLst>
        </pc:spChg>
        <pc:spChg chg="mod">
          <ac:chgData name="Elizabeth Anderson" userId="S::andeliza@ohsu.edu::c916baed-2fca-4ae2-af57-aff1cf408479" providerId="AD" clId="Web-{5B693FEA-4A21-5114-3E8A-D0A31BB1D52D}" dt="2024-03-31T22:03:22.043" v="1424" actId="20577"/>
          <ac:spMkLst>
            <pc:docMk/>
            <pc:sldMk cId="457957439" sldId="267"/>
            <ac:spMk id="3" creationId="{C66B34C3-B8F1-D672-5055-F82294E2C885}"/>
          </ac:spMkLst>
        </pc:spChg>
        <pc:spChg chg="add mod">
          <ac:chgData name="Elizabeth Anderson" userId="S::andeliza@ohsu.edu::c916baed-2fca-4ae2-af57-aff1cf408479" providerId="AD" clId="Web-{5B693FEA-4A21-5114-3E8A-D0A31BB1D52D}" dt="2024-03-31T22:10:58.951" v="1718" actId="20577"/>
          <ac:spMkLst>
            <pc:docMk/>
            <pc:sldMk cId="457957439" sldId="267"/>
            <ac:spMk id="5" creationId="{494D635C-FE39-91F2-25D2-185CF78A99D5}"/>
          </ac:spMkLst>
        </pc:spChg>
      </pc:sldChg>
      <pc:sldChg chg="modSp add replId">
        <pc:chgData name="Elizabeth Anderson" userId="S::andeliza@ohsu.edu::c916baed-2fca-4ae2-af57-aff1cf408479" providerId="AD" clId="Web-{5B693FEA-4A21-5114-3E8A-D0A31BB1D52D}" dt="2024-03-31T21:56:46.033" v="1232" actId="20577"/>
        <pc:sldMkLst>
          <pc:docMk/>
          <pc:sldMk cId="2232860371" sldId="268"/>
        </pc:sldMkLst>
        <pc:spChg chg="mod">
          <ac:chgData name="Elizabeth Anderson" userId="S::andeliza@ohsu.edu::c916baed-2fca-4ae2-af57-aff1cf408479" providerId="AD" clId="Web-{5B693FEA-4A21-5114-3E8A-D0A31BB1D52D}" dt="2024-03-31T21:56:46.033" v="1232" actId="20577"/>
          <ac:spMkLst>
            <pc:docMk/>
            <pc:sldMk cId="2232860371" sldId="268"/>
            <ac:spMk id="2" creationId="{6F3F764B-0D90-C24D-0DDD-86AF6F070AE9}"/>
          </ac:spMkLst>
        </pc:spChg>
        <pc:spChg chg="mod">
          <ac:chgData name="Elizabeth Anderson" userId="S::andeliza@ohsu.edu::c916baed-2fca-4ae2-af57-aff1cf408479" providerId="AD" clId="Web-{5B693FEA-4A21-5114-3E8A-D0A31BB1D52D}" dt="2024-03-31T21:52:22.625" v="1099" actId="20577"/>
          <ac:spMkLst>
            <pc:docMk/>
            <pc:sldMk cId="2232860371" sldId="268"/>
            <ac:spMk id="3" creationId="{C66B34C3-B8F1-D672-5055-F82294E2C885}"/>
          </ac:spMkLst>
        </pc:spChg>
        <pc:spChg chg="mod">
          <ac:chgData name="Elizabeth Anderson" userId="S::andeliza@ohsu.edu::c916baed-2fca-4ae2-af57-aff1cf408479" providerId="AD" clId="Web-{5B693FEA-4A21-5114-3E8A-D0A31BB1D52D}" dt="2024-03-31T21:54:36.790" v="1156" actId="20577"/>
          <ac:spMkLst>
            <pc:docMk/>
            <pc:sldMk cId="2232860371" sldId="268"/>
            <ac:spMk id="5" creationId="{494D635C-FE39-91F2-25D2-185CF78A99D5}"/>
          </ac:spMkLst>
        </pc:spChg>
      </pc:sldChg>
      <pc:sldChg chg="add del replId">
        <pc:chgData name="Elizabeth Anderson" userId="S::andeliza@ohsu.edu::c916baed-2fca-4ae2-af57-aff1cf408479" providerId="AD" clId="Web-{5B693FEA-4A21-5114-3E8A-D0A31BB1D52D}" dt="2024-03-31T21:44:44.298" v="787"/>
        <pc:sldMkLst>
          <pc:docMk/>
          <pc:sldMk cId="2348674503" sldId="268"/>
        </pc:sldMkLst>
      </pc:sldChg>
      <pc:sldChg chg="addSp delSp modSp add replId modNotes">
        <pc:chgData name="Elizabeth Anderson" userId="S::andeliza@ohsu.edu::c916baed-2fca-4ae2-af57-aff1cf408479" providerId="AD" clId="Web-{5B693FEA-4A21-5114-3E8A-D0A31BB1D52D}" dt="2024-03-31T22:50:22.931" v="2850"/>
        <pc:sldMkLst>
          <pc:docMk/>
          <pc:sldMk cId="4015106422" sldId="269"/>
        </pc:sldMkLst>
        <pc:spChg chg="mod">
          <ac:chgData name="Elizabeth Anderson" userId="S::andeliza@ohsu.edu::c916baed-2fca-4ae2-af57-aff1cf408479" providerId="AD" clId="Web-{5B693FEA-4A21-5114-3E8A-D0A31BB1D52D}" dt="2024-03-31T22:21:09.521" v="2008" actId="20577"/>
          <ac:spMkLst>
            <pc:docMk/>
            <pc:sldMk cId="4015106422" sldId="269"/>
            <ac:spMk id="2" creationId="{6F3F764B-0D90-C24D-0DDD-86AF6F070AE9}"/>
          </ac:spMkLst>
        </pc:spChg>
        <pc:spChg chg="del mod">
          <ac:chgData name="Elizabeth Anderson" userId="S::andeliza@ohsu.edu::c916baed-2fca-4ae2-af57-aff1cf408479" providerId="AD" clId="Web-{5B693FEA-4A21-5114-3E8A-D0A31BB1D52D}" dt="2024-03-31T22:21:01.161" v="1999"/>
          <ac:spMkLst>
            <pc:docMk/>
            <pc:sldMk cId="4015106422" sldId="269"/>
            <ac:spMk id="3" creationId="{C66B34C3-B8F1-D672-5055-F82294E2C885}"/>
          </ac:spMkLst>
        </pc:spChg>
        <pc:spChg chg="del mod">
          <ac:chgData name="Elizabeth Anderson" userId="S::andeliza@ohsu.edu::c916baed-2fca-4ae2-af57-aff1cf408479" providerId="AD" clId="Web-{5B693FEA-4A21-5114-3E8A-D0A31BB1D52D}" dt="2024-03-31T22:21:36.367" v="2012"/>
          <ac:spMkLst>
            <pc:docMk/>
            <pc:sldMk cId="4015106422" sldId="269"/>
            <ac:spMk id="5" creationId="{494D635C-FE39-91F2-25D2-185CF78A99D5}"/>
          </ac:spMkLst>
        </pc:spChg>
        <pc:spChg chg="add del">
          <ac:chgData name="Elizabeth Anderson" userId="S::andeliza@ohsu.edu::c916baed-2fca-4ae2-af57-aff1cf408479" providerId="AD" clId="Web-{5B693FEA-4A21-5114-3E8A-D0A31BB1D52D}" dt="2024-03-31T22:20:54.630" v="1997"/>
          <ac:spMkLst>
            <pc:docMk/>
            <pc:sldMk cId="4015106422" sldId="269"/>
            <ac:spMk id="6" creationId="{67141DE3-C42D-8909-A03E-0A9331C5DD49}"/>
          </ac:spMkLst>
        </pc:spChg>
        <pc:spChg chg="add mod">
          <ac:chgData name="Elizabeth Anderson" userId="S::andeliza@ohsu.edu::c916baed-2fca-4ae2-af57-aff1cf408479" providerId="AD" clId="Web-{5B693FEA-4A21-5114-3E8A-D0A31BB1D52D}" dt="2024-03-31T22:32:51.738" v="2286" actId="20577"/>
          <ac:spMkLst>
            <pc:docMk/>
            <pc:sldMk cId="4015106422" sldId="269"/>
            <ac:spMk id="8" creationId="{51D39FFC-0A43-9D5F-20AC-5724D9824D82}"/>
          </ac:spMkLst>
        </pc:spChg>
        <pc:spChg chg="add del mod">
          <ac:chgData name="Elizabeth Anderson" userId="S::andeliza@ohsu.edu::c916baed-2fca-4ae2-af57-aff1cf408479" providerId="AD" clId="Web-{5B693FEA-4A21-5114-3E8A-D0A31BB1D52D}" dt="2024-03-31T22:35:45.296" v="2404"/>
          <ac:spMkLst>
            <pc:docMk/>
            <pc:sldMk cId="4015106422" sldId="269"/>
            <ac:spMk id="9" creationId="{98F90317-9CE8-3AB8-B81C-536504318B7D}"/>
          </ac:spMkLst>
        </pc:spChg>
        <pc:picChg chg="add del mod">
          <ac:chgData name="Elizabeth Anderson" userId="S::andeliza@ohsu.edu::c916baed-2fca-4ae2-af57-aff1cf408479" providerId="AD" clId="Web-{5B693FEA-4A21-5114-3E8A-D0A31BB1D52D}" dt="2024-03-31T22:16:40.379" v="1920"/>
          <ac:picMkLst>
            <pc:docMk/>
            <pc:sldMk cId="4015106422" sldId="269"/>
            <ac:picMk id="4" creationId="{03EBD7C9-3592-2C45-A897-BF5D23794CAC}"/>
          </ac:picMkLst>
        </pc:picChg>
      </pc:sldChg>
      <pc:sldChg chg="delSp modSp add ord replId">
        <pc:chgData name="Elizabeth Anderson" userId="S::andeliza@ohsu.edu::c916baed-2fca-4ae2-af57-aff1cf408479" providerId="AD" clId="Web-{5B693FEA-4A21-5114-3E8A-D0A31BB1D52D}" dt="2024-03-31T22:44:31.498" v="2762" actId="20577"/>
        <pc:sldMkLst>
          <pc:docMk/>
          <pc:sldMk cId="4118109458" sldId="270"/>
        </pc:sldMkLst>
        <pc:spChg chg="mod">
          <ac:chgData name="Elizabeth Anderson" userId="S::andeliza@ohsu.edu::c916baed-2fca-4ae2-af57-aff1cf408479" providerId="AD" clId="Web-{5B693FEA-4A21-5114-3E8A-D0A31BB1D52D}" dt="2024-03-31T22:44:31.498" v="2762" actId="20577"/>
          <ac:spMkLst>
            <pc:docMk/>
            <pc:sldMk cId="4118109458" sldId="270"/>
            <ac:spMk id="3" creationId="{C66B34C3-B8F1-D672-5055-F82294E2C885}"/>
          </ac:spMkLst>
        </pc:spChg>
        <pc:spChg chg="del mod">
          <ac:chgData name="Elizabeth Anderson" userId="S::andeliza@ohsu.edu::c916baed-2fca-4ae2-af57-aff1cf408479" providerId="AD" clId="Web-{5B693FEA-4A21-5114-3E8A-D0A31BB1D52D}" dt="2024-03-31T22:21:49.977" v="2014"/>
          <ac:spMkLst>
            <pc:docMk/>
            <pc:sldMk cId="4118109458" sldId="270"/>
            <ac:spMk id="5" creationId="{494D635C-FE39-91F2-25D2-185CF78A99D5}"/>
          </ac:spMkLst>
        </pc:spChg>
      </pc:sldChg>
      <pc:sldChg chg="modSp add replId modNotes">
        <pc:chgData name="Elizabeth Anderson" userId="S::andeliza@ohsu.edu::c916baed-2fca-4ae2-af57-aff1cf408479" providerId="AD" clId="Web-{5B693FEA-4A21-5114-3E8A-D0A31BB1D52D}" dt="2024-03-31T22:46:15.676" v="2786" actId="20577"/>
        <pc:sldMkLst>
          <pc:docMk/>
          <pc:sldMk cId="1266063136" sldId="271"/>
        </pc:sldMkLst>
        <pc:spChg chg="mod">
          <ac:chgData name="Elizabeth Anderson" userId="S::andeliza@ohsu.edu::c916baed-2fca-4ae2-af57-aff1cf408479" providerId="AD" clId="Web-{5B693FEA-4A21-5114-3E8A-D0A31BB1D52D}" dt="2024-03-31T22:37:01.129" v="2431" actId="20577"/>
          <ac:spMkLst>
            <pc:docMk/>
            <pc:sldMk cId="1266063136" sldId="271"/>
            <ac:spMk id="2" creationId="{6F3F764B-0D90-C24D-0DDD-86AF6F070AE9}"/>
          </ac:spMkLst>
        </pc:spChg>
        <pc:spChg chg="mod">
          <ac:chgData name="Elizabeth Anderson" userId="S::andeliza@ohsu.edu::c916baed-2fca-4ae2-af57-aff1cf408479" providerId="AD" clId="Web-{5B693FEA-4A21-5114-3E8A-D0A31BB1D52D}" dt="2024-03-31T22:46:15.676" v="2786" actId="20577"/>
          <ac:spMkLst>
            <pc:docMk/>
            <pc:sldMk cId="1266063136" sldId="271"/>
            <ac:spMk id="8" creationId="{51D39FFC-0A43-9D5F-20AC-5724D9824D82}"/>
          </ac:spMkLst>
        </pc:spChg>
      </pc:sldChg>
      <pc:sldChg chg="addSp modSp add del replId">
        <pc:chgData name="Elizabeth Anderson" userId="S::andeliza@ohsu.edu::c916baed-2fca-4ae2-af57-aff1cf408479" providerId="AD" clId="Web-{5B693FEA-4A21-5114-3E8A-D0A31BB1D52D}" dt="2024-03-31T22:48:24.934" v="2799"/>
        <pc:sldMkLst>
          <pc:docMk/>
          <pc:sldMk cId="4103182458" sldId="272"/>
        </pc:sldMkLst>
        <pc:spChg chg="mod">
          <ac:chgData name="Elizabeth Anderson" userId="S::andeliza@ohsu.edu::c916baed-2fca-4ae2-af57-aff1cf408479" providerId="AD" clId="Web-{5B693FEA-4A21-5114-3E8A-D0A31BB1D52D}" dt="2024-03-31T22:47:51.995" v="2794" actId="14100"/>
          <ac:spMkLst>
            <pc:docMk/>
            <pc:sldMk cId="4103182458" sldId="272"/>
            <ac:spMk id="8" creationId="{51D39FFC-0A43-9D5F-20AC-5724D9824D82}"/>
          </ac:spMkLst>
        </pc:spChg>
        <pc:picChg chg="add mod modCrop">
          <ac:chgData name="Elizabeth Anderson" userId="S::andeliza@ohsu.edu::c916baed-2fca-4ae2-af57-aff1cf408479" providerId="AD" clId="Web-{5B693FEA-4A21-5114-3E8A-D0A31BB1D52D}" dt="2024-03-31T22:48:11.934" v="2797" actId="1076"/>
          <ac:picMkLst>
            <pc:docMk/>
            <pc:sldMk cId="4103182458" sldId="272"/>
            <ac:picMk id="3" creationId="{83186F5C-8A2B-1042-A414-824153E8BCF9}"/>
          </ac:picMkLst>
        </pc:picChg>
      </pc:sldChg>
      <pc:sldChg chg="addSp delSp modSp add replId">
        <pc:chgData name="Elizabeth Anderson" userId="S::andeliza@ohsu.edu::c916baed-2fca-4ae2-af57-aff1cf408479" providerId="AD" clId="Web-{5B693FEA-4A21-5114-3E8A-D0A31BB1D52D}" dt="2024-04-01T05:08:38.433" v="2924" actId="20577"/>
        <pc:sldMkLst>
          <pc:docMk/>
          <pc:sldMk cId="989904347" sldId="273"/>
        </pc:sldMkLst>
        <pc:spChg chg="add mod">
          <ac:chgData name="Elizabeth Anderson" userId="S::andeliza@ohsu.edu::c916baed-2fca-4ae2-af57-aff1cf408479" providerId="AD" clId="Web-{5B693FEA-4A21-5114-3E8A-D0A31BB1D52D}" dt="2024-04-01T05:08:38.433" v="2924" actId="20577"/>
          <ac:spMkLst>
            <pc:docMk/>
            <pc:sldMk cId="989904347" sldId="273"/>
            <ac:spMk id="5" creationId="{57BB051F-B822-29C3-1335-E726B5968D97}"/>
          </ac:spMkLst>
        </pc:spChg>
        <pc:spChg chg="add del mod">
          <ac:chgData name="Elizabeth Anderson" userId="S::andeliza@ohsu.edu::c916baed-2fca-4ae2-af57-aff1cf408479" providerId="AD" clId="Web-{5B693FEA-4A21-5114-3E8A-D0A31BB1D52D}" dt="2024-03-31T22:52:45.284" v="2915"/>
          <ac:spMkLst>
            <pc:docMk/>
            <pc:sldMk cId="989904347" sldId="273"/>
            <ac:spMk id="7" creationId="{2871184B-84A8-B6C4-8BA3-58E7080F3B2E}"/>
          </ac:spMkLst>
        </pc:spChg>
        <pc:spChg chg="del">
          <ac:chgData name="Elizabeth Anderson" userId="S::andeliza@ohsu.edu::c916baed-2fca-4ae2-af57-aff1cf408479" providerId="AD" clId="Web-{5B693FEA-4A21-5114-3E8A-D0A31BB1D52D}" dt="2024-03-31T22:48:32.388" v="2801"/>
          <ac:spMkLst>
            <pc:docMk/>
            <pc:sldMk cId="989904347" sldId="273"/>
            <ac:spMk id="8" creationId="{51D39FFC-0A43-9D5F-20AC-5724D9824D82}"/>
          </ac:spMkLst>
        </pc:spChg>
        <pc:picChg chg="del">
          <ac:chgData name="Elizabeth Anderson" userId="S::andeliza@ohsu.edu::c916baed-2fca-4ae2-af57-aff1cf408479" providerId="AD" clId="Web-{5B693FEA-4A21-5114-3E8A-D0A31BB1D52D}" dt="2024-03-31T22:48:34.779" v="2802"/>
          <ac:picMkLst>
            <pc:docMk/>
            <pc:sldMk cId="989904347" sldId="273"/>
            <ac:picMk id="3" creationId="{83186F5C-8A2B-1042-A414-824153E8BCF9}"/>
          </ac:picMkLst>
        </pc:picChg>
      </pc:sldChg>
      <pc:sldChg chg="new modNotes">
        <pc:chgData name="Elizabeth Anderson" userId="S::andeliza@ohsu.edu::c916baed-2fca-4ae2-af57-aff1cf408479" providerId="AD" clId="Web-{5B693FEA-4A21-5114-3E8A-D0A31BB1D52D}" dt="2024-03-31T22:53:11.567" v="2917"/>
        <pc:sldMkLst>
          <pc:docMk/>
          <pc:sldMk cId="3347005033" sldId="274"/>
        </pc:sldMkLst>
      </pc:sldChg>
      <pc:sldMasterChg chg="add del addSldLayout delSldLayout">
        <pc:chgData name="Elizabeth Anderson" userId="S::andeliza@ohsu.edu::c916baed-2fca-4ae2-af57-aff1cf408479" providerId="AD" clId="Web-{5B693FEA-4A21-5114-3E8A-D0A31BB1D52D}" dt="2024-03-31T20:56:16.949" v="2"/>
        <pc:sldMasterMkLst>
          <pc:docMk/>
          <pc:sldMasterMk cId="2460954070" sldId="2147483660"/>
        </pc:sldMasterMkLst>
        <pc:sldLayoutChg chg="add del">
          <pc:chgData name="Elizabeth Anderson" userId="S::andeliza@ohsu.edu::c916baed-2fca-4ae2-af57-aff1cf408479" providerId="AD" clId="Web-{5B693FEA-4A21-5114-3E8A-D0A31BB1D52D}" dt="2024-03-31T20:56:16.949" v="2"/>
          <pc:sldLayoutMkLst>
            <pc:docMk/>
            <pc:sldMasterMk cId="2460954070" sldId="2147483660"/>
            <pc:sldLayoutMk cId="2385387890" sldId="2147483661"/>
          </pc:sldLayoutMkLst>
        </pc:sldLayoutChg>
        <pc:sldLayoutChg chg="add del">
          <pc:chgData name="Elizabeth Anderson" userId="S::andeliza@ohsu.edu::c916baed-2fca-4ae2-af57-aff1cf408479" providerId="AD" clId="Web-{5B693FEA-4A21-5114-3E8A-D0A31BB1D52D}" dt="2024-03-31T20:56:16.949" v="2"/>
          <pc:sldLayoutMkLst>
            <pc:docMk/>
            <pc:sldMasterMk cId="2460954070" sldId="2147483660"/>
            <pc:sldLayoutMk cId="949138452" sldId="2147483662"/>
          </pc:sldLayoutMkLst>
        </pc:sldLayoutChg>
        <pc:sldLayoutChg chg="add del">
          <pc:chgData name="Elizabeth Anderson" userId="S::andeliza@ohsu.edu::c916baed-2fca-4ae2-af57-aff1cf408479" providerId="AD" clId="Web-{5B693FEA-4A21-5114-3E8A-D0A31BB1D52D}" dt="2024-03-31T20:56:16.949" v="2"/>
          <pc:sldLayoutMkLst>
            <pc:docMk/>
            <pc:sldMasterMk cId="2460954070" sldId="2147483660"/>
            <pc:sldLayoutMk cId="2591524520" sldId="2147483663"/>
          </pc:sldLayoutMkLst>
        </pc:sldLayoutChg>
        <pc:sldLayoutChg chg="add del">
          <pc:chgData name="Elizabeth Anderson" userId="S::andeliza@ohsu.edu::c916baed-2fca-4ae2-af57-aff1cf408479" providerId="AD" clId="Web-{5B693FEA-4A21-5114-3E8A-D0A31BB1D52D}" dt="2024-03-31T20:56:16.949" v="2"/>
          <pc:sldLayoutMkLst>
            <pc:docMk/>
            <pc:sldMasterMk cId="2460954070" sldId="2147483660"/>
            <pc:sldLayoutMk cId="1203092039" sldId="2147483664"/>
          </pc:sldLayoutMkLst>
        </pc:sldLayoutChg>
        <pc:sldLayoutChg chg="add del">
          <pc:chgData name="Elizabeth Anderson" userId="S::andeliza@ohsu.edu::c916baed-2fca-4ae2-af57-aff1cf408479" providerId="AD" clId="Web-{5B693FEA-4A21-5114-3E8A-D0A31BB1D52D}" dt="2024-03-31T20:56:16.949" v="2"/>
          <pc:sldLayoutMkLst>
            <pc:docMk/>
            <pc:sldMasterMk cId="2460954070" sldId="2147483660"/>
            <pc:sldLayoutMk cId="3733172339" sldId="2147483665"/>
          </pc:sldLayoutMkLst>
        </pc:sldLayoutChg>
        <pc:sldLayoutChg chg="add del">
          <pc:chgData name="Elizabeth Anderson" userId="S::andeliza@ohsu.edu::c916baed-2fca-4ae2-af57-aff1cf408479" providerId="AD" clId="Web-{5B693FEA-4A21-5114-3E8A-D0A31BB1D52D}" dt="2024-03-31T20:56:16.949" v="2"/>
          <pc:sldLayoutMkLst>
            <pc:docMk/>
            <pc:sldMasterMk cId="2460954070" sldId="2147483660"/>
            <pc:sldLayoutMk cId="3210312558" sldId="2147483666"/>
          </pc:sldLayoutMkLst>
        </pc:sldLayoutChg>
        <pc:sldLayoutChg chg="add del">
          <pc:chgData name="Elizabeth Anderson" userId="S::andeliza@ohsu.edu::c916baed-2fca-4ae2-af57-aff1cf408479" providerId="AD" clId="Web-{5B693FEA-4A21-5114-3E8A-D0A31BB1D52D}" dt="2024-03-31T20:56:16.949" v="2"/>
          <pc:sldLayoutMkLst>
            <pc:docMk/>
            <pc:sldMasterMk cId="2460954070" sldId="2147483660"/>
            <pc:sldLayoutMk cId="3146388984" sldId="2147483667"/>
          </pc:sldLayoutMkLst>
        </pc:sldLayoutChg>
        <pc:sldLayoutChg chg="add del">
          <pc:chgData name="Elizabeth Anderson" userId="S::andeliza@ohsu.edu::c916baed-2fca-4ae2-af57-aff1cf408479" providerId="AD" clId="Web-{5B693FEA-4A21-5114-3E8A-D0A31BB1D52D}" dt="2024-03-31T20:56:16.949" v="2"/>
          <pc:sldLayoutMkLst>
            <pc:docMk/>
            <pc:sldMasterMk cId="2460954070" sldId="2147483660"/>
            <pc:sldLayoutMk cId="3171841454" sldId="2147483668"/>
          </pc:sldLayoutMkLst>
        </pc:sldLayoutChg>
        <pc:sldLayoutChg chg="add del">
          <pc:chgData name="Elizabeth Anderson" userId="S::andeliza@ohsu.edu::c916baed-2fca-4ae2-af57-aff1cf408479" providerId="AD" clId="Web-{5B693FEA-4A21-5114-3E8A-D0A31BB1D52D}" dt="2024-03-31T20:56:16.949" v="2"/>
          <pc:sldLayoutMkLst>
            <pc:docMk/>
            <pc:sldMasterMk cId="2460954070" sldId="2147483660"/>
            <pc:sldLayoutMk cId="1718958274" sldId="2147483669"/>
          </pc:sldLayoutMkLst>
        </pc:sldLayoutChg>
        <pc:sldLayoutChg chg="add del">
          <pc:chgData name="Elizabeth Anderson" userId="S::andeliza@ohsu.edu::c916baed-2fca-4ae2-af57-aff1cf408479" providerId="AD" clId="Web-{5B693FEA-4A21-5114-3E8A-D0A31BB1D52D}" dt="2024-03-31T20:56:16.949" v="2"/>
          <pc:sldLayoutMkLst>
            <pc:docMk/>
            <pc:sldMasterMk cId="2460954070" sldId="2147483660"/>
            <pc:sldLayoutMk cId="2202905451" sldId="2147483670"/>
          </pc:sldLayoutMkLst>
        </pc:sldLayoutChg>
        <pc:sldLayoutChg chg="add del">
          <pc:chgData name="Elizabeth Anderson" userId="S::andeliza@ohsu.edu::c916baed-2fca-4ae2-af57-aff1cf408479" providerId="AD" clId="Web-{5B693FEA-4A21-5114-3E8A-D0A31BB1D52D}" dt="2024-03-31T20:56:16.949" v="2"/>
          <pc:sldLayoutMkLst>
            <pc:docMk/>
            <pc:sldMasterMk cId="2460954070" sldId="2147483660"/>
            <pc:sldLayoutMk cId="3479445657" sldId="2147483671"/>
          </pc:sldLayoutMkLst>
        </pc:sldLayoutChg>
      </pc:sldMasterChg>
      <pc:sldMasterChg chg="add addSldLayout">
        <pc:chgData name="Elizabeth Anderson" userId="S::andeliza@ohsu.edu::c916baed-2fca-4ae2-af57-aff1cf408479" providerId="AD" clId="Web-{5B693FEA-4A21-5114-3E8A-D0A31BB1D52D}" dt="2024-03-31T20:56:16.949" v="2"/>
        <pc:sldMasterMkLst>
          <pc:docMk/>
          <pc:sldMasterMk cId="4121661833" sldId="2147483685"/>
        </pc:sldMasterMkLst>
        <pc:sldLayoutChg chg="add">
          <pc:chgData name="Elizabeth Anderson" userId="S::andeliza@ohsu.edu::c916baed-2fca-4ae2-af57-aff1cf408479" providerId="AD" clId="Web-{5B693FEA-4A21-5114-3E8A-D0A31BB1D52D}" dt="2024-03-31T20:56:16.949" v="2"/>
          <pc:sldLayoutMkLst>
            <pc:docMk/>
            <pc:sldMasterMk cId="4121661833" sldId="2147483685"/>
            <pc:sldLayoutMk cId="1706117032" sldId="2147483674"/>
          </pc:sldLayoutMkLst>
        </pc:sldLayoutChg>
        <pc:sldLayoutChg chg="add">
          <pc:chgData name="Elizabeth Anderson" userId="S::andeliza@ohsu.edu::c916baed-2fca-4ae2-af57-aff1cf408479" providerId="AD" clId="Web-{5B693FEA-4A21-5114-3E8A-D0A31BB1D52D}" dt="2024-03-31T20:56:16.949" v="2"/>
          <pc:sldLayoutMkLst>
            <pc:docMk/>
            <pc:sldMasterMk cId="4121661833" sldId="2147483685"/>
            <pc:sldLayoutMk cId="1912711117" sldId="2147483675"/>
          </pc:sldLayoutMkLst>
        </pc:sldLayoutChg>
        <pc:sldLayoutChg chg="add">
          <pc:chgData name="Elizabeth Anderson" userId="S::andeliza@ohsu.edu::c916baed-2fca-4ae2-af57-aff1cf408479" providerId="AD" clId="Web-{5B693FEA-4A21-5114-3E8A-D0A31BB1D52D}" dt="2024-03-31T20:56:16.949" v="2"/>
          <pc:sldLayoutMkLst>
            <pc:docMk/>
            <pc:sldMasterMk cId="4121661833" sldId="2147483685"/>
            <pc:sldLayoutMk cId="2734716742" sldId="2147483676"/>
          </pc:sldLayoutMkLst>
        </pc:sldLayoutChg>
        <pc:sldLayoutChg chg="add">
          <pc:chgData name="Elizabeth Anderson" userId="S::andeliza@ohsu.edu::c916baed-2fca-4ae2-af57-aff1cf408479" providerId="AD" clId="Web-{5B693FEA-4A21-5114-3E8A-D0A31BB1D52D}" dt="2024-03-31T20:56:16.949" v="2"/>
          <pc:sldLayoutMkLst>
            <pc:docMk/>
            <pc:sldMasterMk cId="4121661833" sldId="2147483685"/>
            <pc:sldLayoutMk cId="3837790591" sldId="2147483677"/>
          </pc:sldLayoutMkLst>
        </pc:sldLayoutChg>
        <pc:sldLayoutChg chg="add">
          <pc:chgData name="Elizabeth Anderson" userId="S::andeliza@ohsu.edu::c916baed-2fca-4ae2-af57-aff1cf408479" providerId="AD" clId="Web-{5B693FEA-4A21-5114-3E8A-D0A31BB1D52D}" dt="2024-03-31T20:56:16.949" v="2"/>
          <pc:sldLayoutMkLst>
            <pc:docMk/>
            <pc:sldMasterMk cId="4121661833" sldId="2147483685"/>
            <pc:sldLayoutMk cId="2325597532" sldId="2147483678"/>
          </pc:sldLayoutMkLst>
        </pc:sldLayoutChg>
        <pc:sldLayoutChg chg="add">
          <pc:chgData name="Elizabeth Anderson" userId="S::andeliza@ohsu.edu::c916baed-2fca-4ae2-af57-aff1cf408479" providerId="AD" clId="Web-{5B693FEA-4A21-5114-3E8A-D0A31BB1D52D}" dt="2024-03-31T20:56:16.949" v="2"/>
          <pc:sldLayoutMkLst>
            <pc:docMk/>
            <pc:sldMasterMk cId="4121661833" sldId="2147483685"/>
            <pc:sldLayoutMk cId="3639487710" sldId="2147483679"/>
          </pc:sldLayoutMkLst>
        </pc:sldLayoutChg>
        <pc:sldLayoutChg chg="add">
          <pc:chgData name="Elizabeth Anderson" userId="S::andeliza@ohsu.edu::c916baed-2fca-4ae2-af57-aff1cf408479" providerId="AD" clId="Web-{5B693FEA-4A21-5114-3E8A-D0A31BB1D52D}" dt="2024-03-31T20:56:16.949" v="2"/>
          <pc:sldLayoutMkLst>
            <pc:docMk/>
            <pc:sldMasterMk cId="4121661833" sldId="2147483685"/>
            <pc:sldLayoutMk cId="2332768144" sldId="2147483680"/>
          </pc:sldLayoutMkLst>
        </pc:sldLayoutChg>
        <pc:sldLayoutChg chg="add">
          <pc:chgData name="Elizabeth Anderson" userId="S::andeliza@ohsu.edu::c916baed-2fca-4ae2-af57-aff1cf408479" providerId="AD" clId="Web-{5B693FEA-4A21-5114-3E8A-D0A31BB1D52D}" dt="2024-03-31T20:56:16.949" v="2"/>
          <pc:sldLayoutMkLst>
            <pc:docMk/>
            <pc:sldMasterMk cId="4121661833" sldId="2147483685"/>
            <pc:sldLayoutMk cId="224676650" sldId="2147483681"/>
          </pc:sldLayoutMkLst>
        </pc:sldLayoutChg>
        <pc:sldLayoutChg chg="add">
          <pc:chgData name="Elizabeth Anderson" userId="S::andeliza@ohsu.edu::c916baed-2fca-4ae2-af57-aff1cf408479" providerId="AD" clId="Web-{5B693FEA-4A21-5114-3E8A-D0A31BB1D52D}" dt="2024-03-31T20:56:16.949" v="2"/>
          <pc:sldLayoutMkLst>
            <pc:docMk/>
            <pc:sldMasterMk cId="4121661833" sldId="2147483685"/>
            <pc:sldLayoutMk cId="1578742352" sldId="2147483682"/>
          </pc:sldLayoutMkLst>
        </pc:sldLayoutChg>
        <pc:sldLayoutChg chg="add">
          <pc:chgData name="Elizabeth Anderson" userId="S::andeliza@ohsu.edu::c916baed-2fca-4ae2-af57-aff1cf408479" providerId="AD" clId="Web-{5B693FEA-4A21-5114-3E8A-D0A31BB1D52D}" dt="2024-03-31T20:56:16.949" v="2"/>
          <pc:sldLayoutMkLst>
            <pc:docMk/>
            <pc:sldMasterMk cId="4121661833" sldId="2147483685"/>
            <pc:sldLayoutMk cId="2528315033" sldId="2147483683"/>
          </pc:sldLayoutMkLst>
        </pc:sldLayoutChg>
        <pc:sldLayoutChg chg="add">
          <pc:chgData name="Elizabeth Anderson" userId="S::andeliza@ohsu.edu::c916baed-2fca-4ae2-af57-aff1cf408479" providerId="AD" clId="Web-{5B693FEA-4A21-5114-3E8A-D0A31BB1D52D}" dt="2024-03-31T20:56:16.949" v="2"/>
          <pc:sldLayoutMkLst>
            <pc:docMk/>
            <pc:sldMasterMk cId="4121661833" sldId="2147483685"/>
            <pc:sldLayoutMk cId="122239551" sldId="2147483684"/>
          </pc:sldLayoutMkLst>
        </pc:sldLayoutChg>
      </pc:sldMasterChg>
      <pc:sldMasterChg chg="add del addSldLayout delSldLayout">
        <pc:chgData name="Elizabeth Anderson" userId="S::andeliza@ohsu.edu::c916baed-2fca-4ae2-af57-aff1cf408479" providerId="AD" clId="Web-{5B693FEA-4A21-5114-3E8A-D0A31BB1D52D}" dt="2024-03-31T20:56:16.902" v="1"/>
        <pc:sldMasterMkLst>
          <pc:docMk/>
          <pc:sldMasterMk cId="2357147945" sldId="2147483724"/>
        </pc:sldMasterMkLst>
        <pc:sldLayoutChg chg="add del">
          <pc:chgData name="Elizabeth Anderson" userId="S::andeliza@ohsu.edu::c916baed-2fca-4ae2-af57-aff1cf408479" providerId="AD" clId="Web-{5B693FEA-4A21-5114-3E8A-D0A31BB1D52D}" dt="2024-03-31T20:56:16.902" v="1"/>
          <pc:sldLayoutMkLst>
            <pc:docMk/>
            <pc:sldMasterMk cId="2357147945" sldId="2147483724"/>
            <pc:sldLayoutMk cId="2432235928" sldId="2147483713"/>
          </pc:sldLayoutMkLst>
        </pc:sldLayoutChg>
        <pc:sldLayoutChg chg="add del">
          <pc:chgData name="Elizabeth Anderson" userId="S::andeliza@ohsu.edu::c916baed-2fca-4ae2-af57-aff1cf408479" providerId="AD" clId="Web-{5B693FEA-4A21-5114-3E8A-D0A31BB1D52D}" dt="2024-03-31T20:56:16.902" v="1"/>
          <pc:sldLayoutMkLst>
            <pc:docMk/>
            <pc:sldMasterMk cId="2357147945" sldId="2147483724"/>
            <pc:sldLayoutMk cId="499724542" sldId="2147483714"/>
          </pc:sldLayoutMkLst>
        </pc:sldLayoutChg>
        <pc:sldLayoutChg chg="add del">
          <pc:chgData name="Elizabeth Anderson" userId="S::andeliza@ohsu.edu::c916baed-2fca-4ae2-af57-aff1cf408479" providerId="AD" clId="Web-{5B693FEA-4A21-5114-3E8A-D0A31BB1D52D}" dt="2024-03-31T20:56:16.902" v="1"/>
          <pc:sldLayoutMkLst>
            <pc:docMk/>
            <pc:sldMasterMk cId="2357147945" sldId="2147483724"/>
            <pc:sldLayoutMk cId="1554831432" sldId="2147483715"/>
          </pc:sldLayoutMkLst>
        </pc:sldLayoutChg>
        <pc:sldLayoutChg chg="add del">
          <pc:chgData name="Elizabeth Anderson" userId="S::andeliza@ohsu.edu::c916baed-2fca-4ae2-af57-aff1cf408479" providerId="AD" clId="Web-{5B693FEA-4A21-5114-3E8A-D0A31BB1D52D}" dt="2024-03-31T20:56:16.902" v="1"/>
          <pc:sldLayoutMkLst>
            <pc:docMk/>
            <pc:sldMasterMk cId="2357147945" sldId="2147483724"/>
            <pc:sldLayoutMk cId="1286285625" sldId="2147483716"/>
          </pc:sldLayoutMkLst>
        </pc:sldLayoutChg>
        <pc:sldLayoutChg chg="add del">
          <pc:chgData name="Elizabeth Anderson" userId="S::andeliza@ohsu.edu::c916baed-2fca-4ae2-af57-aff1cf408479" providerId="AD" clId="Web-{5B693FEA-4A21-5114-3E8A-D0A31BB1D52D}" dt="2024-03-31T20:56:16.902" v="1"/>
          <pc:sldLayoutMkLst>
            <pc:docMk/>
            <pc:sldMasterMk cId="2357147945" sldId="2147483724"/>
            <pc:sldLayoutMk cId="202300835" sldId="2147483717"/>
          </pc:sldLayoutMkLst>
        </pc:sldLayoutChg>
        <pc:sldLayoutChg chg="add del">
          <pc:chgData name="Elizabeth Anderson" userId="S::andeliza@ohsu.edu::c916baed-2fca-4ae2-af57-aff1cf408479" providerId="AD" clId="Web-{5B693FEA-4A21-5114-3E8A-D0A31BB1D52D}" dt="2024-03-31T20:56:16.902" v="1"/>
          <pc:sldLayoutMkLst>
            <pc:docMk/>
            <pc:sldMasterMk cId="2357147945" sldId="2147483724"/>
            <pc:sldLayoutMk cId="3329260873" sldId="2147483718"/>
          </pc:sldLayoutMkLst>
        </pc:sldLayoutChg>
        <pc:sldLayoutChg chg="add del">
          <pc:chgData name="Elizabeth Anderson" userId="S::andeliza@ohsu.edu::c916baed-2fca-4ae2-af57-aff1cf408479" providerId="AD" clId="Web-{5B693FEA-4A21-5114-3E8A-D0A31BB1D52D}" dt="2024-03-31T20:56:16.902" v="1"/>
          <pc:sldLayoutMkLst>
            <pc:docMk/>
            <pc:sldMasterMk cId="2357147945" sldId="2147483724"/>
            <pc:sldLayoutMk cId="182009996" sldId="2147483719"/>
          </pc:sldLayoutMkLst>
        </pc:sldLayoutChg>
        <pc:sldLayoutChg chg="add del">
          <pc:chgData name="Elizabeth Anderson" userId="S::andeliza@ohsu.edu::c916baed-2fca-4ae2-af57-aff1cf408479" providerId="AD" clId="Web-{5B693FEA-4A21-5114-3E8A-D0A31BB1D52D}" dt="2024-03-31T20:56:16.902" v="1"/>
          <pc:sldLayoutMkLst>
            <pc:docMk/>
            <pc:sldMasterMk cId="2357147945" sldId="2147483724"/>
            <pc:sldLayoutMk cId="3587681737" sldId="2147483720"/>
          </pc:sldLayoutMkLst>
        </pc:sldLayoutChg>
        <pc:sldLayoutChg chg="add del">
          <pc:chgData name="Elizabeth Anderson" userId="S::andeliza@ohsu.edu::c916baed-2fca-4ae2-af57-aff1cf408479" providerId="AD" clId="Web-{5B693FEA-4A21-5114-3E8A-D0A31BB1D52D}" dt="2024-03-31T20:56:16.902" v="1"/>
          <pc:sldLayoutMkLst>
            <pc:docMk/>
            <pc:sldMasterMk cId="2357147945" sldId="2147483724"/>
            <pc:sldLayoutMk cId="4293279120" sldId="2147483721"/>
          </pc:sldLayoutMkLst>
        </pc:sldLayoutChg>
        <pc:sldLayoutChg chg="add del">
          <pc:chgData name="Elizabeth Anderson" userId="S::andeliza@ohsu.edu::c916baed-2fca-4ae2-af57-aff1cf408479" providerId="AD" clId="Web-{5B693FEA-4A21-5114-3E8A-D0A31BB1D52D}" dt="2024-03-31T20:56:16.902" v="1"/>
          <pc:sldLayoutMkLst>
            <pc:docMk/>
            <pc:sldMasterMk cId="2357147945" sldId="2147483724"/>
            <pc:sldLayoutMk cId="3448472734" sldId="2147483722"/>
          </pc:sldLayoutMkLst>
        </pc:sldLayoutChg>
        <pc:sldLayoutChg chg="add del">
          <pc:chgData name="Elizabeth Anderson" userId="S::andeliza@ohsu.edu::c916baed-2fca-4ae2-af57-aff1cf408479" providerId="AD" clId="Web-{5B693FEA-4A21-5114-3E8A-D0A31BB1D52D}" dt="2024-03-31T20:56:16.902" v="1"/>
          <pc:sldLayoutMkLst>
            <pc:docMk/>
            <pc:sldMasterMk cId="2357147945" sldId="2147483724"/>
            <pc:sldLayoutMk cId="79536346" sldId="2147483723"/>
          </pc:sldLayoutMkLst>
        </pc:sldLayoutChg>
      </pc:sldMasterChg>
    </pc:docChg>
  </pc:docChgLst>
  <pc:docChgLst>
    <pc:chgData name="Elizabeth Anderson" userId="S::andeliza@ohsu.edu::c916baed-2fca-4ae2-af57-aff1cf408479" providerId="AD" clId="Web-{E00B577E-2C3B-80E8-6E89-9A2D976A2221}"/>
    <pc:docChg chg="addSld delSld modSld sldOrd">
      <pc:chgData name="Elizabeth Anderson" userId="S::andeliza@ohsu.edu::c916baed-2fca-4ae2-af57-aff1cf408479" providerId="AD" clId="Web-{E00B577E-2C3B-80E8-6E89-9A2D976A2221}" dt="2024-04-21T07:52:59.826" v="4912" actId="1076"/>
      <pc:docMkLst>
        <pc:docMk/>
      </pc:docMkLst>
      <pc:sldChg chg="modSp mod ord modShow modNotes">
        <pc:chgData name="Elizabeth Anderson" userId="S::andeliza@ohsu.edu::c916baed-2fca-4ae2-af57-aff1cf408479" providerId="AD" clId="Web-{E00B577E-2C3B-80E8-6E89-9A2D976A2221}" dt="2024-04-21T07:40:30.539" v="4880"/>
        <pc:sldMkLst>
          <pc:docMk/>
          <pc:sldMk cId="4123360956" sldId="258"/>
        </pc:sldMkLst>
        <pc:spChg chg="mod">
          <ac:chgData name="Elizabeth Anderson" userId="S::andeliza@ohsu.edu::c916baed-2fca-4ae2-af57-aff1cf408479" providerId="AD" clId="Web-{E00B577E-2C3B-80E8-6E89-9A2D976A2221}" dt="2024-04-21T07:36:59.454" v="4499" actId="1076"/>
          <ac:spMkLst>
            <pc:docMk/>
            <pc:sldMk cId="4123360956" sldId="258"/>
            <ac:spMk id="3" creationId="{26600FA6-515C-74D8-4206-D51C2E6064BC}"/>
          </ac:spMkLst>
        </pc:spChg>
        <pc:spChg chg="mod">
          <ac:chgData name="Elizabeth Anderson" userId="S::andeliza@ohsu.edu::c916baed-2fca-4ae2-af57-aff1cf408479" providerId="AD" clId="Web-{E00B577E-2C3B-80E8-6E89-9A2D976A2221}" dt="2024-04-21T07:36:21.031" v="4493" actId="20577"/>
          <ac:spMkLst>
            <pc:docMk/>
            <pc:sldMk cId="4123360956" sldId="258"/>
            <ac:spMk id="6" creationId="{F3E46827-B2F9-A3DB-EE94-9C4F1DDAC9A7}"/>
          </ac:spMkLst>
        </pc:spChg>
      </pc:sldChg>
      <pc:sldChg chg="addSp delSp modSp modNotes">
        <pc:chgData name="Elizabeth Anderson" userId="S::andeliza@ohsu.edu::c916baed-2fca-4ae2-af57-aff1cf408479" providerId="AD" clId="Web-{E00B577E-2C3B-80E8-6E89-9A2D976A2221}" dt="2024-04-21T07:16:48.410" v="3652"/>
        <pc:sldMkLst>
          <pc:docMk/>
          <pc:sldMk cId="3794583071" sldId="259"/>
        </pc:sldMkLst>
        <pc:picChg chg="add del mod">
          <ac:chgData name="Elizabeth Anderson" userId="S::andeliza@ohsu.edu::c916baed-2fca-4ae2-af57-aff1cf408479" providerId="AD" clId="Web-{E00B577E-2C3B-80E8-6E89-9A2D976A2221}" dt="2024-04-21T05:34:35.180" v="1420"/>
          <ac:picMkLst>
            <pc:docMk/>
            <pc:sldMk cId="3794583071" sldId="259"/>
            <ac:picMk id="3" creationId="{B7E9DF76-B9E5-7DF0-E1F7-8BE8BB116EFB}"/>
          </ac:picMkLst>
        </pc:picChg>
      </pc:sldChg>
      <pc:sldChg chg="addSp modSp modNotes">
        <pc:chgData name="Elizabeth Anderson" userId="S::andeliza@ohsu.edu::c916baed-2fca-4ae2-af57-aff1cf408479" providerId="AD" clId="Web-{E00B577E-2C3B-80E8-6E89-9A2D976A2221}" dt="2024-04-21T07:35:45.890" v="4490" actId="20577"/>
        <pc:sldMkLst>
          <pc:docMk/>
          <pc:sldMk cId="3581868120" sldId="260"/>
        </pc:sldMkLst>
        <pc:spChg chg="add mod">
          <ac:chgData name="Elizabeth Anderson" userId="S::andeliza@ohsu.edu::c916baed-2fca-4ae2-af57-aff1cf408479" providerId="AD" clId="Web-{E00B577E-2C3B-80E8-6E89-9A2D976A2221}" dt="2024-04-21T07:35:45.890" v="4490" actId="20577"/>
          <ac:spMkLst>
            <pc:docMk/>
            <pc:sldMk cId="3581868120" sldId="260"/>
            <ac:spMk id="3" creationId="{B7A5F439-1F55-A6D9-68A2-EB0F48D6A32C}"/>
          </ac:spMkLst>
        </pc:spChg>
      </pc:sldChg>
      <pc:sldChg chg="mod modShow">
        <pc:chgData name="Elizabeth Anderson" userId="S::andeliza@ohsu.edu::c916baed-2fca-4ae2-af57-aff1cf408479" providerId="AD" clId="Web-{E00B577E-2C3B-80E8-6E89-9A2D976A2221}" dt="2024-04-21T07:40:28.882" v="4879"/>
        <pc:sldMkLst>
          <pc:docMk/>
          <pc:sldMk cId="4147608971" sldId="261"/>
        </pc:sldMkLst>
      </pc:sldChg>
      <pc:sldChg chg="mod modShow">
        <pc:chgData name="Elizabeth Anderson" userId="S::andeliza@ohsu.edu::c916baed-2fca-4ae2-af57-aff1cf408479" providerId="AD" clId="Web-{E00B577E-2C3B-80E8-6E89-9A2D976A2221}" dt="2024-04-21T07:41:08.649" v="4883"/>
        <pc:sldMkLst>
          <pc:docMk/>
          <pc:sldMk cId="1159276907" sldId="262"/>
        </pc:sldMkLst>
      </pc:sldChg>
      <pc:sldChg chg="mod modShow">
        <pc:chgData name="Elizabeth Anderson" userId="S::andeliza@ohsu.edu::c916baed-2fca-4ae2-af57-aff1cf408479" providerId="AD" clId="Web-{E00B577E-2C3B-80E8-6E89-9A2D976A2221}" dt="2024-04-21T07:41:21.837" v="4884"/>
        <pc:sldMkLst>
          <pc:docMk/>
          <pc:sldMk cId="1239772958" sldId="263"/>
        </pc:sldMkLst>
      </pc:sldChg>
      <pc:sldChg chg="modSp">
        <pc:chgData name="Elizabeth Anderson" userId="S::andeliza@ohsu.edu::c916baed-2fca-4ae2-af57-aff1cf408479" providerId="AD" clId="Web-{E00B577E-2C3B-80E8-6E89-9A2D976A2221}" dt="2024-04-21T07:41:47.932" v="4888" actId="20577"/>
        <pc:sldMkLst>
          <pc:docMk/>
          <pc:sldMk cId="3899511134" sldId="264"/>
        </pc:sldMkLst>
        <pc:spChg chg="mod">
          <ac:chgData name="Elizabeth Anderson" userId="S::andeliza@ohsu.edu::c916baed-2fca-4ae2-af57-aff1cf408479" providerId="AD" clId="Web-{E00B577E-2C3B-80E8-6E89-9A2D976A2221}" dt="2024-04-21T07:41:47.932" v="4888" actId="20577"/>
          <ac:spMkLst>
            <pc:docMk/>
            <pc:sldMk cId="3899511134" sldId="264"/>
            <ac:spMk id="3" creationId="{466ED3B9-17AF-C37E-7670-856F6C71E5CB}"/>
          </ac:spMkLst>
        </pc:spChg>
      </pc:sldChg>
      <pc:sldChg chg="modNotes">
        <pc:chgData name="Elizabeth Anderson" userId="S::andeliza@ohsu.edu::c916baed-2fca-4ae2-af57-aff1cf408479" providerId="AD" clId="Web-{E00B577E-2C3B-80E8-6E89-9A2D976A2221}" dt="2024-04-21T07:25:08.737" v="4233"/>
        <pc:sldMkLst>
          <pc:docMk/>
          <pc:sldMk cId="2660812985" sldId="266"/>
        </pc:sldMkLst>
      </pc:sldChg>
      <pc:sldChg chg="addSp delSp modSp addAnim modNotes">
        <pc:chgData name="Elizabeth Anderson" userId="S::andeliza@ohsu.edu::c916baed-2fca-4ae2-af57-aff1cf408479" providerId="AD" clId="Web-{E00B577E-2C3B-80E8-6E89-9A2D976A2221}" dt="2024-04-21T07:16:56.504" v="3653" actId="1076"/>
        <pc:sldMkLst>
          <pc:docMk/>
          <pc:sldMk cId="457957439" sldId="267"/>
        </pc:sldMkLst>
        <pc:spChg chg="mod">
          <ac:chgData name="Elizabeth Anderson" userId="S::andeliza@ohsu.edu::c916baed-2fca-4ae2-af57-aff1cf408479" providerId="AD" clId="Web-{E00B577E-2C3B-80E8-6E89-9A2D976A2221}" dt="2024-04-21T05:03:49.630" v="694" actId="20577"/>
          <ac:spMkLst>
            <pc:docMk/>
            <pc:sldMk cId="457957439" sldId="267"/>
            <ac:spMk id="2" creationId="{6F3F764B-0D90-C24D-0DDD-86AF6F070AE9}"/>
          </ac:spMkLst>
        </pc:spChg>
        <pc:spChg chg="mod">
          <ac:chgData name="Elizabeth Anderson" userId="S::andeliza@ohsu.edu::c916baed-2fca-4ae2-af57-aff1cf408479" providerId="AD" clId="Web-{E00B577E-2C3B-80E8-6E89-9A2D976A2221}" dt="2024-04-21T05:37:47.654" v="1452" actId="20577"/>
          <ac:spMkLst>
            <pc:docMk/>
            <pc:sldMk cId="457957439" sldId="267"/>
            <ac:spMk id="3" creationId="{C66B34C3-B8F1-D672-5055-F82294E2C885}"/>
          </ac:spMkLst>
        </pc:spChg>
        <pc:spChg chg="del mod">
          <ac:chgData name="Elizabeth Anderson" userId="S::andeliza@ohsu.edu::c916baed-2fca-4ae2-af57-aff1cf408479" providerId="AD" clId="Web-{E00B577E-2C3B-80E8-6E89-9A2D976A2221}" dt="2024-04-21T04:51:56.294" v="588"/>
          <ac:spMkLst>
            <pc:docMk/>
            <pc:sldMk cId="457957439" sldId="267"/>
            <ac:spMk id="5" creationId="{494D635C-FE39-91F2-25D2-185CF78A99D5}"/>
          </ac:spMkLst>
        </pc:spChg>
        <pc:picChg chg="add mod modCrop">
          <ac:chgData name="Elizabeth Anderson" userId="S::andeliza@ohsu.edu::c916baed-2fca-4ae2-af57-aff1cf408479" providerId="AD" clId="Web-{E00B577E-2C3B-80E8-6E89-9A2D976A2221}" dt="2024-04-21T07:16:56.504" v="3653" actId="1076"/>
          <ac:picMkLst>
            <pc:docMk/>
            <pc:sldMk cId="457957439" sldId="267"/>
            <ac:picMk id="4" creationId="{D5CB3F93-278F-2D89-FA56-E25A6082EDC8}"/>
          </ac:picMkLst>
        </pc:picChg>
      </pc:sldChg>
      <pc:sldChg chg="modSp addAnim modNotes">
        <pc:chgData name="Elizabeth Anderson" userId="S::andeliza@ohsu.edu::c916baed-2fca-4ae2-af57-aff1cf408479" providerId="AD" clId="Web-{E00B577E-2C3B-80E8-6E89-9A2D976A2221}" dt="2024-04-21T05:37:19.591" v="1449" actId="20577"/>
        <pc:sldMkLst>
          <pc:docMk/>
          <pc:sldMk cId="2232860371" sldId="268"/>
        </pc:sldMkLst>
        <pc:spChg chg="mod">
          <ac:chgData name="Elizabeth Anderson" userId="S::andeliza@ohsu.edu::c916baed-2fca-4ae2-af57-aff1cf408479" providerId="AD" clId="Web-{E00B577E-2C3B-80E8-6E89-9A2D976A2221}" dt="2024-04-21T05:03:55.849" v="695" actId="20577"/>
          <ac:spMkLst>
            <pc:docMk/>
            <pc:sldMk cId="2232860371" sldId="268"/>
            <ac:spMk id="2" creationId="{6F3F764B-0D90-C24D-0DDD-86AF6F070AE9}"/>
          </ac:spMkLst>
        </pc:spChg>
        <pc:spChg chg="mod">
          <ac:chgData name="Elizabeth Anderson" userId="S::andeliza@ohsu.edu::c916baed-2fca-4ae2-af57-aff1cf408479" providerId="AD" clId="Web-{E00B577E-2C3B-80E8-6E89-9A2D976A2221}" dt="2024-04-21T05:37:19.591" v="1449" actId="20577"/>
          <ac:spMkLst>
            <pc:docMk/>
            <pc:sldMk cId="2232860371" sldId="268"/>
            <ac:spMk id="3" creationId="{C66B34C3-B8F1-D672-5055-F82294E2C885}"/>
          </ac:spMkLst>
        </pc:spChg>
        <pc:spChg chg="mod">
          <ac:chgData name="Elizabeth Anderson" userId="S::andeliza@ohsu.edu::c916baed-2fca-4ae2-af57-aff1cf408479" providerId="AD" clId="Web-{E00B577E-2C3B-80E8-6E89-9A2D976A2221}" dt="2024-04-21T05:37:00.309" v="1447" actId="20577"/>
          <ac:spMkLst>
            <pc:docMk/>
            <pc:sldMk cId="2232860371" sldId="268"/>
            <ac:spMk id="5" creationId="{494D635C-FE39-91F2-25D2-185CF78A99D5}"/>
          </ac:spMkLst>
        </pc:spChg>
      </pc:sldChg>
      <pc:sldChg chg="addSp delSp modSp addAnim modNotes">
        <pc:chgData name="Elizabeth Anderson" userId="S::andeliza@ohsu.edu::c916baed-2fca-4ae2-af57-aff1cf408479" providerId="AD" clId="Web-{E00B577E-2C3B-80E8-6E89-9A2D976A2221}" dt="2024-04-21T06:11:46.859" v="2126"/>
        <pc:sldMkLst>
          <pc:docMk/>
          <pc:sldMk cId="4015106422" sldId="269"/>
        </pc:sldMkLst>
        <pc:spChg chg="mod">
          <ac:chgData name="Elizabeth Anderson" userId="S::andeliza@ohsu.edu::c916baed-2fca-4ae2-af57-aff1cf408479" providerId="AD" clId="Web-{E00B577E-2C3B-80E8-6E89-9A2D976A2221}" dt="2024-04-21T06:09:49.055" v="1923" actId="20577"/>
          <ac:spMkLst>
            <pc:docMk/>
            <pc:sldMk cId="4015106422" sldId="269"/>
            <ac:spMk id="8" creationId="{51D39FFC-0A43-9D5F-20AC-5724D9824D82}"/>
          </ac:spMkLst>
        </pc:spChg>
        <pc:graphicFrameChg chg="add del mod modGraphic">
          <ac:chgData name="Elizabeth Anderson" userId="S::andeliza@ohsu.edu::c916baed-2fca-4ae2-af57-aff1cf408479" providerId="AD" clId="Web-{E00B577E-2C3B-80E8-6E89-9A2D976A2221}" dt="2024-04-21T06:03:07.261" v="1876"/>
          <ac:graphicFrameMkLst>
            <pc:docMk/>
            <pc:sldMk cId="4015106422" sldId="269"/>
            <ac:graphicFrameMk id="3" creationId="{EA28B951-A174-6971-5AD5-5A05B0029E3D}"/>
          </ac:graphicFrameMkLst>
        </pc:graphicFrameChg>
      </pc:sldChg>
      <pc:sldChg chg="addSp modSp addAnim modAnim modNotes">
        <pc:chgData name="Elizabeth Anderson" userId="S::andeliza@ohsu.edu::c916baed-2fca-4ae2-af57-aff1cf408479" providerId="AD" clId="Web-{E00B577E-2C3B-80E8-6E89-9A2D976A2221}" dt="2024-04-21T05:56:03.655" v="1731" actId="20577"/>
        <pc:sldMkLst>
          <pc:docMk/>
          <pc:sldMk cId="4118109458" sldId="270"/>
        </pc:sldMkLst>
        <pc:spChg chg="mod">
          <ac:chgData name="Elizabeth Anderson" userId="S::andeliza@ohsu.edu::c916baed-2fca-4ae2-af57-aff1cf408479" providerId="AD" clId="Web-{E00B577E-2C3B-80E8-6E89-9A2D976A2221}" dt="2024-04-21T05:56:03.655" v="1731" actId="20577"/>
          <ac:spMkLst>
            <pc:docMk/>
            <pc:sldMk cId="4118109458" sldId="270"/>
            <ac:spMk id="3" creationId="{C66B34C3-B8F1-D672-5055-F82294E2C885}"/>
          </ac:spMkLst>
        </pc:spChg>
        <pc:spChg chg="add mod">
          <ac:chgData name="Elizabeth Anderson" userId="S::andeliza@ohsu.edu::c916baed-2fca-4ae2-af57-aff1cf408479" providerId="AD" clId="Web-{E00B577E-2C3B-80E8-6E89-9A2D976A2221}" dt="2024-04-21T05:31:37.440" v="1418"/>
          <ac:spMkLst>
            <pc:docMk/>
            <pc:sldMk cId="4118109458" sldId="270"/>
            <ac:spMk id="6" creationId="{F5FF2414-C6F7-3E3C-93AD-13A125DBE94E}"/>
          </ac:spMkLst>
        </pc:spChg>
        <pc:picChg chg="add mod">
          <ac:chgData name="Elizabeth Anderson" userId="S::andeliza@ohsu.edu::c916baed-2fca-4ae2-af57-aff1cf408479" providerId="AD" clId="Web-{E00B577E-2C3B-80E8-6E89-9A2D976A2221}" dt="2024-04-21T05:30:40.970" v="1408" actId="1076"/>
          <ac:picMkLst>
            <pc:docMk/>
            <pc:sldMk cId="4118109458" sldId="270"/>
            <ac:picMk id="4" creationId="{EEC3854D-A4BF-080A-004A-6F98F98CD25C}"/>
          </ac:picMkLst>
        </pc:picChg>
      </pc:sldChg>
      <pc:sldChg chg="addSp modSp modNotes">
        <pc:chgData name="Elizabeth Anderson" userId="S::andeliza@ohsu.edu::c916baed-2fca-4ae2-af57-aff1cf408479" providerId="AD" clId="Web-{E00B577E-2C3B-80E8-6E89-9A2D976A2221}" dt="2024-04-21T07:19:59.634" v="3785" actId="20577"/>
        <pc:sldMkLst>
          <pc:docMk/>
          <pc:sldMk cId="1266063136" sldId="271"/>
        </pc:sldMkLst>
        <pc:spChg chg="add mod">
          <ac:chgData name="Elizabeth Anderson" userId="S::andeliza@ohsu.edu::c916baed-2fca-4ae2-af57-aff1cf408479" providerId="AD" clId="Web-{E00B577E-2C3B-80E8-6E89-9A2D976A2221}" dt="2024-04-21T06:23:35.084" v="2459" actId="1076"/>
          <ac:spMkLst>
            <pc:docMk/>
            <pc:sldMk cId="1266063136" sldId="271"/>
            <ac:spMk id="5" creationId="{C5D169FD-C68B-9E96-97E3-A3959B1B2EB7}"/>
          </ac:spMkLst>
        </pc:spChg>
        <pc:spChg chg="mod">
          <ac:chgData name="Elizabeth Anderson" userId="S::andeliza@ohsu.edu::c916baed-2fca-4ae2-af57-aff1cf408479" providerId="AD" clId="Web-{E00B577E-2C3B-80E8-6E89-9A2D976A2221}" dt="2024-04-21T07:19:59.634" v="3785" actId="20577"/>
          <ac:spMkLst>
            <pc:docMk/>
            <pc:sldMk cId="1266063136" sldId="271"/>
            <ac:spMk id="8" creationId="{51D39FFC-0A43-9D5F-20AC-5724D9824D82}"/>
          </ac:spMkLst>
        </pc:spChg>
        <pc:picChg chg="add mod">
          <ac:chgData name="Elizabeth Anderson" userId="S::andeliza@ohsu.edu::c916baed-2fca-4ae2-af57-aff1cf408479" providerId="AD" clId="Web-{E00B577E-2C3B-80E8-6E89-9A2D976A2221}" dt="2024-04-21T06:20:54.157" v="2427" actId="1076"/>
          <ac:picMkLst>
            <pc:docMk/>
            <pc:sldMk cId="1266063136" sldId="271"/>
            <ac:picMk id="3" creationId="{CD267F23-555B-CBAF-EF0F-F07A83AA233C}"/>
          </ac:picMkLst>
        </pc:picChg>
      </pc:sldChg>
      <pc:sldChg chg="modSp modNotes">
        <pc:chgData name="Elizabeth Anderson" userId="S::andeliza@ohsu.edu::c916baed-2fca-4ae2-af57-aff1cf408479" providerId="AD" clId="Web-{E00B577E-2C3B-80E8-6E89-9A2D976A2221}" dt="2024-04-21T07:19:29.852" v="3772"/>
        <pc:sldMkLst>
          <pc:docMk/>
          <pc:sldMk cId="4103182458" sldId="272"/>
        </pc:sldMkLst>
        <pc:spChg chg="mod">
          <ac:chgData name="Elizabeth Anderson" userId="S::andeliza@ohsu.edu::c916baed-2fca-4ae2-af57-aff1cf408479" providerId="AD" clId="Web-{E00B577E-2C3B-80E8-6E89-9A2D976A2221}" dt="2024-04-21T06:27:24.637" v="2512" actId="14100"/>
          <ac:spMkLst>
            <pc:docMk/>
            <pc:sldMk cId="4103182458" sldId="272"/>
            <ac:spMk id="8" creationId="{51D39FFC-0A43-9D5F-20AC-5724D9824D82}"/>
          </ac:spMkLst>
        </pc:spChg>
        <pc:picChg chg="mod">
          <ac:chgData name="Elizabeth Anderson" userId="S::andeliza@ohsu.edu::c916baed-2fca-4ae2-af57-aff1cf408479" providerId="AD" clId="Web-{E00B577E-2C3B-80E8-6E89-9A2D976A2221}" dt="2024-04-21T06:27:00.918" v="2508" actId="1076"/>
          <ac:picMkLst>
            <pc:docMk/>
            <pc:sldMk cId="4103182458" sldId="272"/>
            <ac:picMk id="3" creationId="{83186F5C-8A2B-1042-A414-824153E8BCF9}"/>
          </ac:picMkLst>
        </pc:picChg>
      </pc:sldChg>
      <pc:sldChg chg="addSp delSp modSp addAnim modNotes">
        <pc:chgData name="Elizabeth Anderson" userId="S::andeliza@ohsu.edu::c916baed-2fca-4ae2-af57-aff1cf408479" providerId="AD" clId="Web-{E00B577E-2C3B-80E8-6E89-9A2D976A2221}" dt="2024-04-21T07:19:17.164" v="3770"/>
        <pc:sldMkLst>
          <pc:docMk/>
          <pc:sldMk cId="989904347" sldId="273"/>
        </pc:sldMkLst>
        <pc:spChg chg="mod">
          <ac:chgData name="Elizabeth Anderson" userId="S::andeliza@ohsu.edu::c916baed-2fca-4ae2-af57-aff1cf408479" providerId="AD" clId="Web-{E00B577E-2C3B-80E8-6E89-9A2D976A2221}" dt="2024-04-21T06:30:44.471" v="2544" actId="20577"/>
          <ac:spMkLst>
            <pc:docMk/>
            <pc:sldMk cId="989904347" sldId="273"/>
            <ac:spMk id="4" creationId="{15A9D70A-FA48-B41C-0470-B7D9E59CF1B0}"/>
          </ac:spMkLst>
        </pc:spChg>
        <pc:spChg chg="mod">
          <ac:chgData name="Elizabeth Anderson" userId="S::andeliza@ohsu.edu::c916baed-2fca-4ae2-af57-aff1cf408479" providerId="AD" clId="Web-{E00B577E-2C3B-80E8-6E89-9A2D976A2221}" dt="2024-04-21T07:04:30.232" v="3032" actId="20577"/>
          <ac:spMkLst>
            <pc:docMk/>
            <pc:sldMk cId="989904347" sldId="273"/>
            <ac:spMk id="5" creationId="{57BB051F-B822-29C3-1335-E726B5968D97}"/>
          </ac:spMkLst>
        </pc:spChg>
        <pc:picChg chg="add del mod">
          <ac:chgData name="Elizabeth Anderson" userId="S::andeliza@ohsu.edu::c916baed-2fca-4ae2-af57-aff1cf408479" providerId="AD" clId="Web-{E00B577E-2C3B-80E8-6E89-9A2D976A2221}" dt="2024-04-21T07:04:30.919" v="3033"/>
          <ac:picMkLst>
            <pc:docMk/>
            <pc:sldMk cId="989904347" sldId="273"/>
            <ac:picMk id="3" creationId="{E894135D-E4FC-B988-C44D-DD77B29DD634}"/>
          </ac:picMkLst>
        </pc:picChg>
      </pc:sldChg>
      <pc:sldChg chg="addSp delSp modSp">
        <pc:chgData name="Elizabeth Anderson" userId="S::andeliza@ohsu.edu::c916baed-2fca-4ae2-af57-aff1cf408479" providerId="AD" clId="Web-{E00B577E-2C3B-80E8-6E89-9A2D976A2221}" dt="2024-04-21T06:48:50.326" v="2627" actId="1076"/>
        <pc:sldMkLst>
          <pc:docMk/>
          <pc:sldMk cId="3347005033" sldId="274"/>
        </pc:sldMkLst>
        <pc:spChg chg="del">
          <ac:chgData name="Elizabeth Anderson" userId="S::andeliza@ohsu.edu::c916baed-2fca-4ae2-af57-aff1cf408479" providerId="AD" clId="Web-{E00B577E-2C3B-80E8-6E89-9A2D976A2221}" dt="2024-04-21T06:44:48.444" v="2545"/>
          <ac:spMkLst>
            <pc:docMk/>
            <pc:sldMk cId="3347005033" sldId="274"/>
            <ac:spMk id="3" creationId="{58194AFD-247E-AFD5-18A8-9798F7DE1009}"/>
          </ac:spMkLst>
        </pc:spChg>
        <pc:spChg chg="add mod">
          <ac:chgData name="Elizabeth Anderson" userId="S::andeliza@ohsu.edu::c916baed-2fca-4ae2-af57-aff1cf408479" providerId="AD" clId="Web-{E00B577E-2C3B-80E8-6E89-9A2D976A2221}" dt="2024-04-21T06:46:35.806" v="2561" actId="1076"/>
          <ac:spMkLst>
            <pc:docMk/>
            <pc:sldMk cId="3347005033" sldId="274"/>
            <ac:spMk id="6" creationId="{C49863DA-518E-8AA5-FCB3-91D226995F91}"/>
          </ac:spMkLst>
        </pc:spChg>
        <pc:spChg chg="add mod">
          <ac:chgData name="Elizabeth Anderson" userId="S::andeliza@ohsu.edu::c916baed-2fca-4ae2-af57-aff1cf408479" providerId="AD" clId="Web-{E00B577E-2C3B-80E8-6E89-9A2D976A2221}" dt="2024-04-21T06:48:50.326" v="2627" actId="1076"/>
          <ac:spMkLst>
            <pc:docMk/>
            <pc:sldMk cId="3347005033" sldId="274"/>
            <ac:spMk id="7" creationId="{E227FD5B-7636-02E9-E7BF-6AE655A87CE4}"/>
          </ac:spMkLst>
        </pc:spChg>
        <pc:picChg chg="add mod ord">
          <ac:chgData name="Elizabeth Anderson" userId="S::andeliza@ohsu.edu::c916baed-2fca-4ae2-af57-aff1cf408479" providerId="AD" clId="Web-{E00B577E-2C3B-80E8-6E89-9A2D976A2221}" dt="2024-04-21T06:46:24.243" v="2560" actId="1076"/>
          <ac:picMkLst>
            <pc:docMk/>
            <pc:sldMk cId="3347005033" sldId="274"/>
            <ac:picMk id="4" creationId="{427BB347-3219-EE91-F3AC-2F5857E81E65}"/>
          </ac:picMkLst>
        </pc:picChg>
      </pc:sldChg>
      <pc:sldChg chg="modNotes">
        <pc:chgData name="Elizabeth Anderson" userId="S::andeliza@ohsu.edu::c916baed-2fca-4ae2-af57-aff1cf408479" providerId="AD" clId="Web-{E00B577E-2C3B-80E8-6E89-9A2D976A2221}" dt="2024-04-21T06:56:22.530" v="2976"/>
        <pc:sldMkLst>
          <pc:docMk/>
          <pc:sldMk cId="280609562" sldId="275"/>
        </pc:sldMkLst>
      </pc:sldChg>
      <pc:sldChg chg="addSp delSp modSp modNotes">
        <pc:chgData name="Elizabeth Anderson" userId="S::andeliza@ohsu.edu::c916baed-2fca-4ae2-af57-aff1cf408479" providerId="AD" clId="Web-{E00B577E-2C3B-80E8-6E89-9A2D976A2221}" dt="2024-04-21T07:26:52.865" v="4297" actId="1076"/>
        <pc:sldMkLst>
          <pc:docMk/>
          <pc:sldMk cId="561673529" sldId="277"/>
        </pc:sldMkLst>
        <pc:spChg chg="mod">
          <ac:chgData name="Elizabeth Anderson" userId="S::andeliza@ohsu.edu::c916baed-2fca-4ae2-af57-aff1cf408479" providerId="AD" clId="Web-{E00B577E-2C3B-80E8-6E89-9A2D976A2221}" dt="2024-04-21T07:26:36.427" v="4293" actId="20577"/>
          <ac:spMkLst>
            <pc:docMk/>
            <pc:sldMk cId="561673529" sldId="277"/>
            <ac:spMk id="2" creationId="{6E82EEEE-876C-8592-775A-1B23FF24CEDB}"/>
          </ac:spMkLst>
        </pc:spChg>
        <pc:spChg chg="mod">
          <ac:chgData name="Elizabeth Anderson" userId="S::andeliza@ohsu.edu::c916baed-2fca-4ae2-af57-aff1cf408479" providerId="AD" clId="Web-{E00B577E-2C3B-80E8-6E89-9A2D976A2221}" dt="2024-04-21T07:26:52.865" v="4297" actId="1076"/>
          <ac:spMkLst>
            <pc:docMk/>
            <pc:sldMk cId="561673529" sldId="277"/>
            <ac:spMk id="3" creationId="{FADE1909-F5FF-3BD7-5965-2D36A68BC067}"/>
          </ac:spMkLst>
        </pc:spChg>
        <pc:spChg chg="add del mod">
          <ac:chgData name="Elizabeth Anderson" userId="S::andeliza@ohsu.edu::c916baed-2fca-4ae2-af57-aff1cf408479" providerId="AD" clId="Web-{E00B577E-2C3B-80E8-6E89-9A2D976A2221}" dt="2024-04-21T06:59:21.332" v="2997"/>
          <ac:spMkLst>
            <pc:docMk/>
            <pc:sldMk cId="561673529" sldId="277"/>
            <ac:spMk id="4" creationId="{3CA97792-A335-6A74-5DCA-3F4959ECDF24}"/>
          </ac:spMkLst>
        </pc:spChg>
        <pc:spChg chg="add mod">
          <ac:chgData name="Elizabeth Anderson" userId="S::andeliza@ohsu.edu::c916baed-2fca-4ae2-af57-aff1cf408479" providerId="AD" clId="Web-{E00B577E-2C3B-80E8-6E89-9A2D976A2221}" dt="2024-04-21T07:05:24.624" v="3047" actId="20577"/>
          <ac:spMkLst>
            <pc:docMk/>
            <pc:sldMk cId="561673529" sldId="277"/>
            <ac:spMk id="7" creationId="{209BF535-72A5-E86D-B6A0-507065E683A4}"/>
          </ac:spMkLst>
        </pc:spChg>
        <pc:grpChg chg="add mod">
          <ac:chgData name="Elizabeth Anderson" userId="S::andeliza@ohsu.edu::c916baed-2fca-4ae2-af57-aff1cf408479" providerId="AD" clId="Web-{E00B577E-2C3B-80E8-6E89-9A2D976A2221}" dt="2024-04-21T07:26:50.084" v="4296" actId="1076"/>
          <ac:grpSpMkLst>
            <pc:docMk/>
            <pc:sldMk cId="561673529" sldId="277"/>
            <ac:grpSpMk id="8" creationId="{524D615A-CAD0-A7BC-D46A-CB41FF7260C0}"/>
          </ac:grpSpMkLst>
        </pc:grpChg>
        <pc:picChg chg="add mod modCrop">
          <ac:chgData name="Elizabeth Anderson" userId="S::andeliza@ohsu.edu::c916baed-2fca-4ae2-af57-aff1cf408479" providerId="AD" clId="Web-{E00B577E-2C3B-80E8-6E89-9A2D976A2221}" dt="2024-04-21T07:04:39.654" v="3035"/>
          <ac:picMkLst>
            <pc:docMk/>
            <pc:sldMk cId="561673529" sldId="277"/>
            <ac:picMk id="6" creationId="{0187F879-AF95-0050-F502-9DCA6EF528E1}"/>
          </ac:picMkLst>
        </pc:picChg>
      </pc:sldChg>
      <pc:sldChg chg="addSp delSp modSp mod setBg modClrScheme chgLayout modNotes">
        <pc:chgData name="Elizabeth Anderson" userId="S::andeliza@ohsu.edu::c916baed-2fca-4ae2-af57-aff1cf408479" providerId="AD" clId="Web-{E00B577E-2C3B-80E8-6E89-9A2D976A2221}" dt="2024-04-21T07:52:59.826" v="4912" actId="1076"/>
        <pc:sldMkLst>
          <pc:docMk/>
          <pc:sldMk cId="910911788" sldId="278"/>
        </pc:sldMkLst>
        <pc:spChg chg="mod ord">
          <ac:chgData name="Elizabeth Anderson" userId="S::andeliza@ohsu.edu::c916baed-2fca-4ae2-af57-aff1cf408479" providerId="AD" clId="Web-{E00B577E-2C3B-80E8-6E89-9A2D976A2221}" dt="2024-04-21T07:52:54.967" v="4911" actId="14100"/>
          <ac:spMkLst>
            <pc:docMk/>
            <pc:sldMk cId="910911788" sldId="278"/>
            <ac:spMk id="2" creationId="{A8EAFAFA-C6D2-74BC-B4AD-045B25158826}"/>
          </ac:spMkLst>
        </pc:spChg>
        <pc:picChg chg="add del mod">
          <ac:chgData name="Elizabeth Anderson" userId="S::andeliza@ohsu.edu::c916baed-2fca-4ae2-af57-aff1cf408479" providerId="AD" clId="Web-{E00B577E-2C3B-80E8-6E89-9A2D976A2221}" dt="2024-04-21T07:52:59.826" v="4912" actId="1076"/>
          <ac:picMkLst>
            <pc:docMk/>
            <pc:sldMk cId="910911788" sldId="278"/>
            <ac:picMk id="3" creationId="{F13735D0-E72F-5B50-16E4-C9E9C1A36EAA}"/>
          </ac:picMkLst>
        </pc:picChg>
        <pc:picChg chg="del">
          <ac:chgData name="Elizabeth Anderson" userId="S::andeliza@ohsu.edu::c916baed-2fca-4ae2-af57-aff1cf408479" providerId="AD" clId="Web-{E00B577E-2C3B-80E8-6E89-9A2D976A2221}" dt="2024-04-21T07:51:56.949" v="4905"/>
          <ac:picMkLst>
            <pc:docMk/>
            <pc:sldMk cId="910911788" sldId="278"/>
            <ac:picMk id="4" creationId="{B146A513-F5B1-FB3A-D334-18A21B4875AA}"/>
          </ac:picMkLst>
        </pc:picChg>
        <pc:picChg chg="add mod">
          <ac:chgData name="Elizabeth Anderson" userId="S::andeliza@ohsu.edu::c916baed-2fca-4ae2-af57-aff1cf408479" providerId="AD" clId="Web-{E00B577E-2C3B-80E8-6E89-9A2D976A2221}" dt="2024-04-21T07:52:45.607" v="4909" actId="1076"/>
          <ac:picMkLst>
            <pc:docMk/>
            <pc:sldMk cId="910911788" sldId="278"/>
            <ac:picMk id="5" creationId="{1EC6A1A6-9183-79E0-FB26-4743D484581C}"/>
          </ac:picMkLst>
        </pc:picChg>
      </pc:sldChg>
      <pc:sldChg chg="addSp modSp addAnim modNotes">
        <pc:chgData name="Elizabeth Anderson" userId="S::andeliza@ohsu.edu::c916baed-2fca-4ae2-af57-aff1cf408479" providerId="AD" clId="Web-{E00B577E-2C3B-80E8-6E89-9A2D976A2221}" dt="2024-04-21T07:33:26.979" v="4396"/>
        <pc:sldMkLst>
          <pc:docMk/>
          <pc:sldMk cId="744269389" sldId="279"/>
        </pc:sldMkLst>
        <pc:spChg chg="mod">
          <ac:chgData name="Elizabeth Anderson" userId="S::andeliza@ohsu.edu::c916baed-2fca-4ae2-af57-aff1cf408479" providerId="AD" clId="Web-{E00B577E-2C3B-80E8-6E89-9A2D976A2221}" dt="2024-04-21T07:32:33.587" v="4394" actId="20577"/>
          <ac:spMkLst>
            <pc:docMk/>
            <pc:sldMk cId="744269389" sldId="279"/>
            <ac:spMk id="3" creationId="{A9C663AA-C9CD-3B49-3F70-6EF930879728}"/>
          </ac:spMkLst>
        </pc:spChg>
        <pc:spChg chg="add mod">
          <ac:chgData name="Elizabeth Anderson" userId="S::andeliza@ohsu.edu::c916baed-2fca-4ae2-af57-aff1cf408479" providerId="AD" clId="Web-{E00B577E-2C3B-80E8-6E89-9A2D976A2221}" dt="2024-04-21T07:29:25.050" v="4379" actId="1076"/>
          <ac:spMkLst>
            <pc:docMk/>
            <pc:sldMk cId="744269389" sldId="279"/>
            <ac:spMk id="4" creationId="{977B6B49-B206-403E-775E-2B57BD1E2D7A}"/>
          </ac:spMkLst>
        </pc:spChg>
      </pc:sldChg>
      <pc:sldChg chg="new del">
        <pc:chgData name="Elizabeth Anderson" userId="S::andeliza@ohsu.edu::c916baed-2fca-4ae2-af57-aff1cf408479" providerId="AD" clId="Web-{E00B577E-2C3B-80E8-6E89-9A2D976A2221}" dt="2024-04-20T14:53:15.966" v="1"/>
        <pc:sldMkLst>
          <pc:docMk/>
          <pc:sldMk cId="3467174349" sldId="281"/>
        </pc:sldMkLst>
      </pc:sldChg>
    </pc:docChg>
  </pc:docChgLst>
  <pc:docChgLst>
    <pc:chgData name="Elizabeth Anderson" userId="S::andeliza@ohsu.edu::c916baed-2fca-4ae2-af57-aff1cf408479" providerId="AD" clId="Web-{5B3BE802-89C9-67CF-9FF1-16C5F9F9E87E}"/>
    <pc:docChg chg="addSld delSld modSld sldOrd">
      <pc:chgData name="Elizabeth Anderson" userId="S::andeliza@ohsu.edu::c916baed-2fca-4ae2-af57-aff1cf408479" providerId="AD" clId="Web-{5B3BE802-89C9-67CF-9FF1-16C5F9F9E87E}" dt="2024-04-27T14:57:14.727" v="526"/>
      <pc:docMkLst>
        <pc:docMk/>
      </pc:docMkLst>
      <pc:sldChg chg="add del">
        <pc:chgData name="Elizabeth Anderson" userId="S::andeliza@ohsu.edu::c916baed-2fca-4ae2-af57-aff1cf408479" providerId="AD" clId="Web-{5B3BE802-89C9-67CF-9FF1-16C5F9F9E87E}" dt="2024-04-27T14:57:14.727" v="526"/>
        <pc:sldMkLst>
          <pc:docMk/>
          <pc:sldMk cId="611683271" sldId="257"/>
        </pc:sldMkLst>
      </pc:sldChg>
      <pc:sldChg chg="addSp delSp modSp modNotes">
        <pc:chgData name="Elizabeth Anderson" userId="S::andeliza@ohsu.edu::c916baed-2fca-4ae2-af57-aff1cf408479" providerId="AD" clId="Web-{5B3BE802-89C9-67CF-9FF1-16C5F9F9E87E}" dt="2024-04-27T14:57:00.586" v="524"/>
        <pc:sldMkLst>
          <pc:docMk/>
          <pc:sldMk cId="4123360956" sldId="258"/>
        </pc:sldMkLst>
        <pc:spChg chg="add">
          <ac:chgData name="Elizabeth Anderson" userId="S::andeliza@ohsu.edu::c916baed-2fca-4ae2-af57-aff1cf408479" providerId="AD" clId="Web-{5B3BE802-89C9-67CF-9FF1-16C5F9F9E87E}" dt="2024-04-27T07:03:53.072" v="51"/>
          <ac:spMkLst>
            <pc:docMk/>
            <pc:sldMk cId="4123360956" sldId="258"/>
            <ac:spMk id="5" creationId="{595C2F9A-6CD3-E358-49C7-54513E1AB52A}"/>
          </ac:spMkLst>
        </pc:spChg>
        <pc:spChg chg="mod">
          <ac:chgData name="Elizabeth Anderson" userId="S::andeliza@ohsu.edu::c916baed-2fca-4ae2-af57-aff1cf408479" providerId="AD" clId="Web-{5B3BE802-89C9-67CF-9FF1-16C5F9F9E87E}" dt="2024-04-27T07:06:43.326" v="53" actId="14100"/>
          <ac:spMkLst>
            <pc:docMk/>
            <pc:sldMk cId="4123360956" sldId="258"/>
            <ac:spMk id="6" creationId="{F3E46827-B2F9-A3DB-EE94-9C4F1DDAC9A7}"/>
          </ac:spMkLst>
        </pc:spChg>
        <pc:spChg chg="add mod">
          <ac:chgData name="Elizabeth Anderson" userId="S::andeliza@ohsu.edu::c916baed-2fca-4ae2-af57-aff1cf408479" providerId="AD" clId="Web-{5B3BE802-89C9-67CF-9FF1-16C5F9F9E87E}" dt="2024-04-27T07:07:57.890" v="76" actId="1076"/>
          <ac:spMkLst>
            <pc:docMk/>
            <pc:sldMk cId="4123360956" sldId="258"/>
            <ac:spMk id="10" creationId="{28835796-8594-2E95-0324-4DC713820C12}"/>
          </ac:spMkLst>
        </pc:spChg>
        <pc:picChg chg="add mod">
          <ac:chgData name="Elizabeth Anderson" userId="S::andeliza@ohsu.edu::c916baed-2fca-4ae2-af57-aff1cf408479" providerId="AD" clId="Web-{5B3BE802-89C9-67CF-9FF1-16C5F9F9E87E}" dt="2024-04-27T07:06:59.685" v="58" actId="1076"/>
          <ac:picMkLst>
            <pc:docMk/>
            <pc:sldMk cId="4123360956" sldId="258"/>
            <ac:picMk id="7" creationId="{F5F52893-1A0D-F272-BEC1-4EF5FE6FF8DF}"/>
          </ac:picMkLst>
        </pc:picChg>
        <pc:picChg chg="add del mod">
          <ac:chgData name="Elizabeth Anderson" userId="S::andeliza@ohsu.edu::c916baed-2fca-4ae2-af57-aff1cf408479" providerId="AD" clId="Web-{5B3BE802-89C9-67CF-9FF1-16C5F9F9E87E}" dt="2024-04-27T07:07:08.920" v="60"/>
          <ac:picMkLst>
            <pc:docMk/>
            <pc:sldMk cId="4123360956" sldId="258"/>
            <ac:picMk id="9" creationId="{729CF4F6-4418-37E8-9E1C-F61342E1AFD3}"/>
          </ac:picMkLst>
        </pc:picChg>
      </pc:sldChg>
      <pc:sldChg chg="modNotes">
        <pc:chgData name="Elizabeth Anderson" userId="S::andeliza@ohsu.edu::c916baed-2fca-4ae2-af57-aff1cf408479" providerId="AD" clId="Web-{5B3BE802-89C9-67CF-9FF1-16C5F9F9E87E}" dt="2024-04-27T07:11:19.409" v="83"/>
        <pc:sldMkLst>
          <pc:docMk/>
          <pc:sldMk cId="3794583071" sldId="259"/>
        </pc:sldMkLst>
      </pc:sldChg>
      <pc:sldChg chg="addSp delSp modSp addAnim modNotes">
        <pc:chgData name="Elizabeth Anderson" userId="S::andeliza@ohsu.edu::c916baed-2fca-4ae2-af57-aff1cf408479" providerId="AD" clId="Web-{5B3BE802-89C9-67CF-9FF1-16C5F9F9E87E}" dt="2024-04-27T07:25:28.578" v="193"/>
        <pc:sldMkLst>
          <pc:docMk/>
          <pc:sldMk cId="3581868120" sldId="260"/>
        </pc:sldMkLst>
        <pc:spChg chg="add mod">
          <ac:chgData name="Elizabeth Anderson" userId="S::andeliza@ohsu.edu::c916baed-2fca-4ae2-af57-aff1cf408479" providerId="AD" clId="Web-{5B3BE802-89C9-67CF-9FF1-16C5F9F9E87E}" dt="2024-04-27T07:24:40.780" v="190" actId="20577"/>
          <ac:spMkLst>
            <pc:docMk/>
            <pc:sldMk cId="3581868120" sldId="260"/>
            <ac:spMk id="8" creationId="{349DA484-E5DE-E02E-2651-CF34335F2B05}"/>
          </ac:spMkLst>
        </pc:spChg>
        <pc:spChg chg="add del">
          <ac:chgData name="Elizabeth Anderson" userId="S::andeliza@ohsu.edu::c916baed-2fca-4ae2-af57-aff1cf408479" providerId="AD" clId="Web-{5B3BE802-89C9-67CF-9FF1-16C5F9F9E87E}" dt="2024-04-27T07:25:28.578" v="193"/>
          <ac:spMkLst>
            <pc:docMk/>
            <pc:sldMk cId="3581868120" sldId="260"/>
            <ac:spMk id="9" creationId="{9A84662C-72F6-264A-C324-EAD1C98C38C2}"/>
          </ac:spMkLst>
        </pc:spChg>
        <pc:picChg chg="ord">
          <ac:chgData name="Elizabeth Anderson" userId="S::andeliza@ohsu.edu::c916baed-2fca-4ae2-af57-aff1cf408479" providerId="AD" clId="Web-{5B3BE802-89C9-67CF-9FF1-16C5F9F9E87E}" dt="2024-04-27T06:59:04.598" v="30"/>
          <ac:picMkLst>
            <pc:docMk/>
            <pc:sldMk cId="3581868120" sldId="260"/>
            <ac:picMk id="5" creationId="{0C96742B-346C-72EE-2700-41679C4184D7}"/>
          </ac:picMkLst>
        </pc:picChg>
      </pc:sldChg>
      <pc:sldChg chg="addAnim modAnim">
        <pc:chgData name="Elizabeth Anderson" userId="S::andeliza@ohsu.edu::c916baed-2fca-4ae2-af57-aff1cf408479" providerId="AD" clId="Web-{5B3BE802-89C9-67CF-9FF1-16C5F9F9E87E}" dt="2024-04-27T07:00:31.146" v="37"/>
        <pc:sldMkLst>
          <pc:docMk/>
          <pc:sldMk cId="4147608971" sldId="261"/>
        </pc:sldMkLst>
      </pc:sldChg>
      <pc:sldChg chg="modNotes">
        <pc:chgData name="Elizabeth Anderson" userId="S::andeliza@ohsu.edu::c916baed-2fca-4ae2-af57-aff1cf408479" providerId="AD" clId="Web-{5B3BE802-89C9-67CF-9FF1-16C5F9F9E87E}" dt="2024-04-27T07:30:56.236" v="261"/>
        <pc:sldMkLst>
          <pc:docMk/>
          <pc:sldMk cId="3899511134" sldId="264"/>
        </pc:sldMkLst>
      </pc:sldChg>
      <pc:sldChg chg="modNotes">
        <pc:chgData name="Elizabeth Anderson" userId="S::andeliza@ohsu.edu::c916baed-2fca-4ae2-af57-aff1cf408479" providerId="AD" clId="Web-{5B3BE802-89C9-67CF-9FF1-16C5F9F9E87E}" dt="2024-04-27T14:55:46.859" v="521"/>
        <pc:sldMkLst>
          <pc:docMk/>
          <pc:sldMk cId="2660812985" sldId="266"/>
        </pc:sldMkLst>
      </pc:sldChg>
      <pc:sldChg chg="modSp modNotes">
        <pc:chgData name="Elizabeth Anderson" userId="S::andeliza@ohsu.edu::c916baed-2fca-4ae2-af57-aff1cf408479" providerId="AD" clId="Web-{5B3BE802-89C9-67CF-9FF1-16C5F9F9E87E}" dt="2024-04-27T14:37:59.350" v="287"/>
        <pc:sldMkLst>
          <pc:docMk/>
          <pc:sldMk cId="457957439" sldId="267"/>
        </pc:sldMkLst>
        <pc:spChg chg="mod">
          <ac:chgData name="Elizabeth Anderson" userId="S::andeliza@ohsu.edu::c916baed-2fca-4ae2-af57-aff1cf408479" providerId="AD" clId="Web-{5B3BE802-89C9-67CF-9FF1-16C5F9F9E87E}" dt="2024-04-27T14:35:33.642" v="273" actId="20577"/>
          <ac:spMkLst>
            <pc:docMk/>
            <pc:sldMk cId="457957439" sldId="267"/>
            <ac:spMk id="3" creationId="{C66B34C3-B8F1-D672-5055-F82294E2C885}"/>
          </ac:spMkLst>
        </pc:spChg>
      </pc:sldChg>
      <pc:sldChg chg="addSp modSp addAnim modNotes">
        <pc:chgData name="Elizabeth Anderson" userId="S::andeliza@ohsu.edu::c916baed-2fca-4ae2-af57-aff1cf408479" providerId="AD" clId="Web-{5B3BE802-89C9-67CF-9FF1-16C5F9F9E87E}" dt="2024-04-27T14:40:32.984" v="350" actId="1076"/>
        <pc:sldMkLst>
          <pc:docMk/>
          <pc:sldMk cId="2232860371" sldId="268"/>
        </pc:sldMkLst>
        <pc:spChg chg="mod">
          <ac:chgData name="Elizabeth Anderson" userId="S::andeliza@ohsu.edu::c916baed-2fca-4ae2-af57-aff1cf408479" providerId="AD" clId="Web-{5B3BE802-89C9-67CF-9FF1-16C5F9F9E87E}" dt="2024-04-27T14:40:32.984" v="350" actId="1076"/>
          <ac:spMkLst>
            <pc:docMk/>
            <pc:sldMk cId="2232860371" sldId="268"/>
            <ac:spMk id="5" creationId="{494D635C-FE39-91F2-25D2-185CF78A99D5}"/>
          </ac:spMkLst>
        </pc:spChg>
        <pc:spChg chg="add mod">
          <ac:chgData name="Elizabeth Anderson" userId="S::andeliza@ohsu.edu::c916baed-2fca-4ae2-af57-aff1cf408479" providerId="AD" clId="Web-{5B3BE802-89C9-67CF-9FF1-16C5F9F9E87E}" dt="2024-04-27T14:40:32.968" v="349" actId="1076"/>
          <ac:spMkLst>
            <pc:docMk/>
            <pc:sldMk cId="2232860371" sldId="268"/>
            <ac:spMk id="7" creationId="{B0EF6120-2B8E-709C-E3CC-96A13301AC48}"/>
          </ac:spMkLst>
        </pc:spChg>
      </pc:sldChg>
      <pc:sldChg chg="modSp modAnim modNotes">
        <pc:chgData name="Elizabeth Anderson" userId="S::andeliza@ohsu.edu::c916baed-2fca-4ae2-af57-aff1cf408479" providerId="AD" clId="Web-{5B3BE802-89C9-67CF-9FF1-16C5F9F9E87E}" dt="2024-04-27T14:50:08.221" v="471" actId="20577"/>
        <pc:sldMkLst>
          <pc:docMk/>
          <pc:sldMk cId="4015106422" sldId="269"/>
        </pc:sldMkLst>
        <pc:spChg chg="mod">
          <ac:chgData name="Elizabeth Anderson" userId="S::andeliza@ohsu.edu::c916baed-2fca-4ae2-af57-aff1cf408479" providerId="AD" clId="Web-{5B3BE802-89C9-67CF-9FF1-16C5F9F9E87E}" dt="2024-04-27T14:50:08.221" v="471" actId="20577"/>
          <ac:spMkLst>
            <pc:docMk/>
            <pc:sldMk cId="4015106422" sldId="269"/>
            <ac:spMk id="8" creationId="{51D39FFC-0A43-9D5F-20AC-5724D9824D82}"/>
          </ac:spMkLst>
        </pc:spChg>
      </pc:sldChg>
      <pc:sldChg chg="modAnim modNotes">
        <pc:chgData name="Elizabeth Anderson" userId="S::andeliza@ohsu.edu::c916baed-2fca-4ae2-af57-aff1cf408479" providerId="AD" clId="Web-{5B3BE802-89C9-67CF-9FF1-16C5F9F9E87E}" dt="2024-04-27T14:43:23.552" v="356"/>
        <pc:sldMkLst>
          <pc:docMk/>
          <pc:sldMk cId="4118109458" sldId="270"/>
        </pc:sldMkLst>
      </pc:sldChg>
      <pc:sldChg chg="modSp modNotes">
        <pc:chgData name="Elizabeth Anderson" userId="S::andeliza@ohsu.edu::c916baed-2fca-4ae2-af57-aff1cf408479" providerId="AD" clId="Web-{5B3BE802-89C9-67CF-9FF1-16C5F9F9E87E}" dt="2024-04-27T14:51:32.382" v="478" actId="20577"/>
        <pc:sldMkLst>
          <pc:docMk/>
          <pc:sldMk cId="1266063136" sldId="271"/>
        </pc:sldMkLst>
        <pc:spChg chg="mod">
          <ac:chgData name="Elizabeth Anderson" userId="S::andeliza@ohsu.edu::c916baed-2fca-4ae2-af57-aff1cf408479" providerId="AD" clId="Web-{5B3BE802-89C9-67CF-9FF1-16C5F9F9E87E}" dt="2024-04-27T14:51:32.382" v="478" actId="20577"/>
          <ac:spMkLst>
            <pc:docMk/>
            <pc:sldMk cId="1266063136" sldId="271"/>
            <ac:spMk id="8" creationId="{51D39FFC-0A43-9D5F-20AC-5724D9824D82}"/>
          </ac:spMkLst>
        </pc:spChg>
      </pc:sldChg>
      <pc:sldChg chg="modNotes">
        <pc:chgData name="Elizabeth Anderson" userId="S::andeliza@ohsu.edu::c916baed-2fca-4ae2-af57-aff1cf408479" providerId="AD" clId="Web-{5B3BE802-89C9-67CF-9FF1-16C5F9F9E87E}" dt="2024-04-27T07:17:52.910" v="109"/>
        <pc:sldMkLst>
          <pc:docMk/>
          <pc:sldMk cId="4103182458" sldId="272"/>
        </pc:sldMkLst>
      </pc:sldChg>
      <pc:sldChg chg="addSp delSp modSp addAnim delAnim modAnim">
        <pc:chgData name="Elizabeth Anderson" userId="S::andeliza@ohsu.edu::c916baed-2fca-4ae2-af57-aff1cf408479" providerId="AD" clId="Web-{5B3BE802-89C9-67CF-9FF1-16C5F9F9E87E}" dt="2024-04-27T14:53:27.620" v="504"/>
        <pc:sldMkLst>
          <pc:docMk/>
          <pc:sldMk cId="989904347" sldId="273"/>
        </pc:sldMkLst>
        <pc:spChg chg="add del">
          <ac:chgData name="Elizabeth Anderson" userId="S::andeliza@ohsu.edu::c916baed-2fca-4ae2-af57-aff1cf408479" providerId="AD" clId="Web-{5B3BE802-89C9-67CF-9FF1-16C5F9F9E87E}" dt="2024-04-27T14:52:40.525" v="490"/>
          <ac:spMkLst>
            <pc:docMk/>
            <pc:sldMk cId="989904347" sldId="273"/>
            <ac:spMk id="3" creationId="{AB73F214-5C13-F832-EC7D-F4016D187BBE}"/>
          </ac:spMkLst>
        </pc:spChg>
        <pc:spChg chg="mod">
          <ac:chgData name="Elizabeth Anderson" userId="S::andeliza@ohsu.edu::c916baed-2fca-4ae2-af57-aff1cf408479" providerId="AD" clId="Web-{5B3BE802-89C9-67CF-9FF1-16C5F9F9E87E}" dt="2024-04-27T06:54:16.326" v="25" actId="20577"/>
          <ac:spMkLst>
            <pc:docMk/>
            <pc:sldMk cId="989904347" sldId="273"/>
            <ac:spMk id="4" creationId="{15A9D70A-FA48-B41C-0470-B7D9E59CF1B0}"/>
          </ac:spMkLst>
        </pc:spChg>
        <pc:spChg chg="mod">
          <ac:chgData name="Elizabeth Anderson" userId="S::andeliza@ohsu.edu::c916baed-2fca-4ae2-af57-aff1cf408479" providerId="AD" clId="Web-{5B3BE802-89C9-67CF-9FF1-16C5F9F9E87E}" dt="2024-04-27T14:53:02.510" v="497" actId="1076"/>
          <ac:spMkLst>
            <pc:docMk/>
            <pc:sldMk cId="989904347" sldId="273"/>
            <ac:spMk id="5" creationId="{57BB051F-B822-29C3-1335-E726B5968D97}"/>
          </ac:spMkLst>
        </pc:spChg>
        <pc:spChg chg="add mod">
          <ac:chgData name="Elizabeth Anderson" userId="S::andeliza@ohsu.edu::c916baed-2fca-4ae2-af57-aff1cf408479" providerId="AD" clId="Web-{5B3BE802-89C9-67CF-9FF1-16C5F9F9E87E}" dt="2024-04-27T14:53:14.166" v="501" actId="1076"/>
          <ac:spMkLst>
            <pc:docMk/>
            <pc:sldMk cId="989904347" sldId="273"/>
            <ac:spMk id="6" creationId="{FAC58665-A069-5FF8-155B-B9D86F649826}"/>
          </ac:spMkLst>
        </pc:spChg>
      </pc:sldChg>
      <pc:sldChg chg="addSp modSp addAnim modAnim">
        <pc:chgData name="Elizabeth Anderson" userId="S::andeliza@ohsu.edu::c916baed-2fca-4ae2-af57-aff1cf408479" providerId="AD" clId="Web-{5B3BE802-89C9-67CF-9FF1-16C5F9F9E87E}" dt="2024-04-27T14:54:58.326" v="518"/>
        <pc:sldMkLst>
          <pc:docMk/>
          <pc:sldMk cId="280609562" sldId="275"/>
        </pc:sldMkLst>
        <pc:spChg chg="mod">
          <ac:chgData name="Elizabeth Anderson" userId="S::andeliza@ohsu.edu::c916baed-2fca-4ae2-af57-aff1cf408479" providerId="AD" clId="Web-{5B3BE802-89C9-67CF-9FF1-16C5F9F9E87E}" dt="2024-04-27T07:18:40.130" v="112" actId="1076"/>
          <ac:spMkLst>
            <pc:docMk/>
            <pc:sldMk cId="280609562" sldId="275"/>
            <ac:spMk id="3" creationId="{2CC702A0-2992-7DE5-B49D-38C576C65E90}"/>
          </ac:spMkLst>
        </pc:spChg>
        <pc:spChg chg="add mod">
          <ac:chgData name="Elizabeth Anderson" userId="S::andeliza@ohsu.edu::c916baed-2fca-4ae2-af57-aff1cf408479" providerId="AD" clId="Web-{5B3BE802-89C9-67CF-9FF1-16C5F9F9E87E}" dt="2024-04-27T14:54:35.294" v="516" actId="14100"/>
          <ac:spMkLst>
            <pc:docMk/>
            <pc:sldMk cId="280609562" sldId="275"/>
            <ac:spMk id="6" creationId="{A7135939-4BFF-0C5B-4CAD-A75FC91FE2BA}"/>
          </ac:spMkLst>
        </pc:spChg>
        <pc:picChg chg="mod">
          <ac:chgData name="Elizabeth Anderson" userId="S::andeliza@ohsu.edu::c916baed-2fca-4ae2-af57-aff1cf408479" providerId="AD" clId="Web-{5B3BE802-89C9-67CF-9FF1-16C5F9F9E87E}" dt="2024-04-27T07:19:03.661" v="113" actId="14100"/>
          <ac:picMkLst>
            <pc:docMk/>
            <pc:sldMk cId="280609562" sldId="275"/>
            <ac:picMk id="4" creationId="{C16C17C0-BEC1-01B9-0E84-A3C9A1F339D3}"/>
          </ac:picMkLst>
        </pc:picChg>
        <pc:picChg chg="mod">
          <ac:chgData name="Elizabeth Anderson" userId="S::andeliza@ohsu.edu::c916baed-2fca-4ae2-af57-aff1cf408479" providerId="AD" clId="Web-{5B3BE802-89C9-67CF-9FF1-16C5F9F9E87E}" dt="2024-04-27T07:19:07.771" v="114" actId="14100"/>
          <ac:picMkLst>
            <pc:docMk/>
            <pc:sldMk cId="280609562" sldId="275"/>
            <ac:picMk id="5" creationId="{049F1E38-9011-C8D8-F29A-ED6E0D38317E}"/>
          </ac:picMkLst>
        </pc:picChg>
      </pc:sldChg>
      <pc:sldChg chg="modSp">
        <pc:chgData name="Elizabeth Anderson" userId="S::andeliza@ohsu.edu::c916baed-2fca-4ae2-af57-aff1cf408479" providerId="AD" clId="Web-{5B3BE802-89C9-67CF-9FF1-16C5F9F9E87E}" dt="2024-04-27T07:02:03.523" v="50" actId="1076"/>
        <pc:sldMkLst>
          <pc:docMk/>
          <pc:sldMk cId="2166227029" sldId="276"/>
        </pc:sldMkLst>
        <pc:spChg chg="mod">
          <ac:chgData name="Elizabeth Anderson" userId="S::andeliza@ohsu.edu::c916baed-2fca-4ae2-af57-aff1cf408479" providerId="AD" clId="Web-{5B3BE802-89C9-67CF-9FF1-16C5F9F9E87E}" dt="2024-04-27T07:02:03.523" v="50" actId="1076"/>
          <ac:spMkLst>
            <pc:docMk/>
            <pc:sldMk cId="2166227029" sldId="276"/>
            <ac:spMk id="2" creationId="{2428E998-8B74-FC72-D017-5AEF85A643DB}"/>
          </ac:spMkLst>
        </pc:spChg>
      </pc:sldChg>
      <pc:sldChg chg="modSp addAnim">
        <pc:chgData name="Elizabeth Anderson" userId="S::andeliza@ohsu.edu::c916baed-2fca-4ae2-af57-aff1cf408479" providerId="AD" clId="Web-{5B3BE802-89C9-67CF-9FF1-16C5F9F9E87E}" dt="2024-04-27T14:55:18.999" v="519"/>
        <pc:sldMkLst>
          <pc:docMk/>
          <pc:sldMk cId="561673529" sldId="277"/>
        </pc:sldMkLst>
        <pc:spChg chg="mod">
          <ac:chgData name="Elizabeth Anderson" userId="S::andeliza@ohsu.edu::c916baed-2fca-4ae2-af57-aff1cf408479" providerId="AD" clId="Web-{5B3BE802-89C9-67CF-9FF1-16C5F9F9E87E}" dt="2024-04-27T07:21:16.820" v="133" actId="14100"/>
          <ac:spMkLst>
            <pc:docMk/>
            <pc:sldMk cId="561673529" sldId="277"/>
            <ac:spMk id="3" creationId="{FADE1909-F5FF-3BD7-5965-2D36A68BC067}"/>
          </ac:spMkLst>
        </pc:spChg>
        <pc:grpChg chg="mod">
          <ac:chgData name="Elizabeth Anderson" userId="S::andeliza@ohsu.edu::c916baed-2fca-4ae2-af57-aff1cf408479" providerId="AD" clId="Web-{5B3BE802-89C9-67CF-9FF1-16C5F9F9E87E}" dt="2024-04-27T07:21:21.555" v="134" actId="1076"/>
          <ac:grpSpMkLst>
            <pc:docMk/>
            <pc:sldMk cId="561673529" sldId="277"/>
            <ac:grpSpMk id="8" creationId="{524D615A-CAD0-A7BC-D46A-CB41FF7260C0}"/>
          </ac:grpSpMkLst>
        </pc:grpChg>
      </pc:sldChg>
      <pc:sldChg chg="modSp">
        <pc:chgData name="Elizabeth Anderson" userId="S::andeliza@ohsu.edu::c916baed-2fca-4ae2-af57-aff1cf408479" providerId="AD" clId="Web-{5B3BE802-89C9-67CF-9FF1-16C5F9F9E87E}" dt="2024-04-27T07:01:54.961" v="49" actId="20577"/>
        <pc:sldMkLst>
          <pc:docMk/>
          <pc:sldMk cId="848560909" sldId="282"/>
        </pc:sldMkLst>
        <pc:spChg chg="mod">
          <ac:chgData name="Elizabeth Anderson" userId="S::andeliza@ohsu.edu::c916baed-2fca-4ae2-af57-aff1cf408479" providerId="AD" clId="Web-{5B3BE802-89C9-67CF-9FF1-16C5F9F9E87E}" dt="2024-04-27T07:01:54.961" v="49" actId="20577"/>
          <ac:spMkLst>
            <pc:docMk/>
            <pc:sldMk cId="848560909" sldId="282"/>
            <ac:spMk id="3" creationId="{83C58229-808C-E8DA-A662-EA48A883FB9D}"/>
          </ac:spMkLst>
        </pc:spChg>
      </pc:sldChg>
      <pc:sldChg chg="addSp modSp modNotes">
        <pc:chgData name="Elizabeth Anderson" userId="S::andeliza@ohsu.edu::c916baed-2fca-4ae2-af57-aff1cf408479" providerId="AD" clId="Web-{5B3BE802-89C9-67CF-9FF1-16C5F9F9E87E}" dt="2024-04-27T07:27:20.539" v="208"/>
        <pc:sldMkLst>
          <pc:docMk/>
          <pc:sldMk cId="2261244893" sldId="283"/>
        </pc:sldMkLst>
        <pc:spChg chg="mod">
          <ac:chgData name="Elizabeth Anderson" userId="S::andeliza@ohsu.edu::c916baed-2fca-4ae2-af57-aff1cf408479" providerId="AD" clId="Web-{5B3BE802-89C9-67CF-9FF1-16C5F9F9E87E}" dt="2024-04-27T06:56:59.283" v="27" actId="1076"/>
          <ac:spMkLst>
            <pc:docMk/>
            <pc:sldMk cId="2261244893" sldId="283"/>
            <ac:spMk id="3" creationId="{5D8D1A79-CD06-1126-5996-F2FF1D9136CD}"/>
          </ac:spMkLst>
        </pc:spChg>
        <pc:graphicFrameChg chg="mod">
          <ac:chgData name="Elizabeth Anderson" userId="S::andeliza@ohsu.edu::c916baed-2fca-4ae2-af57-aff1cf408479" providerId="AD" clId="Web-{5B3BE802-89C9-67CF-9FF1-16C5F9F9E87E}" dt="2024-04-27T06:58:00.096" v="29" actId="1076"/>
          <ac:graphicFrameMkLst>
            <pc:docMk/>
            <pc:sldMk cId="2261244893" sldId="283"/>
            <ac:graphicFrameMk id="5" creationId="{06AC4407-BDAE-E3FD-74C2-3790692BAE7C}"/>
          </ac:graphicFrameMkLst>
        </pc:graphicFrameChg>
        <pc:picChg chg="add">
          <ac:chgData name="Elizabeth Anderson" userId="S::andeliza@ohsu.edu::c916baed-2fca-4ae2-af57-aff1cf408479" providerId="AD" clId="Web-{5B3BE802-89C9-67CF-9FF1-16C5F9F9E87E}" dt="2024-04-27T06:56:46.783" v="26"/>
          <ac:picMkLst>
            <pc:docMk/>
            <pc:sldMk cId="2261244893" sldId="283"/>
            <ac:picMk id="70" creationId="{E0FE6C55-2479-BFA4-8A90-3F6F7659805B}"/>
          </ac:picMkLst>
        </pc:picChg>
      </pc:sldChg>
      <pc:sldChg chg="addSp modSp add replId modNotes">
        <pc:chgData name="Elizabeth Anderson" userId="S::andeliza@ohsu.edu::c916baed-2fca-4ae2-af57-aff1cf408479" providerId="AD" clId="Web-{5B3BE802-89C9-67CF-9FF1-16C5F9F9E87E}" dt="2024-04-27T07:28:35.171" v="231" actId="1076"/>
        <pc:sldMkLst>
          <pc:docMk/>
          <pc:sldMk cId="601364113" sldId="285"/>
        </pc:sldMkLst>
        <pc:spChg chg="mod">
          <ac:chgData name="Elizabeth Anderson" userId="S::andeliza@ohsu.edu::c916baed-2fca-4ae2-af57-aff1cf408479" providerId="AD" clId="Web-{5B3BE802-89C9-67CF-9FF1-16C5F9F9E87E}" dt="2024-04-27T07:28:06.498" v="214" actId="20577"/>
          <ac:spMkLst>
            <pc:docMk/>
            <pc:sldMk cId="601364113" sldId="285"/>
            <ac:spMk id="2" creationId="{F44E0DD0-BC81-E87C-FCDB-E8FDBE0B01DE}"/>
          </ac:spMkLst>
        </pc:spChg>
        <pc:spChg chg="add mod">
          <ac:chgData name="Elizabeth Anderson" userId="S::andeliza@ohsu.edu::c916baed-2fca-4ae2-af57-aff1cf408479" providerId="AD" clId="Web-{5B3BE802-89C9-67CF-9FF1-16C5F9F9E87E}" dt="2024-04-27T07:28:35.171" v="231" actId="1076"/>
          <ac:spMkLst>
            <pc:docMk/>
            <pc:sldMk cId="601364113" sldId="285"/>
            <ac:spMk id="4" creationId="{5524E692-42F9-DE17-4FBE-12BE7B9147FC}"/>
          </ac:spMkLst>
        </pc:spChg>
      </pc:sldChg>
      <pc:sldChg chg="modSp add ord replId">
        <pc:chgData name="Elizabeth Anderson" userId="S::andeliza@ohsu.edu::c916baed-2fca-4ae2-af57-aff1cf408479" providerId="AD" clId="Web-{5B3BE802-89C9-67CF-9FF1-16C5F9F9E87E}" dt="2024-04-27T07:29:22.453" v="250"/>
        <pc:sldMkLst>
          <pc:docMk/>
          <pc:sldMk cId="1101748877" sldId="286"/>
        </pc:sldMkLst>
        <pc:spChg chg="mod">
          <ac:chgData name="Elizabeth Anderson" userId="S::andeliza@ohsu.edu::c916baed-2fca-4ae2-af57-aff1cf408479" providerId="AD" clId="Web-{5B3BE802-89C9-67CF-9FF1-16C5F9F9E87E}" dt="2024-04-27T07:28:58.421" v="245" actId="20577"/>
          <ac:spMkLst>
            <pc:docMk/>
            <pc:sldMk cId="1101748877" sldId="286"/>
            <ac:spMk id="4" creationId="{5524E692-42F9-DE17-4FBE-12BE7B9147FC}"/>
          </ac:spMkLst>
        </pc:spChg>
      </pc:sldChg>
      <pc:sldChg chg="add del replId">
        <pc:chgData name="Elizabeth Anderson" userId="S::andeliza@ohsu.edu::c916baed-2fca-4ae2-af57-aff1cf408479" providerId="AD" clId="Web-{5B3BE802-89C9-67CF-9FF1-16C5F9F9E87E}" dt="2024-04-27T14:39:43.404" v="326"/>
        <pc:sldMkLst>
          <pc:docMk/>
          <pc:sldMk cId="2806372046" sldId="287"/>
        </pc:sldMkLst>
      </pc:sldChg>
      <pc:sldChg chg="add del replId">
        <pc:chgData name="Elizabeth Anderson" userId="S::andeliza@ohsu.edu::c916baed-2fca-4ae2-af57-aff1cf408479" providerId="AD" clId="Web-{5B3BE802-89C9-67CF-9FF1-16C5F9F9E87E}" dt="2024-04-27T14:39:35.447" v="324"/>
        <pc:sldMkLst>
          <pc:docMk/>
          <pc:sldMk cId="3002488410"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93DC9-1329-49E4-8500-7134AEACA184}"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en-US"/>
        </a:p>
      </dgm:t>
    </dgm:pt>
    <dgm:pt modelId="{1457725D-1115-44C5-8F99-81472DBA62BD}">
      <dgm:prSet phldrT="[Text]" phldr="0"/>
      <dgm:spPr/>
      <dgm:t>
        <a:bodyPr/>
        <a:lstStyle/>
        <a:p>
          <a:pPr rtl="0"/>
          <a:r>
            <a:rPr lang="en-US" dirty="0">
              <a:latin typeface="Sitka Heading"/>
            </a:rPr>
            <a:t>225  Jo-1 +</a:t>
          </a:r>
          <a:endParaRPr lang="en-US" dirty="0"/>
        </a:p>
      </dgm:t>
    </dgm:pt>
    <dgm:pt modelId="{0B3226EE-7275-4C1A-8489-EC20A58B1BCF}" type="parTrans" cxnId="{57EEFBEF-84A1-4344-BDA9-69273251470D}">
      <dgm:prSet/>
      <dgm:spPr/>
      <dgm:t>
        <a:bodyPr/>
        <a:lstStyle/>
        <a:p>
          <a:endParaRPr lang="en-US"/>
        </a:p>
      </dgm:t>
    </dgm:pt>
    <dgm:pt modelId="{BE88F999-25CC-44F3-AF33-FF61F3CCFAC6}" type="sibTrans" cxnId="{57EEFBEF-84A1-4344-BDA9-69273251470D}">
      <dgm:prSet/>
      <dgm:spPr/>
      <dgm:t>
        <a:bodyPr/>
        <a:lstStyle/>
        <a:p>
          <a:endParaRPr lang="en-US"/>
        </a:p>
      </dgm:t>
    </dgm:pt>
    <dgm:pt modelId="{9FACA304-E5DD-4307-A408-889381902626}">
      <dgm:prSet phldrT="[Text]" phldr="0"/>
      <dgm:spPr/>
      <dgm:t>
        <a:bodyPr/>
        <a:lstStyle/>
        <a:p>
          <a:pPr rtl="0"/>
          <a:r>
            <a:rPr lang="en-US" dirty="0">
              <a:latin typeface="Sitka Heading"/>
            </a:rPr>
            <a:t>181 Incomplete</a:t>
          </a:r>
          <a:endParaRPr lang="en-US" dirty="0"/>
        </a:p>
      </dgm:t>
    </dgm:pt>
    <dgm:pt modelId="{A01092D9-0315-41FA-A03A-8654576CBA70}" type="parTrans" cxnId="{84FBCEC8-919A-4E17-B41C-DF7079224CE1}">
      <dgm:prSet/>
      <dgm:spPr/>
      <dgm:t>
        <a:bodyPr/>
        <a:lstStyle/>
        <a:p>
          <a:endParaRPr lang="en-US"/>
        </a:p>
      </dgm:t>
    </dgm:pt>
    <dgm:pt modelId="{2E2E908F-CA48-4EAD-8959-B25E54544E8D}" type="sibTrans" cxnId="{84FBCEC8-919A-4E17-B41C-DF7079224CE1}">
      <dgm:prSet/>
      <dgm:spPr/>
      <dgm:t>
        <a:bodyPr/>
        <a:lstStyle/>
        <a:p>
          <a:endParaRPr lang="en-US"/>
        </a:p>
      </dgm:t>
    </dgm:pt>
    <dgm:pt modelId="{D95B1AFD-F3C3-4A60-AA4E-8F8350495171}">
      <dgm:prSet phldrT="[Text]" phldr="0"/>
      <dgm:spPr/>
      <dgm:t>
        <a:bodyPr/>
        <a:lstStyle/>
        <a:p>
          <a:pPr rtl="0"/>
          <a:r>
            <a:rPr lang="en-US" dirty="0">
              <a:latin typeface="Sitka Heading"/>
            </a:rPr>
            <a:t>110 Single</a:t>
          </a:r>
          <a:endParaRPr lang="en-US" dirty="0"/>
        </a:p>
      </dgm:t>
    </dgm:pt>
    <dgm:pt modelId="{9A870532-0947-42D3-BBBC-E7F4B8EEA0DA}" type="parTrans" cxnId="{7060D9D2-5357-485E-8CF5-F0A8BB14A717}">
      <dgm:prSet/>
      <dgm:spPr/>
      <dgm:t>
        <a:bodyPr/>
        <a:lstStyle/>
        <a:p>
          <a:endParaRPr lang="en-US"/>
        </a:p>
      </dgm:t>
    </dgm:pt>
    <dgm:pt modelId="{11044248-5626-4280-8E2E-B9CA72EC9E9E}" type="sibTrans" cxnId="{7060D9D2-5357-485E-8CF5-F0A8BB14A717}">
      <dgm:prSet/>
      <dgm:spPr/>
      <dgm:t>
        <a:bodyPr/>
        <a:lstStyle/>
        <a:p>
          <a:endParaRPr lang="en-US"/>
        </a:p>
      </dgm:t>
    </dgm:pt>
    <dgm:pt modelId="{B801508D-748F-4732-8655-F53774D412E3}">
      <dgm:prSet phldrT="[Text]" phldr="0"/>
      <dgm:spPr/>
      <dgm:t>
        <a:bodyPr/>
        <a:lstStyle/>
        <a:p>
          <a:pPr rtl="0"/>
          <a:r>
            <a:rPr lang="en-US" dirty="0">
              <a:latin typeface="Sitka Heading"/>
            </a:rPr>
            <a:t>71 Double</a:t>
          </a:r>
          <a:endParaRPr lang="en-US" dirty="0"/>
        </a:p>
      </dgm:t>
    </dgm:pt>
    <dgm:pt modelId="{89805FD9-5430-4673-A997-9D0C3D29DECF}" type="parTrans" cxnId="{DF68CF7D-CD63-41D9-AE5E-68AAEB26322A}">
      <dgm:prSet/>
      <dgm:spPr/>
      <dgm:t>
        <a:bodyPr/>
        <a:lstStyle/>
        <a:p>
          <a:endParaRPr lang="en-US"/>
        </a:p>
      </dgm:t>
    </dgm:pt>
    <dgm:pt modelId="{2735235F-6BC9-4E76-BB03-7423277AB0D1}" type="sibTrans" cxnId="{DF68CF7D-CD63-41D9-AE5E-68AAEB26322A}">
      <dgm:prSet/>
      <dgm:spPr/>
      <dgm:t>
        <a:bodyPr/>
        <a:lstStyle/>
        <a:p>
          <a:endParaRPr lang="en-US"/>
        </a:p>
      </dgm:t>
    </dgm:pt>
    <dgm:pt modelId="{A8F56E96-93CC-491E-83E6-EBA4BA80C3D7}">
      <dgm:prSet phldrT="[Text]" phldr="0"/>
      <dgm:spPr/>
      <dgm:t>
        <a:bodyPr/>
        <a:lstStyle/>
        <a:p>
          <a:pPr rtl="0"/>
          <a:r>
            <a:rPr lang="en-US" dirty="0">
              <a:latin typeface="Sitka Heading"/>
            </a:rPr>
            <a:t>44 Triple</a:t>
          </a:r>
          <a:endParaRPr lang="en-US" dirty="0"/>
        </a:p>
      </dgm:t>
    </dgm:pt>
    <dgm:pt modelId="{BD2A9ADA-59A8-4169-B8D0-DC1EA178C044}" type="parTrans" cxnId="{86CDA85B-4F56-4E04-9B3D-23FB3C350BB6}">
      <dgm:prSet/>
      <dgm:spPr/>
      <dgm:t>
        <a:bodyPr/>
        <a:lstStyle/>
        <a:p>
          <a:endParaRPr lang="en-US"/>
        </a:p>
      </dgm:t>
    </dgm:pt>
    <dgm:pt modelId="{CEA9EE71-2FF3-4CDE-8385-2538BCF9DE1D}" type="sibTrans" cxnId="{86CDA85B-4F56-4E04-9B3D-23FB3C350BB6}">
      <dgm:prSet/>
      <dgm:spPr/>
      <dgm:t>
        <a:bodyPr/>
        <a:lstStyle/>
        <a:p>
          <a:endParaRPr lang="en-US"/>
        </a:p>
      </dgm:t>
    </dgm:pt>
    <dgm:pt modelId="{11D52035-8839-4E53-AA08-994C4854D81A}">
      <dgm:prSet phldr="0"/>
      <dgm:spPr/>
      <dgm:t>
        <a:bodyPr/>
        <a:lstStyle/>
        <a:p>
          <a:pPr rtl="0"/>
          <a:r>
            <a:rPr lang="en-US" dirty="0">
              <a:latin typeface="Sitka Heading"/>
            </a:rPr>
            <a:t>54 Arthritis (24%)</a:t>
          </a:r>
        </a:p>
      </dgm:t>
    </dgm:pt>
    <dgm:pt modelId="{EB0B7914-D8AB-424D-8F77-DCA95886E034}" type="parTrans" cxnId="{3372143B-6109-41F6-A736-10BECD35D390}">
      <dgm:prSet/>
      <dgm:spPr/>
      <dgm:t>
        <a:bodyPr/>
        <a:lstStyle/>
        <a:p>
          <a:endParaRPr lang="en-US"/>
        </a:p>
      </dgm:t>
    </dgm:pt>
    <dgm:pt modelId="{78A5975F-6349-4046-9C56-7FA3871AA660}" type="sibTrans" cxnId="{3372143B-6109-41F6-A736-10BECD35D390}">
      <dgm:prSet/>
      <dgm:spPr/>
    </dgm:pt>
    <dgm:pt modelId="{A7104D82-4E9D-4533-8068-83E2BFF575C7}">
      <dgm:prSet phldr="0"/>
      <dgm:spPr/>
      <dgm:t>
        <a:bodyPr/>
        <a:lstStyle/>
        <a:p>
          <a:pPr rtl="0"/>
          <a:r>
            <a:rPr lang="en-US" dirty="0">
              <a:latin typeface="Sitka Heading"/>
            </a:rPr>
            <a:t>28 Myositis  (12%)</a:t>
          </a:r>
        </a:p>
      </dgm:t>
    </dgm:pt>
    <dgm:pt modelId="{1392B057-9C83-4699-8279-7EABFD6CCD19}" type="parTrans" cxnId="{C4732195-221D-4506-91DC-0455417FAF78}">
      <dgm:prSet/>
      <dgm:spPr/>
      <dgm:t>
        <a:bodyPr/>
        <a:lstStyle/>
        <a:p>
          <a:endParaRPr lang="en-US"/>
        </a:p>
      </dgm:t>
    </dgm:pt>
    <dgm:pt modelId="{4E6A5F88-5990-4B9C-884D-F21082DB9DA8}" type="sibTrans" cxnId="{C4732195-221D-4506-91DC-0455417FAF78}">
      <dgm:prSet/>
      <dgm:spPr/>
    </dgm:pt>
    <dgm:pt modelId="{15B25192-DE79-4C38-8F1C-713A267579CD}">
      <dgm:prSet phldr="0"/>
      <dgm:spPr/>
      <dgm:t>
        <a:bodyPr/>
        <a:lstStyle/>
        <a:p>
          <a:pPr rtl="0"/>
          <a:r>
            <a:rPr lang="en-US" dirty="0">
              <a:latin typeface="Sitka Heading"/>
            </a:rPr>
            <a:t>28 ILD (12%)</a:t>
          </a:r>
          <a:endParaRPr lang="en-US" dirty="0"/>
        </a:p>
      </dgm:t>
    </dgm:pt>
    <dgm:pt modelId="{45434B45-95FE-4E67-A2DE-606E2E4BE8F8}" type="parTrans" cxnId="{A33BA80E-D89C-4D20-A0DC-6570740CFC3C}">
      <dgm:prSet/>
      <dgm:spPr/>
      <dgm:t>
        <a:bodyPr/>
        <a:lstStyle/>
        <a:p>
          <a:endParaRPr lang="en-US"/>
        </a:p>
      </dgm:t>
    </dgm:pt>
    <dgm:pt modelId="{021E5C31-F1F3-42FC-BBFA-59FE59257E5D}" type="sibTrans" cxnId="{A33BA80E-D89C-4D20-A0DC-6570740CFC3C}">
      <dgm:prSet/>
      <dgm:spPr/>
    </dgm:pt>
    <dgm:pt modelId="{A20EF416-2352-4B0C-88AC-E9B9D9E34253}" type="pres">
      <dgm:prSet presAssocID="{38893DC9-1329-49E4-8500-7134AEACA184}" presName="diagram" presStyleCnt="0">
        <dgm:presLayoutVars>
          <dgm:chPref val="1"/>
          <dgm:dir/>
          <dgm:animOne val="branch"/>
          <dgm:animLvl val="lvl"/>
          <dgm:resizeHandles val="exact"/>
        </dgm:presLayoutVars>
      </dgm:prSet>
      <dgm:spPr/>
    </dgm:pt>
    <dgm:pt modelId="{DDACE4C7-125F-4CD3-BA5D-E830F445A67D}" type="pres">
      <dgm:prSet presAssocID="{1457725D-1115-44C5-8F99-81472DBA62BD}" presName="root1" presStyleCnt="0"/>
      <dgm:spPr/>
    </dgm:pt>
    <dgm:pt modelId="{CDCB4250-33C7-43AC-BB24-A41641B8B968}" type="pres">
      <dgm:prSet presAssocID="{1457725D-1115-44C5-8F99-81472DBA62BD}" presName="LevelOneTextNode" presStyleLbl="node0" presStyleIdx="0" presStyleCnt="1">
        <dgm:presLayoutVars>
          <dgm:chPref val="3"/>
        </dgm:presLayoutVars>
      </dgm:prSet>
      <dgm:spPr/>
    </dgm:pt>
    <dgm:pt modelId="{C28B1163-4A7B-4AE8-88A8-6D8D5119B240}" type="pres">
      <dgm:prSet presAssocID="{1457725D-1115-44C5-8F99-81472DBA62BD}" presName="level2hierChild" presStyleCnt="0"/>
      <dgm:spPr/>
    </dgm:pt>
    <dgm:pt modelId="{AF43006F-A5AB-4087-8006-0BD60F0BED09}" type="pres">
      <dgm:prSet presAssocID="{A01092D9-0315-41FA-A03A-8654576CBA70}" presName="conn2-1" presStyleLbl="parChTrans1D2" presStyleIdx="0" presStyleCnt="2"/>
      <dgm:spPr/>
    </dgm:pt>
    <dgm:pt modelId="{DC7746A7-91AE-4166-ABAB-21247A20C625}" type="pres">
      <dgm:prSet presAssocID="{A01092D9-0315-41FA-A03A-8654576CBA70}" presName="connTx" presStyleLbl="parChTrans1D2" presStyleIdx="0" presStyleCnt="2"/>
      <dgm:spPr/>
    </dgm:pt>
    <dgm:pt modelId="{FFA42B23-1E91-4CDF-904E-766003593819}" type="pres">
      <dgm:prSet presAssocID="{9FACA304-E5DD-4307-A408-889381902626}" presName="root2" presStyleCnt="0"/>
      <dgm:spPr/>
    </dgm:pt>
    <dgm:pt modelId="{9C3C3906-578A-43A7-B79F-D9CA6AA2A3E3}" type="pres">
      <dgm:prSet presAssocID="{9FACA304-E5DD-4307-A408-889381902626}" presName="LevelTwoTextNode" presStyleLbl="node2" presStyleIdx="0" presStyleCnt="2">
        <dgm:presLayoutVars>
          <dgm:chPref val="3"/>
        </dgm:presLayoutVars>
      </dgm:prSet>
      <dgm:spPr/>
    </dgm:pt>
    <dgm:pt modelId="{58FFCE4F-2788-4FD7-B161-0F8BF35E7DE4}" type="pres">
      <dgm:prSet presAssocID="{9FACA304-E5DD-4307-A408-889381902626}" presName="level3hierChild" presStyleCnt="0"/>
      <dgm:spPr/>
    </dgm:pt>
    <dgm:pt modelId="{7CF2EFAE-7E06-43E9-9C83-E71CB9540AC2}" type="pres">
      <dgm:prSet presAssocID="{9A870532-0947-42D3-BBBC-E7F4B8EEA0DA}" presName="conn2-1" presStyleLbl="parChTrans1D3" presStyleIdx="0" presStyleCnt="2"/>
      <dgm:spPr/>
    </dgm:pt>
    <dgm:pt modelId="{856D0779-6E2B-4CC2-B60B-B2A4462B8718}" type="pres">
      <dgm:prSet presAssocID="{9A870532-0947-42D3-BBBC-E7F4B8EEA0DA}" presName="connTx" presStyleLbl="parChTrans1D3" presStyleIdx="0" presStyleCnt="2"/>
      <dgm:spPr/>
    </dgm:pt>
    <dgm:pt modelId="{176964ED-3805-4E9C-8D24-89E5B033BBD5}" type="pres">
      <dgm:prSet presAssocID="{D95B1AFD-F3C3-4A60-AA4E-8F8350495171}" presName="root2" presStyleCnt="0"/>
      <dgm:spPr/>
    </dgm:pt>
    <dgm:pt modelId="{14EED073-9721-42F0-BAB1-E6699A585E84}" type="pres">
      <dgm:prSet presAssocID="{D95B1AFD-F3C3-4A60-AA4E-8F8350495171}" presName="LevelTwoTextNode" presStyleLbl="node3" presStyleIdx="0" presStyleCnt="2">
        <dgm:presLayoutVars>
          <dgm:chPref val="3"/>
        </dgm:presLayoutVars>
      </dgm:prSet>
      <dgm:spPr/>
    </dgm:pt>
    <dgm:pt modelId="{022FEF57-FF14-4642-B5AF-0285E108625C}" type="pres">
      <dgm:prSet presAssocID="{D95B1AFD-F3C3-4A60-AA4E-8F8350495171}" presName="level3hierChild" presStyleCnt="0"/>
      <dgm:spPr/>
    </dgm:pt>
    <dgm:pt modelId="{BA5A77E1-85F9-43ED-9786-55EDE347AE59}" type="pres">
      <dgm:prSet presAssocID="{EB0B7914-D8AB-424D-8F77-DCA95886E034}" presName="conn2-1" presStyleLbl="parChTrans1D4" presStyleIdx="0" presStyleCnt="3"/>
      <dgm:spPr/>
    </dgm:pt>
    <dgm:pt modelId="{3022AA6B-E72B-41C0-9674-C04C1F94D246}" type="pres">
      <dgm:prSet presAssocID="{EB0B7914-D8AB-424D-8F77-DCA95886E034}" presName="connTx" presStyleLbl="parChTrans1D4" presStyleIdx="0" presStyleCnt="3"/>
      <dgm:spPr/>
    </dgm:pt>
    <dgm:pt modelId="{4F63E1E3-64F9-43D3-98CF-02045C9A103D}" type="pres">
      <dgm:prSet presAssocID="{11D52035-8839-4E53-AA08-994C4854D81A}" presName="root2" presStyleCnt="0"/>
      <dgm:spPr/>
    </dgm:pt>
    <dgm:pt modelId="{8C973D0C-7A20-4EA4-B87A-9435486F84CA}" type="pres">
      <dgm:prSet presAssocID="{11D52035-8839-4E53-AA08-994C4854D81A}" presName="LevelTwoTextNode" presStyleLbl="node4" presStyleIdx="0" presStyleCnt="3">
        <dgm:presLayoutVars>
          <dgm:chPref val="3"/>
        </dgm:presLayoutVars>
      </dgm:prSet>
      <dgm:spPr/>
    </dgm:pt>
    <dgm:pt modelId="{794B1A64-6CBA-4BED-B5BD-DD5ECDAE71AD}" type="pres">
      <dgm:prSet presAssocID="{11D52035-8839-4E53-AA08-994C4854D81A}" presName="level3hierChild" presStyleCnt="0"/>
      <dgm:spPr/>
    </dgm:pt>
    <dgm:pt modelId="{E2DF297B-16F4-4875-A1E7-334041DF50D5}" type="pres">
      <dgm:prSet presAssocID="{1392B057-9C83-4699-8279-7EABFD6CCD19}" presName="conn2-1" presStyleLbl="parChTrans1D4" presStyleIdx="1" presStyleCnt="3"/>
      <dgm:spPr/>
    </dgm:pt>
    <dgm:pt modelId="{C14129A0-737C-4494-8BE5-0F7EF98EE734}" type="pres">
      <dgm:prSet presAssocID="{1392B057-9C83-4699-8279-7EABFD6CCD19}" presName="connTx" presStyleLbl="parChTrans1D4" presStyleIdx="1" presStyleCnt="3"/>
      <dgm:spPr/>
    </dgm:pt>
    <dgm:pt modelId="{38F5C93F-F8B4-4A1E-BE4C-3C56C3C2CB70}" type="pres">
      <dgm:prSet presAssocID="{A7104D82-4E9D-4533-8068-83E2BFF575C7}" presName="root2" presStyleCnt="0"/>
      <dgm:spPr/>
    </dgm:pt>
    <dgm:pt modelId="{62EAEE95-8C29-4DCA-A7B2-C1B5FCE687F3}" type="pres">
      <dgm:prSet presAssocID="{A7104D82-4E9D-4533-8068-83E2BFF575C7}" presName="LevelTwoTextNode" presStyleLbl="node4" presStyleIdx="1" presStyleCnt="3">
        <dgm:presLayoutVars>
          <dgm:chPref val="3"/>
        </dgm:presLayoutVars>
      </dgm:prSet>
      <dgm:spPr/>
    </dgm:pt>
    <dgm:pt modelId="{02236CD0-FE3B-4835-8714-EFE941E3475D}" type="pres">
      <dgm:prSet presAssocID="{A7104D82-4E9D-4533-8068-83E2BFF575C7}" presName="level3hierChild" presStyleCnt="0"/>
      <dgm:spPr/>
    </dgm:pt>
    <dgm:pt modelId="{11C40337-FAAC-41AA-8D59-A5FA034E592A}" type="pres">
      <dgm:prSet presAssocID="{45434B45-95FE-4E67-A2DE-606E2E4BE8F8}" presName="conn2-1" presStyleLbl="parChTrans1D4" presStyleIdx="2" presStyleCnt="3"/>
      <dgm:spPr/>
    </dgm:pt>
    <dgm:pt modelId="{A65166A6-7575-461C-9391-CEE95B8AEA44}" type="pres">
      <dgm:prSet presAssocID="{45434B45-95FE-4E67-A2DE-606E2E4BE8F8}" presName="connTx" presStyleLbl="parChTrans1D4" presStyleIdx="2" presStyleCnt="3"/>
      <dgm:spPr/>
    </dgm:pt>
    <dgm:pt modelId="{5B6A021E-8D0D-4190-B9A3-309CBB207E9F}" type="pres">
      <dgm:prSet presAssocID="{15B25192-DE79-4C38-8F1C-713A267579CD}" presName="root2" presStyleCnt="0"/>
      <dgm:spPr/>
    </dgm:pt>
    <dgm:pt modelId="{BF6F059F-356F-4996-AE3A-B206289B335F}" type="pres">
      <dgm:prSet presAssocID="{15B25192-DE79-4C38-8F1C-713A267579CD}" presName="LevelTwoTextNode" presStyleLbl="node4" presStyleIdx="2" presStyleCnt="3">
        <dgm:presLayoutVars>
          <dgm:chPref val="3"/>
        </dgm:presLayoutVars>
      </dgm:prSet>
      <dgm:spPr/>
    </dgm:pt>
    <dgm:pt modelId="{55A8AA80-714B-4BD9-A4E8-88AB507FF175}" type="pres">
      <dgm:prSet presAssocID="{15B25192-DE79-4C38-8F1C-713A267579CD}" presName="level3hierChild" presStyleCnt="0"/>
      <dgm:spPr/>
    </dgm:pt>
    <dgm:pt modelId="{A845D501-FF5D-49B3-AE9D-E369F4A9F555}" type="pres">
      <dgm:prSet presAssocID="{89805FD9-5430-4673-A997-9D0C3D29DECF}" presName="conn2-1" presStyleLbl="parChTrans1D3" presStyleIdx="1" presStyleCnt="2"/>
      <dgm:spPr/>
    </dgm:pt>
    <dgm:pt modelId="{5B26844A-6804-4624-AF19-1D9BA4D6BB40}" type="pres">
      <dgm:prSet presAssocID="{89805FD9-5430-4673-A997-9D0C3D29DECF}" presName="connTx" presStyleLbl="parChTrans1D3" presStyleIdx="1" presStyleCnt="2"/>
      <dgm:spPr/>
    </dgm:pt>
    <dgm:pt modelId="{252FD242-91E6-413D-B6A1-51B9AD881CF1}" type="pres">
      <dgm:prSet presAssocID="{B801508D-748F-4732-8655-F53774D412E3}" presName="root2" presStyleCnt="0"/>
      <dgm:spPr/>
    </dgm:pt>
    <dgm:pt modelId="{B6A8402E-5608-455F-9BFF-13DDF52FD78F}" type="pres">
      <dgm:prSet presAssocID="{B801508D-748F-4732-8655-F53774D412E3}" presName="LevelTwoTextNode" presStyleLbl="node3" presStyleIdx="1" presStyleCnt="2">
        <dgm:presLayoutVars>
          <dgm:chPref val="3"/>
        </dgm:presLayoutVars>
      </dgm:prSet>
      <dgm:spPr/>
    </dgm:pt>
    <dgm:pt modelId="{7267376A-C5C1-4885-991E-630B72E73203}" type="pres">
      <dgm:prSet presAssocID="{B801508D-748F-4732-8655-F53774D412E3}" presName="level3hierChild" presStyleCnt="0"/>
      <dgm:spPr/>
    </dgm:pt>
    <dgm:pt modelId="{F85C7B89-98A9-4CC3-8283-C50C9660CD25}" type="pres">
      <dgm:prSet presAssocID="{BD2A9ADA-59A8-4169-B8D0-DC1EA178C044}" presName="conn2-1" presStyleLbl="parChTrans1D2" presStyleIdx="1" presStyleCnt="2"/>
      <dgm:spPr/>
    </dgm:pt>
    <dgm:pt modelId="{DD449971-A56D-428F-8988-6E5A6EBF7B58}" type="pres">
      <dgm:prSet presAssocID="{BD2A9ADA-59A8-4169-B8D0-DC1EA178C044}" presName="connTx" presStyleLbl="parChTrans1D2" presStyleIdx="1" presStyleCnt="2"/>
      <dgm:spPr/>
    </dgm:pt>
    <dgm:pt modelId="{90402904-8FBF-4C82-8830-12FB6228874B}" type="pres">
      <dgm:prSet presAssocID="{A8F56E96-93CC-491E-83E6-EBA4BA80C3D7}" presName="root2" presStyleCnt="0"/>
      <dgm:spPr/>
    </dgm:pt>
    <dgm:pt modelId="{ED466ABA-FBA0-4AF4-90E0-5D70E204814D}" type="pres">
      <dgm:prSet presAssocID="{A8F56E96-93CC-491E-83E6-EBA4BA80C3D7}" presName="LevelTwoTextNode" presStyleLbl="node2" presStyleIdx="1" presStyleCnt="2">
        <dgm:presLayoutVars>
          <dgm:chPref val="3"/>
        </dgm:presLayoutVars>
      </dgm:prSet>
      <dgm:spPr/>
    </dgm:pt>
    <dgm:pt modelId="{E329221A-AD29-43F3-930C-726675883458}" type="pres">
      <dgm:prSet presAssocID="{A8F56E96-93CC-491E-83E6-EBA4BA80C3D7}" presName="level3hierChild" presStyleCnt="0"/>
      <dgm:spPr/>
    </dgm:pt>
  </dgm:ptLst>
  <dgm:cxnLst>
    <dgm:cxn modelId="{0CF39106-087F-4B5A-97FE-B7D723BA9C7A}" type="presOf" srcId="{45434B45-95FE-4E67-A2DE-606E2E4BE8F8}" destId="{A65166A6-7575-461C-9391-CEE95B8AEA44}" srcOrd="1" destOrd="0" presId="urn:microsoft.com/office/officeart/2005/8/layout/hierarchy2"/>
    <dgm:cxn modelId="{A33BA80E-D89C-4D20-A0DC-6570740CFC3C}" srcId="{D95B1AFD-F3C3-4A60-AA4E-8F8350495171}" destId="{15B25192-DE79-4C38-8F1C-713A267579CD}" srcOrd="2" destOrd="0" parTransId="{45434B45-95FE-4E67-A2DE-606E2E4BE8F8}" sibTransId="{021E5C31-F1F3-42FC-BBFA-59FE59257E5D}"/>
    <dgm:cxn modelId="{B8A46719-DA60-495E-AC9B-629E811AC437}" type="presOf" srcId="{38893DC9-1329-49E4-8500-7134AEACA184}" destId="{A20EF416-2352-4B0C-88AC-E9B9D9E34253}" srcOrd="0" destOrd="0" presId="urn:microsoft.com/office/officeart/2005/8/layout/hierarchy2"/>
    <dgm:cxn modelId="{491AE325-2872-4771-A7CE-43E6AF2095DD}" type="presOf" srcId="{45434B45-95FE-4E67-A2DE-606E2E4BE8F8}" destId="{11C40337-FAAC-41AA-8D59-A5FA034E592A}" srcOrd="0" destOrd="0" presId="urn:microsoft.com/office/officeart/2005/8/layout/hierarchy2"/>
    <dgm:cxn modelId="{4A975A28-DF52-4B6B-8417-C45D2C3C6B3B}" type="presOf" srcId="{1457725D-1115-44C5-8F99-81472DBA62BD}" destId="{CDCB4250-33C7-43AC-BB24-A41641B8B968}" srcOrd="0" destOrd="0" presId="urn:microsoft.com/office/officeart/2005/8/layout/hierarchy2"/>
    <dgm:cxn modelId="{1CF47D2C-C77C-4EEF-91D1-E269F8C79521}" type="presOf" srcId="{89805FD9-5430-4673-A997-9D0C3D29DECF}" destId="{5B26844A-6804-4624-AF19-1D9BA4D6BB40}" srcOrd="1" destOrd="0" presId="urn:microsoft.com/office/officeart/2005/8/layout/hierarchy2"/>
    <dgm:cxn modelId="{6C12B537-F4EC-4E75-9334-11129B234A9A}" type="presOf" srcId="{B801508D-748F-4732-8655-F53774D412E3}" destId="{B6A8402E-5608-455F-9BFF-13DDF52FD78F}" srcOrd="0" destOrd="0" presId="urn:microsoft.com/office/officeart/2005/8/layout/hierarchy2"/>
    <dgm:cxn modelId="{3372143B-6109-41F6-A736-10BECD35D390}" srcId="{D95B1AFD-F3C3-4A60-AA4E-8F8350495171}" destId="{11D52035-8839-4E53-AA08-994C4854D81A}" srcOrd="0" destOrd="0" parTransId="{EB0B7914-D8AB-424D-8F77-DCA95886E034}" sibTransId="{78A5975F-6349-4046-9C56-7FA3871AA660}"/>
    <dgm:cxn modelId="{86CDA85B-4F56-4E04-9B3D-23FB3C350BB6}" srcId="{1457725D-1115-44C5-8F99-81472DBA62BD}" destId="{A8F56E96-93CC-491E-83E6-EBA4BA80C3D7}" srcOrd="1" destOrd="0" parTransId="{BD2A9ADA-59A8-4169-B8D0-DC1EA178C044}" sibTransId="{CEA9EE71-2FF3-4CDE-8385-2538BCF9DE1D}"/>
    <dgm:cxn modelId="{FE33804C-28A6-4B9D-A76D-910396C4AEB6}" type="presOf" srcId="{BD2A9ADA-59A8-4169-B8D0-DC1EA178C044}" destId="{DD449971-A56D-428F-8988-6E5A6EBF7B58}" srcOrd="1" destOrd="0" presId="urn:microsoft.com/office/officeart/2005/8/layout/hierarchy2"/>
    <dgm:cxn modelId="{D556AC52-1A01-4434-88EC-E0C9730E13D3}" type="presOf" srcId="{A7104D82-4E9D-4533-8068-83E2BFF575C7}" destId="{62EAEE95-8C29-4DCA-A7B2-C1B5FCE687F3}" srcOrd="0" destOrd="0" presId="urn:microsoft.com/office/officeart/2005/8/layout/hierarchy2"/>
    <dgm:cxn modelId="{8316BE72-78B2-4960-96C8-C55582823598}" type="presOf" srcId="{A01092D9-0315-41FA-A03A-8654576CBA70}" destId="{DC7746A7-91AE-4166-ABAB-21247A20C625}" srcOrd="1" destOrd="0" presId="urn:microsoft.com/office/officeart/2005/8/layout/hierarchy2"/>
    <dgm:cxn modelId="{41EFE554-763D-493E-85F9-AB855C577D2C}" type="presOf" srcId="{A01092D9-0315-41FA-A03A-8654576CBA70}" destId="{AF43006F-A5AB-4087-8006-0BD60F0BED09}" srcOrd="0" destOrd="0" presId="urn:microsoft.com/office/officeart/2005/8/layout/hierarchy2"/>
    <dgm:cxn modelId="{6FCF8656-CDEE-4167-B8B2-2EDC2630FF2A}" type="presOf" srcId="{EB0B7914-D8AB-424D-8F77-DCA95886E034}" destId="{BA5A77E1-85F9-43ED-9786-55EDE347AE59}" srcOrd="0" destOrd="0" presId="urn:microsoft.com/office/officeart/2005/8/layout/hierarchy2"/>
    <dgm:cxn modelId="{8BECB95A-F1EB-481D-96CB-84468A323A88}" type="presOf" srcId="{EB0B7914-D8AB-424D-8F77-DCA95886E034}" destId="{3022AA6B-E72B-41C0-9674-C04C1F94D246}" srcOrd="1" destOrd="0" presId="urn:microsoft.com/office/officeart/2005/8/layout/hierarchy2"/>
    <dgm:cxn modelId="{DF68CF7D-CD63-41D9-AE5E-68AAEB26322A}" srcId="{9FACA304-E5DD-4307-A408-889381902626}" destId="{B801508D-748F-4732-8655-F53774D412E3}" srcOrd="1" destOrd="0" parTransId="{89805FD9-5430-4673-A997-9D0C3D29DECF}" sibTransId="{2735235F-6BC9-4E76-BB03-7423277AB0D1}"/>
    <dgm:cxn modelId="{C17E3C89-3155-44E0-865A-667E4BF1887D}" type="presOf" srcId="{1392B057-9C83-4699-8279-7EABFD6CCD19}" destId="{E2DF297B-16F4-4875-A1E7-334041DF50D5}" srcOrd="0" destOrd="0" presId="urn:microsoft.com/office/officeart/2005/8/layout/hierarchy2"/>
    <dgm:cxn modelId="{54DF8D8D-63BE-460A-A309-9F57F3BC2069}" type="presOf" srcId="{1392B057-9C83-4699-8279-7EABFD6CCD19}" destId="{C14129A0-737C-4494-8BE5-0F7EF98EE734}" srcOrd="1" destOrd="0" presId="urn:microsoft.com/office/officeart/2005/8/layout/hierarchy2"/>
    <dgm:cxn modelId="{D6BDAE8E-C997-4AEB-9289-6671F758AC7B}" type="presOf" srcId="{9FACA304-E5DD-4307-A408-889381902626}" destId="{9C3C3906-578A-43A7-B79F-D9CA6AA2A3E3}" srcOrd="0" destOrd="0" presId="urn:microsoft.com/office/officeart/2005/8/layout/hierarchy2"/>
    <dgm:cxn modelId="{C4732195-221D-4506-91DC-0455417FAF78}" srcId="{D95B1AFD-F3C3-4A60-AA4E-8F8350495171}" destId="{A7104D82-4E9D-4533-8068-83E2BFF575C7}" srcOrd="1" destOrd="0" parTransId="{1392B057-9C83-4699-8279-7EABFD6CCD19}" sibTransId="{4E6A5F88-5990-4B9C-884D-F21082DB9DA8}"/>
    <dgm:cxn modelId="{85C0AA9B-CE72-4E32-8213-71CD7CB9B695}" type="presOf" srcId="{9A870532-0947-42D3-BBBC-E7F4B8EEA0DA}" destId="{7CF2EFAE-7E06-43E9-9C83-E71CB9540AC2}" srcOrd="0" destOrd="0" presId="urn:microsoft.com/office/officeart/2005/8/layout/hierarchy2"/>
    <dgm:cxn modelId="{CB763CA7-36C4-44B5-B9CB-D40B6273B5E8}" type="presOf" srcId="{BD2A9ADA-59A8-4169-B8D0-DC1EA178C044}" destId="{F85C7B89-98A9-4CC3-8283-C50C9660CD25}" srcOrd="0" destOrd="0" presId="urn:microsoft.com/office/officeart/2005/8/layout/hierarchy2"/>
    <dgm:cxn modelId="{BF2003AD-FCEE-4656-937F-B89FA521DEE5}" type="presOf" srcId="{D95B1AFD-F3C3-4A60-AA4E-8F8350495171}" destId="{14EED073-9721-42F0-BAB1-E6699A585E84}" srcOrd="0" destOrd="0" presId="urn:microsoft.com/office/officeart/2005/8/layout/hierarchy2"/>
    <dgm:cxn modelId="{CBC0C6BD-103D-4E54-8FF2-7A16E9438A22}" type="presOf" srcId="{9A870532-0947-42D3-BBBC-E7F4B8EEA0DA}" destId="{856D0779-6E2B-4CC2-B60B-B2A4462B8718}" srcOrd="1" destOrd="0" presId="urn:microsoft.com/office/officeart/2005/8/layout/hierarchy2"/>
    <dgm:cxn modelId="{B53121C3-7A0C-40CF-9A85-AA9D81EAD3B9}" type="presOf" srcId="{A8F56E96-93CC-491E-83E6-EBA4BA80C3D7}" destId="{ED466ABA-FBA0-4AF4-90E0-5D70E204814D}" srcOrd="0" destOrd="0" presId="urn:microsoft.com/office/officeart/2005/8/layout/hierarchy2"/>
    <dgm:cxn modelId="{84FBCEC8-919A-4E17-B41C-DF7079224CE1}" srcId="{1457725D-1115-44C5-8F99-81472DBA62BD}" destId="{9FACA304-E5DD-4307-A408-889381902626}" srcOrd="0" destOrd="0" parTransId="{A01092D9-0315-41FA-A03A-8654576CBA70}" sibTransId="{2E2E908F-CA48-4EAD-8959-B25E54544E8D}"/>
    <dgm:cxn modelId="{7060D9D2-5357-485E-8CF5-F0A8BB14A717}" srcId="{9FACA304-E5DD-4307-A408-889381902626}" destId="{D95B1AFD-F3C3-4A60-AA4E-8F8350495171}" srcOrd="0" destOrd="0" parTransId="{9A870532-0947-42D3-BBBC-E7F4B8EEA0DA}" sibTransId="{11044248-5626-4280-8E2E-B9CA72EC9E9E}"/>
    <dgm:cxn modelId="{6E42AFD6-461D-4BED-9061-E7C5286FF12E}" type="presOf" srcId="{89805FD9-5430-4673-A997-9D0C3D29DECF}" destId="{A845D501-FF5D-49B3-AE9D-E369F4A9F555}" srcOrd="0" destOrd="0" presId="urn:microsoft.com/office/officeart/2005/8/layout/hierarchy2"/>
    <dgm:cxn modelId="{B1E4C5DA-0682-4A20-BF66-4C3F3A0E5A93}" type="presOf" srcId="{15B25192-DE79-4C38-8F1C-713A267579CD}" destId="{BF6F059F-356F-4996-AE3A-B206289B335F}" srcOrd="0" destOrd="0" presId="urn:microsoft.com/office/officeart/2005/8/layout/hierarchy2"/>
    <dgm:cxn modelId="{57EEFBEF-84A1-4344-BDA9-69273251470D}" srcId="{38893DC9-1329-49E4-8500-7134AEACA184}" destId="{1457725D-1115-44C5-8F99-81472DBA62BD}" srcOrd="0" destOrd="0" parTransId="{0B3226EE-7275-4C1A-8489-EC20A58B1BCF}" sibTransId="{BE88F999-25CC-44F3-AF33-FF61F3CCFAC6}"/>
    <dgm:cxn modelId="{C5A65CFB-CF0B-4097-B716-3C205AEFC02B}" type="presOf" srcId="{11D52035-8839-4E53-AA08-994C4854D81A}" destId="{8C973D0C-7A20-4EA4-B87A-9435486F84CA}" srcOrd="0" destOrd="0" presId="urn:microsoft.com/office/officeart/2005/8/layout/hierarchy2"/>
    <dgm:cxn modelId="{60B0589F-68DE-4CC0-8DA9-F7F84D957E17}" type="presParOf" srcId="{A20EF416-2352-4B0C-88AC-E9B9D9E34253}" destId="{DDACE4C7-125F-4CD3-BA5D-E830F445A67D}" srcOrd="0" destOrd="0" presId="urn:microsoft.com/office/officeart/2005/8/layout/hierarchy2"/>
    <dgm:cxn modelId="{DBFA276D-AF20-4AB7-87BF-3C73F0D687AC}" type="presParOf" srcId="{DDACE4C7-125F-4CD3-BA5D-E830F445A67D}" destId="{CDCB4250-33C7-43AC-BB24-A41641B8B968}" srcOrd="0" destOrd="0" presId="urn:microsoft.com/office/officeart/2005/8/layout/hierarchy2"/>
    <dgm:cxn modelId="{38F2C6F4-60C0-45E6-AD2C-AEFAF7CE7EA6}" type="presParOf" srcId="{DDACE4C7-125F-4CD3-BA5D-E830F445A67D}" destId="{C28B1163-4A7B-4AE8-88A8-6D8D5119B240}" srcOrd="1" destOrd="0" presId="urn:microsoft.com/office/officeart/2005/8/layout/hierarchy2"/>
    <dgm:cxn modelId="{E9F3A4D0-1011-4601-9EC5-C28E8AC5A472}" type="presParOf" srcId="{C28B1163-4A7B-4AE8-88A8-6D8D5119B240}" destId="{AF43006F-A5AB-4087-8006-0BD60F0BED09}" srcOrd="0" destOrd="0" presId="urn:microsoft.com/office/officeart/2005/8/layout/hierarchy2"/>
    <dgm:cxn modelId="{6038DF57-6A3F-4541-9DBC-D7E4D0D5B66C}" type="presParOf" srcId="{AF43006F-A5AB-4087-8006-0BD60F0BED09}" destId="{DC7746A7-91AE-4166-ABAB-21247A20C625}" srcOrd="0" destOrd="0" presId="urn:microsoft.com/office/officeart/2005/8/layout/hierarchy2"/>
    <dgm:cxn modelId="{DDE80C6E-66D2-4E77-84DA-EB869F620256}" type="presParOf" srcId="{C28B1163-4A7B-4AE8-88A8-6D8D5119B240}" destId="{FFA42B23-1E91-4CDF-904E-766003593819}" srcOrd="1" destOrd="0" presId="urn:microsoft.com/office/officeart/2005/8/layout/hierarchy2"/>
    <dgm:cxn modelId="{F431E4D3-990C-45A6-AEEC-328B4D17C9DC}" type="presParOf" srcId="{FFA42B23-1E91-4CDF-904E-766003593819}" destId="{9C3C3906-578A-43A7-B79F-D9CA6AA2A3E3}" srcOrd="0" destOrd="0" presId="urn:microsoft.com/office/officeart/2005/8/layout/hierarchy2"/>
    <dgm:cxn modelId="{77703023-117E-43D4-825F-29E6AA3E3AD0}" type="presParOf" srcId="{FFA42B23-1E91-4CDF-904E-766003593819}" destId="{58FFCE4F-2788-4FD7-B161-0F8BF35E7DE4}" srcOrd="1" destOrd="0" presId="urn:microsoft.com/office/officeart/2005/8/layout/hierarchy2"/>
    <dgm:cxn modelId="{3A02EE11-163F-4AFE-A8D6-85C1022D272C}" type="presParOf" srcId="{58FFCE4F-2788-4FD7-B161-0F8BF35E7DE4}" destId="{7CF2EFAE-7E06-43E9-9C83-E71CB9540AC2}" srcOrd="0" destOrd="0" presId="urn:microsoft.com/office/officeart/2005/8/layout/hierarchy2"/>
    <dgm:cxn modelId="{FFD9E5B7-5D82-469F-81B9-7E5E1C663ABB}" type="presParOf" srcId="{7CF2EFAE-7E06-43E9-9C83-E71CB9540AC2}" destId="{856D0779-6E2B-4CC2-B60B-B2A4462B8718}" srcOrd="0" destOrd="0" presId="urn:microsoft.com/office/officeart/2005/8/layout/hierarchy2"/>
    <dgm:cxn modelId="{5EC2D9A2-1765-42F0-88FE-265196FA4016}" type="presParOf" srcId="{58FFCE4F-2788-4FD7-B161-0F8BF35E7DE4}" destId="{176964ED-3805-4E9C-8D24-89E5B033BBD5}" srcOrd="1" destOrd="0" presId="urn:microsoft.com/office/officeart/2005/8/layout/hierarchy2"/>
    <dgm:cxn modelId="{494E8DB6-1980-4160-AC51-A6E246515523}" type="presParOf" srcId="{176964ED-3805-4E9C-8D24-89E5B033BBD5}" destId="{14EED073-9721-42F0-BAB1-E6699A585E84}" srcOrd="0" destOrd="0" presId="urn:microsoft.com/office/officeart/2005/8/layout/hierarchy2"/>
    <dgm:cxn modelId="{B261A6DA-1B67-419F-83D4-703AF74EBAA9}" type="presParOf" srcId="{176964ED-3805-4E9C-8D24-89E5B033BBD5}" destId="{022FEF57-FF14-4642-B5AF-0285E108625C}" srcOrd="1" destOrd="0" presId="urn:microsoft.com/office/officeart/2005/8/layout/hierarchy2"/>
    <dgm:cxn modelId="{893B24B2-B91A-4440-9C18-F1188763FD6B}" type="presParOf" srcId="{022FEF57-FF14-4642-B5AF-0285E108625C}" destId="{BA5A77E1-85F9-43ED-9786-55EDE347AE59}" srcOrd="0" destOrd="0" presId="urn:microsoft.com/office/officeart/2005/8/layout/hierarchy2"/>
    <dgm:cxn modelId="{F9A35B73-7BB1-4562-9075-D25F33505129}" type="presParOf" srcId="{BA5A77E1-85F9-43ED-9786-55EDE347AE59}" destId="{3022AA6B-E72B-41C0-9674-C04C1F94D246}" srcOrd="0" destOrd="0" presId="urn:microsoft.com/office/officeart/2005/8/layout/hierarchy2"/>
    <dgm:cxn modelId="{0DCA6892-3C32-43F0-AC9D-6A78C25FB39D}" type="presParOf" srcId="{022FEF57-FF14-4642-B5AF-0285E108625C}" destId="{4F63E1E3-64F9-43D3-98CF-02045C9A103D}" srcOrd="1" destOrd="0" presId="urn:microsoft.com/office/officeart/2005/8/layout/hierarchy2"/>
    <dgm:cxn modelId="{411B98C5-23B9-4947-BDA2-C8056BBE8F4E}" type="presParOf" srcId="{4F63E1E3-64F9-43D3-98CF-02045C9A103D}" destId="{8C973D0C-7A20-4EA4-B87A-9435486F84CA}" srcOrd="0" destOrd="0" presId="urn:microsoft.com/office/officeart/2005/8/layout/hierarchy2"/>
    <dgm:cxn modelId="{A62A3331-333A-44BB-89E4-F2F78A43B447}" type="presParOf" srcId="{4F63E1E3-64F9-43D3-98CF-02045C9A103D}" destId="{794B1A64-6CBA-4BED-B5BD-DD5ECDAE71AD}" srcOrd="1" destOrd="0" presId="urn:microsoft.com/office/officeart/2005/8/layout/hierarchy2"/>
    <dgm:cxn modelId="{07BFAC61-5D4C-4959-BDD0-B0E2B172EF02}" type="presParOf" srcId="{022FEF57-FF14-4642-B5AF-0285E108625C}" destId="{E2DF297B-16F4-4875-A1E7-334041DF50D5}" srcOrd="2" destOrd="0" presId="urn:microsoft.com/office/officeart/2005/8/layout/hierarchy2"/>
    <dgm:cxn modelId="{073B0B64-A3BD-4D67-82F2-5B8589FAF609}" type="presParOf" srcId="{E2DF297B-16F4-4875-A1E7-334041DF50D5}" destId="{C14129A0-737C-4494-8BE5-0F7EF98EE734}" srcOrd="0" destOrd="0" presId="urn:microsoft.com/office/officeart/2005/8/layout/hierarchy2"/>
    <dgm:cxn modelId="{CC45B646-3C82-4B70-9F36-7A1D1CF10F47}" type="presParOf" srcId="{022FEF57-FF14-4642-B5AF-0285E108625C}" destId="{38F5C93F-F8B4-4A1E-BE4C-3C56C3C2CB70}" srcOrd="3" destOrd="0" presId="urn:microsoft.com/office/officeart/2005/8/layout/hierarchy2"/>
    <dgm:cxn modelId="{9FFEE829-189D-41E3-B9E2-83851C512535}" type="presParOf" srcId="{38F5C93F-F8B4-4A1E-BE4C-3C56C3C2CB70}" destId="{62EAEE95-8C29-4DCA-A7B2-C1B5FCE687F3}" srcOrd="0" destOrd="0" presId="urn:microsoft.com/office/officeart/2005/8/layout/hierarchy2"/>
    <dgm:cxn modelId="{A280FEA3-CE1D-468B-909F-0E5904BBA698}" type="presParOf" srcId="{38F5C93F-F8B4-4A1E-BE4C-3C56C3C2CB70}" destId="{02236CD0-FE3B-4835-8714-EFE941E3475D}" srcOrd="1" destOrd="0" presId="urn:microsoft.com/office/officeart/2005/8/layout/hierarchy2"/>
    <dgm:cxn modelId="{DCDED2C0-F5CE-453D-8D91-8317CCA935C3}" type="presParOf" srcId="{022FEF57-FF14-4642-B5AF-0285E108625C}" destId="{11C40337-FAAC-41AA-8D59-A5FA034E592A}" srcOrd="4" destOrd="0" presId="urn:microsoft.com/office/officeart/2005/8/layout/hierarchy2"/>
    <dgm:cxn modelId="{87145F2F-E212-48F4-8BC7-0405A3F0D55B}" type="presParOf" srcId="{11C40337-FAAC-41AA-8D59-A5FA034E592A}" destId="{A65166A6-7575-461C-9391-CEE95B8AEA44}" srcOrd="0" destOrd="0" presId="urn:microsoft.com/office/officeart/2005/8/layout/hierarchy2"/>
    <dgm:cxn modelId="{83B5864B-CDB8-4883-8348-35E7E737DC3C}" type="presParOf" srcId="{022FEF57-FF14-4642-B5AF-0285E108625C}" destId="{5B6A021E-8D0D-4190-B9A3-309CBB207E9F}" srcOrd="5" destOrd="0" presId="urn:microsoft.com/office/officeart/2005/8/layout/hierarchy2"/>
    <dgm:cxn modelId="{111440F9-9028-4D19-AF3D-7BD3042093E5}" type="presParOf" srcId="{5B6A021E-8D0D-4190-B9A3-309CBB207E9F}" destId="{BF6F059F-356F-4996-AE3A-B206289B335F}" srcOrd="0" destOrd="0" presId="urn:microsoft.com/office/officeart/2005/8/layout/hierarchy2"/>
    <dgm:cxn modelId="{84985C30-4DDA-42CE-AB64-90CAC4DB0FF1}" type="presParOf" srcId="{5B6A021E-8D0D-4190-B9A3-309CBB207E9F}" destId="{55A8AA80-714B-4BD9-A4E8-88AB507FF175}" srcOrd="1" destOrd="0" presId="urn:microsoft.com/office/officeart/2005/8/layout/hierarchy2"/>
    <dgm:cxn modelId="{80859287-3427-456E-9918-56943EEB509C}" type="presParOf" srcId="{58FFCE4F-2788-4FD7-B161-0F8BF35E7DE4}" destId="{A845D501-FF5D-49B3-AE9D-E369F4A9F555}" srcOrd="2" destOrd="0" presId="urn:microsoft.com/office/officeart/2005/8/layout/hierarchy2"/>
    <dgm:cxn modelId="{3C623F69-2DD3-45FB-9FD8-5ADA8501B9FF}" type="presParOf" srcId="{A845D501-FF5D-49B3-AE9D-E369F4A9F555}" destId="{5B26844A-6804-4624-AF19-1D9BA4D6BB40}" srcOrd="0" destOrd="0" presId="urn:microsoft.com/office/officeart/2005/8/layout/hierarchy2"/>
    <dgm:cxn modelId="{4A599A93-7C6B-4319-9324-6DF800AAEF39}" type="presParOf" srcId="{58FFCE4F-2788-4FD7-B161-0F8BF35E7DE4}" destId="{252FD242-91E6-413D-B6A1-51B9AD881CF1}" srcOrd="3" destOrd="0" presId="urn:microsoft.com/office/officeart/2005/8/layout/hierarchy2"/>
    <dgm:cxn modelId="{F43CB121-4CEF-4E7F-BD56-D2ED92197D1A}" type="presParOf" srcId="{252FD242-91E6-413D-B6A1-51B9AD881CF1}" destId="{B6A8402E-5608-455F-9BFF-13DDF52FD78F}" srcOrd="0" destOrd="0" presId="urn:microsoft.com/office/officeart/2005/8/layout/hierarchy2"/>
    <dgm:cxn modelId="{55BD6F0E-63FE-4742-BB2E-1DBD7D144263}" type="presParOf" srcId="{252FD242-91E6-413D-B6A1-51B9AD881CF1}" destId="{7267376A-C5C1-4885-991E-630B72E73203}" srcOrd="1" destOrd="0" presId="urn:microsoft.com/office/officeart/2005/8/layout/hierarchy2"/>
    <dgm:cxn modelId="{D2865C52-FEE7-497E-82DC-F03EFE94CA03}" type="presParOf" srcId="{C28B1163-4A7B-4AE8-88A8-6D8D5119B240}" destId="{F85C7B89-98A9-4CC3-8283-C50C9660CD25}" srcOrd="2" destOrd="0" presId="urn:microsoft.com/office/officeart/2005/8/layout/hierarchy2"/>
    <dgm:cxn modelId="{84070F1B-F3EA-4C87-A50B-E310C74E7F9C}" type="presParOf" srcId="{F85C7B89-98A9-4CC3-8283-C50C9660CD25}" destId="{DD449971-A56D-428F-8988-6E5A6EBF7B58}" srcOrd="0" destOrd="0" presId="urn:microsoft.com/office/officeart/2005/8/layout/hierarchy2"/>
    <dgm:cxn modelId="{456520E7-81BC-4977-AEA1-3C42F2ACAD44}" type="presParOf" srcId="{C28B1163-4A7B-4AE8-88A8-6D8D5119B240}" destId="{90402904-8FBF-4C82-8830-12FB6228874B}" srcOrd="3" destOrd="0" presId="urn:microsoft.com/office/officeart/2005/8/layout/hierarchy2"/>
    <dgm:cxn modelId="{2FB64558-3324-4676-BE00-878253D79042}" type="presParOf" srcId="{90402904-8FBF-4C82-8830-12FB6228874B}" destId="{ED466ABA-FBA0-4AF4-90E0-5D70E204814D}" srcOrd="0" destOrd="0" presId="urn:microsoft.com/office/officeart/2005/8/layout/hierarchy2"/>
    <dgm:cxn modelId="{92C0F25D-5193-4F97-93BB-D74D94085FAF}" type="presParOf" srcId="{90402904-8FBF-4C82-8830-12FB6228874B}" destId="{E329221A-AD29-43F3-930C-72667588345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B4250-33C7-43AC-BB24-A41641B8B968}">
      <dsp:nvSpPr>
        <dsp:cNvPr id="0" name=""/>
        <dsp:cNvSpPr/>
      </dsp:nvSpPr>
      <dsp:spPr>
        <a:xfrm>
          <a:off x="694" y="3271726"/>
          <a:ext cx="1867634" cy="933817"/>
        </a:xfrm>
        <a:prstGeom prst="roundRect">
          <a:avLst>
            <a:gd name="adj" fmla="val 10000"/>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itka Heading"/>
            </a:rPr>
            <a:t>225  Jo-1 +</a:t>
          </a:r>
          <a:endParaRPr lang="en-US" sz="2100" kern="1200" dirty="0"/>
        </a:p>
      </dsp:txBody>
      <dsp:txXfrm>
        <a:off x="28045" y="3299077"/>
        <a:ext cx="1812932" cy="879115"/>
      </dsp:txXfrm>
    </dsp:sp>
    <dsp:sp modelId="{AF43006F-A5AB-4087-8006-0BD60F0BED09}">
      <dsp:nvSpPr>
        <dsp:cNvPr id="0" name=""/>
        <dsp:cNvSpPr/>
      </dsp:nvSpPr>
      <dsp:spPr>
        <a:xfrm rot="19457599">
          <a:off x="1781855" y="3455836"/>
          <a:ext cx="919999" cy="28652"/>
        </a:xfrm>
        <a:custGeom>
          <a:avLst/>
          <a:gdLst/>
          <a:ahLst/>
          <a:cxnLst/>
          <a:rect l="0" t="0" r="0" b="0"/>
          <a:pathLst>
            <a:path>
              <a:moveTo>
                <a:pt x="0" y="14326"/>
              </a:moveTo>
              <a:lnTo>
                <a:pt x="919999" y="143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8855" y="3447162"/>
        <a:ext cx="45999" cy="45999"/>
      </dsp:txXfrm>
    </dsp:sp>
    <dsp:sp modelId="{9C3C3906-578A-43A7-B79F-D9CA6AA2A3E3}">
      <dsp:nvSpPr>
        <dsp:cNvPr id="0" name=""/>
        <dsp:cNvSpPr/>
      </dsp:nvSpPr>
      <dsp:spPr>
        <a:xfrm>
          <a:off x="2615382" y="2734781"/>
          <a:ext cx="1867634" cy="933817"/>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itka Heading"/>
            </a:rPr>
            <a:t>181 Incomplete</a:t>
          </a:r>
          <a:endParaRPr lang="en-US" sz="2100" kern="1200" dirty="0"/>
        </a:p>
      </dsp:txBody>
      <dsp:txXfrm>
        <a:off x="2642733" y="2762132"/>
        <a:ext cx="1812932" cy="879115"/>
      </dsp:txXfrm>
    </dsp:sp>
    <dsp:sp modelId="{7CF2EFAE-7E06-43E9-9C83-E71CB9540AC2}">
      <dsp:nvSpPr>
        <dsp:cNvPr id="0" name=""/>
        <dsp:cNvSpPr/>
      </dsp:nvSpPr>
      <dsp:spPr>
        <a:xfrm rot="19457599">
          <a:off x="4396544" y="2918891"/>
          <a:ext cx="919999" cy="28652"/>
        </a:xfrm>
        <a:custGeom>
          <a:avLst/>
          <a:gdLst/>
          <a:ahLst/>
          <a:cxnLst/>
          <a:rect l="0" t="0" r="0" b="0"/>
          <a:pathLst>
            <a:path>
              <a:moveTo>
                <a:pt x="0" y="14326"/>
              </a:moveTo>
              <a:lnTo>
                <a:pt x="919999" y="14326"/>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3544" y="2910217"/>
        <a:ext cx="45999" cy="45999"/>
      </dsp:txXfrm>
    </dsp:sp>
    <dsp:sp modelId="{14EED073-9721-42F0-BAB1-E6699A585E84}">
      <dsp:nvSpPr>
        <dsp:cNvPr id="0" name=""/>
        <dsp:cNvSpPr/>
      </dsp:nvSpPr>
      <dsp:spPr>
        <a:xfrm>
          <a:off x="5230070" y="2197836"/>
          <a:ext cx="1867634" cy="933817"/>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itka Heading"/>
            </a:rPr>
            <a:t>110 Single</a:t>
          </a:r>
          <a:endParaRPr lang="en-US" sz="2100" kern="1200" dirty="0"/>
        </a:p>
      </dsp:txBody>
      <dsp:txXfrm>
        <a:off x="5257421" y="2225187"/>
        <a:ext cx="1812932" cy="879115"/>
      </dsp:txXfrm>
    </dsp:sp>
    <dsp:sp modelId="{BA5A77E1-85F9-43ED-9786-55EDE347AE59}">
      <dsp:nvSpPr>
        <dsp:cNvPr id="0" name=""/>
        <dsp:cNvSpPr/>
      </dsp:nvSpPr>
      <dsp:spPr>
        <a:xfrm rot="18289469">
          <a:off x="6817143" y="2113473"/>
          <a:ext cx="1308177" cy="28652"/>
        </a:xfrm>
        <a:custGeom>
          <a:avLst/>
          <a:gdLst/>
          <a:ahLst/>
          <a:cxnLst/>
          <a:rect l="0" t="0" r="0" b="0"/>
          <a:pathLst>
            <a:path>
              <a:moveTo>
                <a:pt x="0" y="14326"/>
              </a:moveTo>
              <a:lnTo>
                <a:pt x="1308177" y="14326"/>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38527" y="2095095"/>
        <a:ext cx="65408" cy="65408"/>
      </dsp:txXfrm>
    </dsp:sp>
    <dsp:sp modelId="{8C973D0C-7A20-4EA4-B87A-9435486F84CA}">
      <dsp:nvSpPr>
        <dsp:cNvPr id="0" name=""/>
        <dsp:cNvSpPr/>
      </dsp:nvSpPr>
      <dsp:spPr>
        <a:xfrm>
          <a:off x="7844759" y="1123946"/>
          <a:ext cx="1867634" cy="933817"/>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itka Heading"/>
            </a:rPr>
            <a:t>54 Arthritis (24%)</a:t>
          </a:r>
        </a:p>
      </dsp:txBody>
      <dsp:txXfrm>
        <a:off x="7872110" y="1151297"/>
        <a:ext cx="1812932" cy="879115"/>
      </dsp:txXfrm>
    </dsp:sp>
    <dsp:sp modelId="{E2DF297B-16F4-4875-A1E7-334041DF50D5}">
      <dsp:nvSpPr>
        <dsp:cNvPr id="0" name=""/>
        <dsp:cNvSpPr/>
      </dsp:nvSpPr>
      <dsp:spPr>
        <a:xfrm>
          <a:off x="7097705" y="2650418"/>
          <a:ext cx="747053" cy="28652"/>
        </a:xfrm>
        <a:custGeom>
          <a:avLst/>
          <a:gdLst/>
          <a:ahLst/>
          <a:cxnLst/>
          <a:rect l="0" t="0" r="0" b="0"/>
          <a:pathLst>
            <a:path>
              <a:moveTo>
                <a:pt x="0" y="14326"/>
              </a:moveTo>
              <a:lnTo>
                <a:pt x="747053" y="14326"/>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52556" y="2646068"/>
        <a:ext cx="37352" cy="37352"/>
      </dsp:txXfrm>
    </dsp:sp>
    <dsp:sp modelId="{62EAEE95-8C29-4DCA-A7B2-C1B5FCE687F3}">
      <dsp:nvSpPr>
        <dsp:cNvPr id="0" name=""/>
        <dsp:cNvSpPr/>
      </dsp:nvSpPr>
      <dsp:spPr>
        <a:xfrm>
          <a:off x="7844759" y="2197836"/>
          <a:ext cx="1867634" cy="933817"/>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itka Heading"/>
            </a:rPr>
            <a:t>28 Myositis  (12%)</a:t>
          </a:r>
        </a:p>
      </dsp:txBody>
      <dsp:txXfrm>
        <a:off x="7872110" y="2225187"/>
        <a:ext cx="1812932" cy="879115"/>
      </dsp:txXfrm>
    </dsp:sp>
    <dsp:sp modelId="{11C40337-FAAC-41AA-8D59-A5FA034E592A}">
      <dsp:nvSpPr>
        <dsp:cNvPr id="0" name=""/>
        <dsp:cNvSpPr/>
      </dsp:nvSpPr>
      <dsp:spPr>
        <a:xfrm rot="3310531">
          <a:off x="6817143" y="3187363"/>
          <a:ext cx="1308177" cy="28652"/>
        </a:xfrm>
        <a:custGeom>
          <a:avLst/>
          <a:gdLst/>
          <a:ahLst/>
          <a:cxnLst/>
          <a:rect l="0" t="0" r="0" b="0"/>
          <a:pathLst>
            <a:path>
              <a:moveTo>
                <a:pt x="0" y="14326"/>
              </a:moveTo>
              <a:lnTo>
                <a:pt x="1308177" y="14326"/>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38527" y="3168985"/>
        <a:ext cx="65408" cy="65408"/>
      </dsp:txXfrm>
    </dsp:sp>
    <dsp:sp modelId="{BF6F059F-356F-4996-AE3A-B206289B335F}">
      <dsp:nvSpPr>
        <dsp:cNvPr id="0" name=""/>
        <dsp:cNvSpPr/>
      </dsp:nvSpPr>
      <dsp:spPr>
        <a:xfrm>
          <a:off x="7844759" y="3271726"/>
          <a:ext cx="1867634" cy="933817"/>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itka Heading"/>
            </a:rPr>
            <a:t>28 ILD (12%)</a:t>
          </a:r>
          <a:endParaRPr lang="en-US" sz="2100" kern="1200" dirty="0"/>
        </a:p>
      </dsp:txBody>
      <dsp:txXfrm>
        <a:off x="7872110" y="3299077"/>
        <a:ext cx="1812932" cy="879115"/>
      </dsp:txXfrm>
    </dsp:sp>
    <dsp:sp modelId="{A845D501-FF5D-49B3-AE9D-E369F4A9F555}">
      <dsp:nvSpPr>
        <dsp:cNvPr id="0" name=""/>
        <dsp:cNvSpPr/>
      </dsp:nvSpPr>
      <dsp:spPr>
        <a:xfrm rot="2142401">
          <a:off x="4396544" y="3455836"/>
          <a:ext cx="919999" cy="28652"/>
        </a:xfrm>
        <a:custGeom>
          <a:avLst/>
          <a:gdLst/>
          <a:ahLst/>
          <a:cxnLst/>
          <a:rect l="0" t="0" r="0" b="0"/>
          <a:pathLst>
            <a:path>
              <a:moveTo>
                <a:pt x="0" y="14326"/>
              </a:moveTo>
              <a:lnTo>
                <a:pt x="919999" y="14326"/>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3544" y="3447162"/>
        <a:ext cx="45999" cy="45999"/>
      </dsp:txXfrm>
    </dsp:sp>
    <dsp:sp modelId="{B6A8402E-5608-455F-9BFF-13DDF52FD78F}">
      <dsp:nvSpPr>
        <dsp:cNvPr id="0" name=""/>
        <dsp:cNvSpPr/>
      </dsp:nvSpPr>
      <dsp:spPr>
        <a:xfrm>
          <a:off x="5230070" y="3271726"/>
          <a:ext cx="1867634" cy="933817"/>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itka Heading"/>
            </a:rPr>
            <a:t>71 Double</a:t>
          </a:r>
          <a:endParaRPr lang="en-US" sz="2100" kern="1200" dirty="0"/>
        </a:p>
      </dsp:txBody>
      <dsp:txXfrm>
        <a:off x="5257421" y="3299077"/>
        <a:ext cx="1812932" cy="879115"/>
      </dsp:txXfrm>
    </dsp:sp>
    <dsp:sp modelId="{F85C7B89-98A9-4CC3-8283-C50C9660CD25}">
      <dsp:nvSpPr>
        <dsp:cNvPr id="0" name=""/>
        <dsp:cNvSpPr/>
      </dsp:nvSpPr>
      <dsp:spPr>
        <a:xfrm rot="2142401">
          <a:off x="1781855" y="3992781"/>
          <a:ext cx="919999" cy="28652"/>
        </a:xfrm>
        <a:custGeom>
          <a:avLst/>
          <a:gdLst/>
          <a:ahLst/>
          <a:cxnLst/>
          <a:rect l="0" t="0" r="0" b="0"/>
          <a:pathLst>
            <a:path>
              <a:moveTo>
                <a:pt x="0" y="14326"/>
              </a:moveTo>
              <a:lnTo>
                <a:pt x="919999" y="143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8855" y="3984107"/>
        <a:ext cx="45999" cy="45999"/>
      </dsp:txXfrm>
    </dsp:sp>
    <dsp:sp modelId="{ED466ABA-FBA0-4AF4-90E0-5D70E204814D}">
      <dsp:nvSpPr>
        <dsp:cNvPr id="0" name=""/>
        <dsp:cNvSpPr/>
      </dsp:nvSpPr>
      <dsp:spPr>
        <a:xfrm>
          <a:off x="2615382" y="3808671"/>
          <a:ext cx="1867634" cy="933817"/>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itka Heading"/>
            </a:rPr>
            <a:t>44 Triple</a:t>
          </a:r>
          <a:endParaRPr lang="en-US" sz="2100" kern="1200" dirty="0"/>
        </a:p>
      </dsp:txBody>
      <dsp:txXfrm>
        <a:off x="2642733" y="3836022"/>
        <a:ext cx="1812932" cy="8791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DD373-240B-46C8-AF0A-AD16A7490F9E}" type="datetimeFigureOut">
              <a:t>4/27/2024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9F89D-47A3-4E2C-B9A7-FCDF708EACB9}" type="slidenum">
              <a:t>‹#›</a:t>
            </a:fld>
            <a:endParaRPr lang="en-US"/>
          </a:p>
        </p:txBody>
      </p:sp>
    </p:spTree>
    <p:extLst>
      <p:ext uri="{BB962C8B-B14F-4D97-AF65-F5344CB8AC3E}">
        <p14:creationId xmlns:p14="http://schemas.microsoft.com/office/powerpoint/2010/main" val="107226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3" Type="http://schemas.openxmlformats.org/officeDocument/2006/relationships/hyperlink" Target="https://www.sciencedirect.com/science/article/pii/S1521694220300206?via%3Dihub#bib9" TargetMode="External"/><Relationship Id="rId18" Type="http://schemas.openxmlformats.org/officeDocument/2006/relationships/hyperlink" Target="https://www.sciencedirect.com/science/article/pii/S1521694220300206?via%3Dihub#bib12" TargetMode="External"/><Relationship Id="rId26" Type="http://schemas.openxmlformats.org/officeDocument/2006/relationships/hyperlink" Target="https://www.sciencedirect.com/topics/medicine-and-dentistry/myalgia" TargetMode="External"/><Relationship Id="rId39" Type="http://schemas.openxmlformats.org/officeDocument/2006/relationships/hyperlink" Target="https://www.sciencedirect.com/science/article/pii/S1521694220300206?via%3Dihub#bib40" TargetMode="External"/><Relationship Id="rId21" Type="http://schemas.openxmlformats.org/officeDocument/2006/relationships/hyperlink" Target="https://www.sciencedirect.com/topics/medicine-and-dentistry/usual-interstitial-pneumonia" TargetMode="External"/><Relationship Id="rId34" Type="http://schemas.openxmlformats.org/officeDocument/2006/relationships/hyperlink" Target="https://www.sciencedirect.com/science/article/pii/S1521694220300206?via%3Dihub#bib22" TargetMode="External"/><Relationship Id="rId42" Type="http://schemas.openxmlformats.org/officeDocument/2006/relationships/hyperlink" Target="https://www.sciencedirect.com/science/article/pii/S1521694220300206?via%3Dihub#bib44" TargetMode="External"/><Relationship Id="rId7" Type="http://schemas.openxmlformats.org/officeDocument/2006/relationships/hyperlink" Target="https://www.sciencedirect.com/topics/medicine-and-dentistry/raynaud-phenomenon" TargetMode="External"/><Relationship Id="rId2" Type="http://schemas.openxmlformats.org/officeDocument/2006/relationships/slide" Target="../slides/slide15.xml"/><Relationship Id="rId16" Type="http://schemas.openxmlformats.org/officeDocument/2006/relationships/hyperlink" Target="https://www.sciencedirect.com/topics/medicine-and-dentistry/polymyositis" TargetMode="External"/><Relationship Id="rId29" Type="http://schemas.openxmlformats.org/officeDocument/2006/relationships/hyperlink" Target="https://www.sciencedirect.com/topics/medicine-and-dentistry/myopathy" TargetMode="External"/><Relationship Id="rId1" Type="http://schemas.openxmlformats.org/officeDocument/2006/relationships/notesMaster" Target="../notesMasters/notesMaster1.xml"/><Relationship Id="rId6" Type="http://schemas.openxmlformats.org/officeDocument/2006/relationships/hyperlink" Target="https://www.sciencedirect.com/topics/medicine-and-dentistry/myositis" TargetMode="External"/><Relationship Id="rId11" Type="http://schemas.openxmlformats.org/officeDocument/2006/relationships/hyperlink" Target="https://www.sciencedirect.com/topics/medicine-and-dentistry/alanine" TargetMode="External"/><Relationship Id="rId24" Type="http://schemas.openxmlformats.org/officeDocument/2006/relationships/hyperlink" Target="https://www.sciencedirect.com/science/article/pii/S1521694220300206?via%3Dihub#bib25" TargetMode="External"/><Relationship Id="rId32" Type="http://schemas.openxmlformats.org/officeDocument/2006/relationships/hyperlink" Target="https://www.sciencedirect.com/topics/medicine-and-dentistry/arthralgia" TargetMode="External"/><Relationship Id="rId37" Type="http://schemas.openxmlformats.org/officeDocument/2006/relationships/hyperlink" Target="https://www.sciencedirect.com/topics/medicine-and-dentistry/rheumatoid-factor" TargetMode="External"/><Relationship Id="rId40" Type="http://schemas.openxmlformats.org/officeDocument/2006/relationships/hyperlink" Target="https://www.sciencedirect.com/topics/medicine-and-dentistry/rheumatoid-arthritis" TargetMode="External"/><Relationship Id="rId45" Type="http://schemas.openxmlformats.org/officeDocument/2006/relationships/hyperlink" Target="https://www.sciencedirect.com/science/article/pii/S1521694220300206?via%3Dihub#bib56" TargetMode="External"/><Relationship Id="rId5" Type="http://schemas.openxmlformats.org/officeDocument/2006/relationships/hyperlink" Target="https://www.sciencedirect.com/topics/medicine-and-dentistry/interstitial-lung-disease" TargetMode="External"/><Relationship Id="rId15" Type="http://schemas.openxmlformats.org/officeDocument/2006/relationships/hyperlink" Target="https://www.sciencedirect.com/topics/medicine-and-dentistry/dermatomyositis" TargetMode="External"/><Relationship Id="rId23" Type="http://schemas.openxmlformats.org/officeDocument/2006/relationships/hyperlink" Target="https://www.sciencedirect.com/science/article/pii/S1521694220300206?via%3Dihub#bib24" TargetMode="External"/><Relationship Id="rId28" Type="http://schemas.openxmlformats.org/officeDocument/2006/relationships/hyperlink" Target="https://www.sciencedirect.com/topics/medicine-and-dentistry/symptoms" TargetMode="External"/><Relationship Id="rId36" Type="http://schemas.openxmlformats.org/officeDocument/2006/relationships/hyperlink" Target="https://www.sciencedirect.com/science/article/pii/S1521694220300206?via%3Dihub#bib39" TargetMode="External"/><Relationship Id="rId10" Type="http://schemas.openxmlformats.org/officeDocument/2006/relationships/hyperlink" Target="https://www.sciencedirect.com/topics/medicine-and-dentistry/histidine" TargetMode="External"/><Relationship Id="rId19" Type="http://schemas.openxmlformats.org/officeDocument/2006/relationships/hyperlink" Target="https://www.sciencedirect.com/science/article/pii/S1521694220300206?via%3Dihub#bib13" TargetMode="External"/><Relationship Id="rId31" Type="http://schemas.openxmlformats.org/officeDocument/2006/relationships/hyperlink" Target="https://www.sciencedirect.com/science/article/pii/S1521694220300206?via%3Dihub#bib16" TargetMode="External"/><Relationship Id="rId44" Type="http://schemas.openxmlformats.org/officeDocument/2006/relationships/hyperlink" Target="https://www.sciencedirect.com/science/article/pii/S1521694220300206?via%3Dihub#bib55" TargetMode="External"/><Relationship Id="rId4" Type="http://schemas.openxmlformats.org/officeDocument/2006/relationships/hyperlink" Target="https://www.sciencedirect.com/topics/medicine-and-dentistry/antisynthetase-syndrome" TargetMode="External"/><Relationship Id="rId9" Type="http://schemas.openxmlformats.org/officeDocument/2006/relationships/hyperlink" Target="https://www.sciencedirect.com/science/article/pii/S1521694220300206?via%3Dihub#bib1" TargetMode="External"/><Relationship Id="rId14" Type="http://schemas.openxmlformats.org/officeDocument/2006/relationships/hyperlink" Target="https://www.sciencedirect.com/science/article/pii/S1521694220300206?via%3Dihub#bib10" TargetMode="External"/><Relationship Id="rId22" Type="http://schemas.openxmlformats.org/officeDocument/2006/relationships/hyperlink" Target="https://www.sciencedirect.com/science/article/pii/S1521694220300206?via%3Dihub#bib20" TargetMode="External"/><Relationship Id="rId27" Type="http://schemas.openxmlformats.org/officeDocument/2006/relationships/hyperlink" Target="https://www.sciencedirect.com/topics/medicine-and-dentistry/creatine-kinase" TargetMode="External"/><Relationship Id="rId30" Type="http://schemas.openxmlformats.org/officeDocument/2006/relationships/hyperlink" Target="https://www.sciencedirect.com/topics/medicine-and-dentistry/electromyography" TargetMode="External"/><Relationship Id="rId35" Type="http://schemas.openxmlformats.org/officeDocument/2006/relationships/hyperlink" Target="https://www.sciencedirect.com/science/article/pii/S1521694220300206?via%3Dihub#bib38" TargetMode="External"/><Relationship Id="rId43" Type="http://schemas.openxmlformats.org/officeDocument/2006/relationships/hyperlink" Target="https://www.sciencedirect.com/science/article/pii/S1521694220300206?via%3Dihub#bib45" TargetMode="External"/><Relationship Id="rId8" Type="http://schemas.openxmlformats.org/officeDocument/2006/relationships/hyperlink" Target="https://www.sciencedirect.com/topics/medicine-and-dentistry/amino-acid-transfer-rna-ligase" TargetMode="External"/><Relationship Id="rId3" Type="http://schemas.openxmlformats.org/officeDocument/2006/relationships/hyperlink" Target="https://www.sciencedirect.com/science/article/pii/S1521694220300206?via%3Dihub" TargetMode="External"/><Relationship Id="rId12" Type="http://schemas.openxmlformats.org/officeDocument/2006/relationships/hyperlink" Target="https://www.sciencedirect.com/science/article/pii/S1521694220300206?via%3Dihub#bib2" TargetMode="External"/><Relationship Id="rId17" Type="http://schemas.openxmlformats.org/officeDocument/2006/relationships/hyperlink" Target="https://www.sciencedirect.com/science/article/pii/S1521694220300206?via%3Dihub#bib11" TargetMode="External"/><Relationship Id="rId25" Type="http://schemas.openxmlformats.org/officeDocument/2006/relationships/hyperlink" Target="https://www.sciencedirect.com/science/article/pii/S1521694220300206?via%3Dihub#bib26" TargetMode="External"/><Relationship Id="rId33" Type="http://schemas.openxmlformats.org/officeDocument/2006/relationships/hyperlink" Target="https://www.sciencedirect.com/topics/medicine-and-dentistry/polyarthritis" TargetMode="External"/><Relationship Id="rId38" Type="http://schemas.openxmlformats.org/officeDocument/2006/relationships/hyperlink" Target="https://www.sciencedirect.com/topics/medicine-and-dentistry/peptide-antibody" TargetMode="External"/><Relationship Id="rId46" Type="http://schemas.openxmlformats.org/officeDocument/2006/relationships/hyperlink" Target="https://www.sciencedirect.com/science/article/pii/S1521694220300206?via%3Dihub#bib17" TargetMode="External"/><Relationship Id="rId20" Type="http://schemas.openxmlformats.org/officeDocument/2006/relationships/hyperlink" Target="https://www.sciencedirect.com/topics/medicine-and-dentistry/organizing-pneumonia" TargetMode="External"/><Relationship Id="rId41" Type="http://schemas.openxmlformats.org/officeDocument/2006/relationships/hyperlink" Target="https://www.sciencedirect.com/science/article/pii/S1521694220300206?via%3Dihub#bib43"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sciencedirect.com/science/article/pii/S0151963818312791?via%3Dihub#bib0365" TargetMode="External"/><Relationship Id="rId13" Type="http://schemas.openxmlformats.org/officeDocument/2006/relationships/hyperlink" Target="https://www.sciencedirect.com/science/article/pii/S0151963818312791?via%3Dihub#bib0415" TargetMode="External"/><Relationship Id="rId3" Type="http://schemas.openxmlformats.org/officeDocument/2006/relationships/hyperlink" Target="https://www.sciencedirect.com/science/article/pii/S0151963818312791?via%3Dihub" TargetMode="External"/><Relationship Id="rId7" Type="http://schemas.openxmlformats.org/officeDocument/2006/relationships/hyperlink" Target="https://www.sciencedirect.com/topics/medicine-and-dentistry/myositis" TargetMode="External"/><Relationship Id="rId12" Type="http://schemas.openxmlformats.org/officeDocument/2006/relationships/hyperlink" Target="https://www.sciencedirect.com/science/article/pii/S0151963818312791?via%3Dihub#bib0400" TargetMode="External"/><Relationship Id="rId2" Type="http://schemas.openxmlformats.org/officeDocument/2006/relationships/slide" Target="../slides/slide16.xml"/><Relationship Id="rId16" Type="http://schemas.openxmlformats.org/officeDocument/2006/relationships/hyperlink" Target="https://www.sciencedirect.com/science/article/pii/S0151963818312791?via%3Dihub#bib0240" TargetMode="External"/><Relationship Id="rId1" Type="http://schemas.openxmlformats.org/officeDocument/2006/relationships/notesMaster" Target="../notesMasters/notesMaster1.xml"/><Relationship Id="rId6" Type="http://schemas.openxmlformats.org/officeDocument/2006/relationships/hyperlink" Target="https://www.sciencedirect.com/science/article/pii/S0151963818312791?via%3Dihub#bib0380" TargetMode="External"/><Relationship Id="rId11" Type="http://schemas.openxmlformats.org/officeDocument/2006/relationships/hyperlink" Target="https://www.sciencedirect.com/science/article/pii/S0151963818312791?via%3Dihub#bib0395" TargetMode="External"/><Relationship Id="rId5" Type="http://schemas.openxmlformats.org/officeDocument/2006/relationships/hyperlink" Target="https://www.sciencedirect.com/science/article/pii/S0151963818312791?via%3Dihub#bib0255" TargetMode="External"/><Relationship Id="rId15" Type="http://schemas.openxmlformats.org/officeDocument/2006/relationships/hyperlink" Target="https://www.sciencedirect.com/science/article/pii/S0151963818312791?via%3Dihub#bib0425" TargetMode="External"/><Relationship Id="rId10" Type="http://schemas.openxmlformats.org/officeDocument/2006/relationships/hyperlink" Target="https://www.sciencedirect.com/science/article/pii/S0151963818312791?via%3Dihub#bib0390" TargetMode="External"/><Relationship Id="rId4" Type="http://schemas.openxmlformats.org/officeDocument/2006/relationships/hyperlink" Target="https://www.sciencedirect.com/science/article/pii/S0151963818312791?via%3Dihub#bib0375" TargetMode="External"/><Relationship Id="rId9" Type="http://schemas.openxmlformats.org/officeDocument/2006/relationships/hyperlink" Target="https://www.sciencedirect.com/science/article/pii/S0151963818312791?via%3Dihub#bib0385" TargetMode="External"/><Relationship Id="rId14" Type="http://schemas.openxmlformats.org/officeDocument/2006/relationships/hyperlink" Target="https://www.sciencedirect.com/science/article/pii/S0151963818312791?via%3Dihub#bib04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link.springer.com/article/10.1007/s40266-019-00705-5#ref-CR52" TargetMode="External"/><Relationship Id="rId3" Type="http://schemas.openxmlformats.org/officeDocument/2006/relationships/hyperlink" Target="https://link.springer.com/article/10.1007/s40266-019-00705-5" TargetMode="External"/><Relationship Id="rId7" Type="http://schemas.openxmlformats.org/officeDocument/2006/relationships/hyperlink" Target="https://link.springer.com/article/10.1007/s40266-019-00705-5#ref-CR51"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link.springer.com/article/10.1007/s40266-019-00705-5#ref-CR10" TargetMode="External"/><Relationship Id="rId5" Type="http://schemas.openxmlformats.org/officeDocument/2006/relationships/hyperlink" Target="https://link.springer.com/article/10.1007/s40266-019-00705-5#ref-CR9" TargetMode="External"/><Relationship Id="rId4" Type="http://schemas.openxmlformats.org/officeDocument/2006/relationships/hyperlink" Target="https://link.springer.com/article/10.1007/s40266-019-00705-5#ref-CR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heumatology.org/polymyalgia-rheumatica-guidelin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rawpixel.com/image/5947564/free-public-domain-cc0-photo"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Thank you for the introduction. It's a privilege to share a case with this group today. My co-fellow, Dr. Cubberley, and I chose two different cases united by a common theme which we are calling the PMR Masquerade.</a:t>
            </a:r>
          </a:p>
        </p:txBody>
      </p:sp>
      <p:sp>
        <p:nvSpPr>
          <p:cNvPr id="4" name="Slide Number Placeholder 3"/>
          <p:cNvSpPr>
            <a:spLocks noGrp="1"/>
          </p:cNvSpPr>
          <p:nvPr>
            <p:ph type="sldNum" sz="quarter" idx="5"/>
          </p:nvPr>
        </p:nvSpPr>
        <p:spPr/>
        <p:txBody>
          <a:bodyPr/>
          <a:lstStyle/>
          <a:p>
            <a:fld id="{2899F89D-47A3-4E2C-B9A7-FCDF708EACB9}" type="slidenum">
              <a:rPr lang="en-US"/>
              <a:t>1</a:t>
            </a:fld>
            <a:endParaRPr lang="en-US"/>
          </a:p>
        </p:txBody>
      </p:sp>
    </p:spTree>
    <p:extLst>
      <p:ext uri="{BB962C8B-B14F-4D97-AF65-F5344CB8AC3E}">
        <p14:creationId xmlns:p14="http://schemas.microsoft.com/office/powerpoint/2010/main" val="269477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a:t>
            </a:r>
          </a:p>
          <a:p>
            <a:r>
              <a:rPr lang="en-US"/>
              <a:t> </a:t>
            </a:r>
          </a:p>
          <a:p>
            <a:r>
              <a:rPr lang="en-US" dirty="0"/>
              <a:t>Muscles and soft tissues: Mild edema in the bilateral iliopsoas musculature, bilateral gluteal musculature, bilateral short adductor musculature, and bilateral quadriceps. This is most marked in the left rectus femoris muscle. No muscle architectural distortion or fatty atrophy. Minimal myofascial edema adjacent to the distal right semitendinosus muscle; otherwise the fascial tissues are normal. No subcutaneous edema or drainable fluid collections. No incidental findings in the visualized pelvis.</a:t>
            </a:r>
          </a:p>
          <a:p>
            <a:r>
              <a:rPr lang="en-US"/>
              <a:t> </a:t>
            </a:r>
          </a:p>
          <a:p>
            <a:r>
              <a:rPr lang="en-US" dirty="0"/>
              <a:t>Bones and joints: No fracture or marrow replacing lesion. Small left knee joint effusion.</a:t>
            </a:r>
          </a:p>
          <a:p>
            <a:r>
              <a:rPr lang="en-US"/>
              <a:t> </a:t>
            </a:r>
          </a:p>
          <a:p>
            <a:r>
              <a:rPr lang="en-US" dirty="0"/>
              <a:t>IMPRESSION: </a:t>
            </a:r>
          </a:p>
          <a:p>
            <a:r>
              <a:rPr lang="en-US"/>
              <a:t> </a:t>
            </a:r>
          </a:p>
          <a:p>
            <a:r>
              <a:rPr lang="en-US" dirty="0"/>
              <a:t>1.  Myositis in the bilateral lower extremities, most notable in the quadriceps musculature (and most pronounced in the left rectus femoris muscle). No muscle architectural distortion or fatty atrophy. </a:t>
            </a:r>
          </a:p>
          <a:p>
            <a:r>
              <a:rPr lang="en-US" dirty="0"/>
              <a:t>2.  Myofascial edema adjacent to the right distal semitendinosus muscle. Otherwise, normal intermuscular fascia. No subcutaneous edema or soft tissue fluid collection.</a:t>
            </a:r>
          </a:p>
          <a:p>
            <a:r>
              <a:rPr lang="en-US" dirty="0"/>
              <a:t>3.  No bone marrow edema.</a:t>
            </a:r>
          </a:p>
          <a:p>
            <a:r>
              <a:rPr lang="en-US"/>
              <a: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t>11</a:t>
            </a:fld>
            <a:endParaRPr lang="en-US"/>
          </a:p>
        </p:txBody>
      </p:sp>
    </p:spTree>
    <p:extLst>
      <p:ext uri="{BB962C8B-B14F-4D97-AF65-F5344CB8AC3E}">
        <p14:creationId xmlns:p14="http://schemas.microsoft.com/office/powerpoint/2010/main" val="154795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obtained a CXR to screen for asymptomatic pulmonary involvement, which showed mild bibasilar </a:t>
            </a:r>
            <a:r>
              <a:rPr lang="en-US" dirty="0" err="1">
                <a:ea typeface="Calibri"/>
                <a:cs typeface="Calibri"/>
              </a:rPr>
              <a:t>ggo</a:t>
            </a:r>
            <a:r>
              <a:rPr lang="en-US" dirty="0">
                <a:ea typeface="Calibri"/>
                <a:cs typeface="Calibri"/>
              </a:rPr>
              <a:t> (persistent compared with 2 years prior). A non-contrast CT chest then revealed </a:t>
            </a:r>
            <a:r>
              <a:rPr lang="en-US" dirty="0"/>
              <a:t>peripheral &amp; basilar predominant </a:t>
            </a:r>
            <a:r>
              <a:rPr lang="en-US" dirty="0" err="1"/>
              <a:t>groundglass</a:t>
            </a:r>
            <a:r>
              <a:rPr lang="en-US" dirty="0"/>
              <a:t> opacities and reticular densities with regions of subpleural sparing suggestive of interstitial lung disease in an NSIP pattern. (</a:t>
            </a:r>
            <a:r>
              <a:rPr lang="en-US" dirty="0" err="1"/>
              <a:t>Ceullar</a:t>
            </a:r>
            <a:r>
              <a:rPr lang="en-US" dirty="0"/>
              <a:t> subtype* is favored given lack of significant fibrotic change.) </a:t>
            </a:r>
            <a:endParaRPr lang="en-US" dirty="0">
              <a:ea typeface="Calibri"/>
              <a:cs typeface="Calibri"/>
            </a:endParaRPr>
          </a:p>
          <a:p>
            <a:r>
              <a:rPr lang="en-US" dirty="0">
                <a:ea typeface="Calibri"/>
                <a:cs typeface="Calibri"/>
              </a:rPr>
              <a:t>Spirometry was fortunately normal though TLC was 79% predicted.</a:t>
            </a:r>
          </a:p>
          <a:p>
            <a:r>
              <a:rPr lang="en-US" i="1" dirty="0">
                <a:ea typeface="Calibri"/>
                <a:cs typeface="Calibri"/>
              </a:rPr>
              <a:t>_____________</a:t>
            </a:r>
            <a:endParaRPr lang="en-US" dirty="0">
              <a:ea typeface="Calibri"/>
              <a:cs typeface="Calibri"/>
            </a:endParaRPr>
          </a:p>
          <a:p>
            <a:endParaRPr lang="en-US" i="1" dirty="0">
              <a:ea typeface="Calibri"/>
              <a:cs typeface="Calibri"/>
            </a:endParaRPr>
          </a:p>
          <a:p>
            <a:r>
              <a:rPr lang="en-US" i="1" dirty="0"/>
              <a:t>FINDINGS:</a:t>
            </a:r>
            <a:endParaRPr lang="en-US" i="1" dirty="0">
              <a:ea typeface="Calibri"/>
              <a:cs typeface="Calibri"/>
            </a:endParaRPr>
          </a:p>
          <a:p>
            <a:r>
              <a:rPr lang="en-US" i="1" dirty="0"/>
              <a:t> </a:t>
            </a:r>
            <a:endParaRPr lang="en-US" i="1" dirty="0">
              <a:ea typeface="Calibri"/>
              <a:cs typeface="Calibri"/>
            </a:endParaRPr>
          </a:p>
          <a:p>
            <a:r>
              <a:rPr lang="en-US" i="1" dirty="0"/>
              <a:t>MEDIASTINUM/NODES/SOFT TISSUES: Visualized portions of the thyroid gland are unremarkable. There is no thoracic adenopathy.</a:t>
            </a:r>
            <a:endParaRPr lang="en-US" i="1" dirty="0">
              <a:ea typeface="Calibri"/>
              <a:cs typeface="Calibri"/>
            </a:endParaRPr>
          </a:p>
          <a:p>
            <a:r>
              <a:rPr lang="en-US" i="1" dirty="0"/>
              <a:t> </a:t>
            </a:r>
            <a:endParaRPr lang="en-US" i="1" dirty="0">
              <a:ea typeface="Calibri"/>
              <a:cs typeface="Calibri"/>
            </a:endParaRPr>
          </a:p>
          <a:p>
            <a:r>
              <a:rPr lang="en-US" i="1" dirty="0"/>
              <a:t>HEART AND GREAT VESSELS: The heart is normal in size. There is no pericardial effusion. No significant calcified coronary artery disease. Great vessels are of normal caliber &amp; configuration.</a:t>
            </a:r>
            <a:endParaRPr lang="en-US" i="1" dirty="0">
              <a:ea typeface="Calibri"/>
              <a:cs typeface="Calibri"/>
            </a:endParaRPr>
          </a:p>
          <a:p>
            <a:r>
              <a:rPr lang="en-US" i="1" dirty="0"/>
              <a:t> </a:t>
            </a:r>
            <a:endParaRPr lang="en-US" i="1" dirty="0">
              <a:ea typeface="Calibri"/>
              <a:cs typeface="Calibri"/>
            </a:endParaRPr>
          </a:p>
          <a:p>
            <a:r>
              <a:rPr lang="en-US" i="1" dirty="0"/>
              <a:t>LUNGS/PLEURA: Large central airways are patent. Mild </a:t>
            </a:r>
            <a:r>
              <a:rPr lang="en-US" i="1" dirty="0" err="1"/>
              <a:t>biapical</a:t>
            </a:r>
            <a:r>
              <a:rPr lang="en-US" i="1" dirty="0"/>
              <a:t> scarring. Peripheral &amp; basilar predominant patchy </a:t>
            </a:r>
            <a:r>
              <a:rPr lang="en-US" i="1" dirty="0" err="1"/>
              <a:t>groundglass</a:t>
            </a:r>
            <a:r>
              <a:rPr lang="en-US" i="1" dirty="0"/>
              <a:t> opacities are noted within the bilateral lungs. There is subpleural sparing within the posterior lower lobes bilaterally. Mild lower lobe predominant reticular densities are also noted. Probable minimal cylindrical bronchiectasis/</a:t>
            </a:r>
            <a:r>
              <a:rPr lang="en-US" i="1" dirty="0" err="1"/>
              <a:t>bronchiolectasis</a:t>
            </a:r>
            <a:r>
              <a:rPr lang="en-US" i="1" dirty="0"/>
              <a:t> in the distal right lower lobe airways (sagittal 67). No </a:t>
            </a:r>
            <a:r>
              <a:rPr lang="en-US" i="1" dirty="0" err="1"/>
              <a:t>macrocystic</a:t>
            </a:r>
            <a:r>
              <a:rPr lang="en-US" i="1" dirty="0"/>
              <a:t> honeycombing.</a:t>
            </a:r>
            <a:endParaRPr lang="en-US" i="1" dirty="0">
              <a:ea typeface="Calibri"/>
              <a:cs typeface="Calibri"/>
            </a:endParaRPr>
          </a:p>
          <a:p>
            <a:r>
              <a:rPr lang="en-US" i="1" dirty="0"/>
              <a:t> </a:t>
            </a:r>
            <a:endParaRPr lang="en-US" i="1" dirty="0">
              <a:ea typeface="Calibri" panose="020F0502020204030204"/>
              <a:cs typeface="Calibri" panose="020F0502020204030204"/>
            </a:endParaRPr>
          </a:p>
          <a:p>
            <a:r>
              <a:rPr lang="en-US" i="1" dirty="0"/>
              <a:t>On expiratory phase imaging, there is no evidence of </a:t>
            </a:r>
            <a:r>
              <a:rPr lang="en-US" i="1" dirty="0" err="1"/>
              <a:t>tracheobronchomalacia</a:t>
            </a:r>
            <a:r>
              <a:rPr lang="en-US" i="1" dirty="0"/>
              <a:t>. Minimal lower lobe predominant air trapping manifest by hyperlucent lobules, most evident in the left lung base.</a:t>
            </a:r>
            <a:endParaRPr lang="en-US" i="1" dirty="0">
              <a:ea typeface="Calibri"/>
              <a:cs typeface="Calibri"/>
            </a:endParaRPr>
          </a:p>
          <a:p>
            <a:r>
              <a:rPr lang="en-US" i="1" dirty="0"/>
              <a:t> </a:t>
            </a:r>
            <a:endParaRPr lang="en-US" i="1" dirty="0">
              <a:ea typeface="Calibri" panose="020F0502020204030204"/>
              <a:cs typeface="Calibri" panose="020F0502020204030204"/>
            </a:endParaRPr>
          </a:p>
          <a:p>
            <a:r>
              <a:rPr lang="en-US" i="1" dirty="0"/>
              <a:t>VISUALIZED ABDOMEN: No concerning findings in the visualized upper abdominal structures. Scattered </a:t>
            </a:r>
            <a:r>
              <a:rPr lang="en-US" i="1" dirty="0" err="1"/>
              <a:t>subcentimeter</a:t>
            </a:r>
            <a:r>
              <a:rPr lang="en-US" i="1" dirty="0"/>
              <a:t> hepatic hypodensities, probable benign hepatic cysts and/or hemangiomas.</a:t>
            </a:r>
            <a:endParaRPr lang="en-US" i="1" dirty="0">
              <a:ea typeface="Calibri"/>
              <a:cs typeface="Calibri"/>
            </a:endParaRPr>
          </a:p>
          <a:p>
            <a:r>
              <a:rPr lang="en-US" i="1" dirty="0"/>
              <a:t> </a:t>
            </a:r>
            <a:endParaRPr lang="en-US" i="1" dirty="0">
              <a:ea typeface="Calibri" panose="020F0502020204030204"/>
              <a:cs typeface="Calibri" panose="020F0502020204030204"/>
            </a:endParaRPr>
          </a:p>
          <a:p>
            <a:r>
              <a:rPr lang="en-US" i="1" dirty="0"/>
              <a:t>BONES AND SOFT TISSUES: No acute or suspicious osseous or soft tissue abnormality.</a:t>
            </a:r>
            <a:endParaRPr lang="en-US" i="1" dirty="0">
              <a:ea typeface="Calibri"/>
              <a:cs typeface="Calibri"/>
            </a:endParaRPr>
          </a:p>
          <a:p>
            <a:r>
              <a:rPr lang="en-US" i="1" dirty="0"/>
              <a:t> </a:t>
            </a:r>
            <a:endParaRPr lang="en-US" i="1" dirty="0">
              <a:ea typeface="Calibri" panose="020F0502020204030204"/>
              <a:cs typeface="Calibri" panose="020F0502020204030204"/>
            </a:endParaRPr>
          </a:p>
          <a:p>
            <a:r>
              <a:rPr lang="en-US" i="1" dirty="0"/>
              <a:t> </a:t>
            </a:r>
            <a:endParaRPr lang="en-US" i="1" dirty="0">
              <a:ea typeface="Calibri" panose="020F0502020204030204"/>
              <a:cs typeface="Calibri" panose="020F0502020204030204"/>
            </a:endParaRPr>
          </a:p>
          <a:p>
            <a:r>
              <a:rPr lang="en-US" i="1" dirty="0"/>
              <a:t>IMPRESSION:</a:t>
            </a:r>
            <a:endParaRPr lang="en-US" i="1" dirty="0">
              <a:ea typeface="Calibri"/>
              <a:cs typeface="Calibri"/>
            </a:endParaRPr>
          </a:p>
          <a:p>
            <a:r>
              <a:rPr lang="en-US" i="1" dirty="0"/>
              <a:t> </a:t>
            </a:r>
            <a:endParaRPr lang="en-US" i="1" dirty="0">
              <a:ea typeface="Calibri" panose="020F0502020204030204"/>
              <a:cs typeface="Calibri" panose="020F0502020204030204"/>
            </a:endParaRPr>
          </a:p>
          <a:p>
            <a:r>
              <a:rPr lang="en-US" i="1" dirty="0"/>
              <a:t>1.  Peripheral &amp; basilar predominant </a:t>
            </a:r>
            <a:r>
              <a:rPr lang="en-US" i="1" dirty="0" err="1"/>
              <a:t>groundglass</a:t>
            </a:r>
            <a:r>
              <a:rPr lang="en-US" i="1" dirty="0"/>
              <a:t> opacities and reticular densities with regions of subpleural sparing. Given clinical history and likely presence / persistence when compared to radiographs 6/26/2022, findings favored to reflect interstitial lung disease in an NSIP pattern. </a:t>
            </a:r>
            <a:r>
              <a:rPr lang="en-US" i="1" dirty="0" err="1"/>
              <a:t>Ceullar</a:t>
            </a:r>
            <a:r>
              <a:rPr lang="en-US" i="1" dirty="0"/>
              <a:t> subtype is favored given lack of significant fibrotic change. Recommend continued attention on follow-up imaging.</a:t>
            </a:r>
            <a:endParaRPr lang="en-US" i="1" dirty="0">
              <a:ea typeface="Calibri"/>
              <a:cs typeface="Calibri"/>
            </a:endParaRPr>
          </a:p>
          <a:p>
            <a:r>
              <a:rPr lang="en-US" i="1" dirty="0"/>
              <a:t>2.  Faint upper lobe </a:t>
            </a:r>
            <a:r>
              <a:rPr lang="en-US" i="1" dirty="0" err="1"/>
              <a:t>groundglass</a:t>
            </a:r>
            <a:r>
              <a:rPr lang="en-US" i="1" dirty="0"/>
              <a:t> opacities, possibly related to the above, although could also reflect residua of recent COVID infection.</a:t>
            </a:r>
            <a:endParaRPr lang="en-US" i="1" dirty="0">
              <a:ea typeface="Calibri"/>
              <a:cs typeface="Calibri"/>
            </a:endParaRPr>
          </a:p>
          <a:p>
            <a:r>
              <a:rPr lang="en-US" i="1" dirty="0"/>
              <a:t>3.  Minimal lower lobe predominant air trapping, possibly within physiologic normal limits, or could reflect minor component small airways disease.</a:t>
            </a:r>
            <a:endParaRPr lang="en-US" i="1" dirty="0">
              <a:ea typeface="Calibri"/>
              <a:cs typeface="Calibri"/>
            </a:endParaRPr>
          </a:p>
          <a:p>
            <a:r>
              <a:rPr lang="en-US" i="1" dirty="0"/>
              <a:t>4.  No evidence of </a:t>
            </a:r>
            <a:r>
              <a:rPr lang="en-US" i="1" dirty="0" err="1"/>
              <a:t>tracheobronchomalacia</a:t>
            </a:r>
            <a:r>
              <a:rPr lang="en-US" i="1" dirty="0"/>
              <a:t>.</a:t>
            </a:r>
            <a:endParaRPr lang="en-US" i="1" dirty="0">
              <a:ea typeface="Calibri"/>
              <a:cs typeface="Calibri"/>
            </a:endParaRPr>
          </a:p>
          <a:p>
            <a:endParaRPr lang="en-US" i="1" dirty="0">
              <a:ea typeface="Calibri"/>
              <a:cs typeface="Calibri"/>
            </a:endParaRPr>
          </a:p>
          <a:p>
            <a:endParaRPr lang="en-US" i="1" dirty="0">
              <a:ea typeface="Calibri"/>
              <a:cs typeface="Calibri"/>
            </a:endParaRPr>
          </a:p>
          <a:p>
            <a:endParaRPr lang="en-US" i="1" dirty="0">
              <a:ea typeface="Calibri"/>
              <a:cs typeface="Calibri"/>
            </a:endParaRPr>
          </a:p>
          <a:p>
            <a:r>
              <a:rPr lang="en-US" i="1" dirty="0">
                <a:ea typeface="Calibri"/>
                <a:cs typeface="Calibri"/>
              </a:rPr>
              <a:t>_____________</a:t>
            </a:r>
          </a:p>
          <a:p>
            <a:r>
              <a:rPr lang="en-US" i="1" dirty="0">
                <a:ea typeface="Calibri"/>
                <a:cs typeface="Calibri"/>
              </a:rPr>
              <a:t>CXR</a:t>
            </a:r>
          </a:p>
          <a:p>
            <a:r>
              <a:rPr lang="en-US" i="1" dirty="0"/>
              <a:t>FINDINGS:</a:t>
            </a:r>
            <a:endParaRPr lang="en-US" i="1">
              <a:ea typeface="Calibri" panose="020F0502020204030204"/>
              <a:cs typeface="Calibri" panose="020F0502020204030204"/>
            </a:endParaRPr>
          </a:p>
          <a:p>
            <a:r>
              <a:rPr lang="en-US" i="1" dirty="0"/>
              <a:t> </a:t>
            </a:r>
            <a:endParaRPr lang="en-US" i="1" dirty="0">
              <a:ea typeface="Calibri"/>
              <a:cs typeface="Calibri"/>
            </a:endParaRPr>
          </a:p>
          <a:p>
            <a:r>
              <a:rPr lang="en-US" i="1" dirty="0"/>
              <a:t>Normal </a:t>
            </a:r>
            <a:r>
              <a:rPr lang="en-US" i="1" dirty="0" err="1"/>
              <a:t>cardiomediastinal</a:t>
            </a:r>
            <a:r>
              <a:rPr lang="en-US" i="1" dirty="0"/>
              <a:t> silhouette and pulmonary vascularity. Trachea is midline. Similar bibasilar </a:t>
            </a:r>
            <a:r>
              <a:rPr lang="en-US" i="1" dirty="0" err="1"/>
              <a:t>groundglass</a:t>
            </a:r>
            <a:r>
              <a:rPr lang="en-US" i="1" dirty="0"/>
              <a:t> opacities. No new consolidation. No significant pleural fluid. No pleural air. Bones demonstrate stable mild scoliosis. Otherwise normal. Visualized upper abdomen is grossly normal. Soft tissues normal.</a:t>
            </a:r>
            <a:endParaRPr lang="en-US" i="1" dirty="0">
              <a:ea typeface="Calibri"/>
              <a:cs typeface="Calibri"/>
            </a:endParaRPr>
          </a:p>
          <a:p>
            <a:r>
              <a:rPr lang="en-US" i="1" dirty="0"/>
              <a:t> </a:t>
            </a:r>
            <a:endParaRPr lang="en-US" i="1" dirty="0">
              <a:ea typeface="Calibri"/>
              <a:cs typeface="Calibri"/>
            </a:endParaRPr>
          </a:p>
          <a:p>
            <a:r>
              <a:rPr lang="en-US" i="1" dirty="0"/>
              <a:t>IMPRESSION:</a:t>
            </a:r>
            <a:endParaRPr lang="en-US" i="1" dirty="0">
              <a:ea typeface="Calibri"/>
              <a:cs typeface="Calibri"/>
            </a:endParaRPr>
          </a:p>
          <a:p>
            <a:r>
              <a:rPr lang="en-US" i="1" dirty="0"/>
              <a:t> </a:t>
            </a:r>
            <a:endParaRPr lang="en-US" i="1" dirty="0">
              <a:ea typeface="Calibri"/>
              <a:cs typeface="Calibri"/>
            </a:endParaRPr>
          </a:p>
          <a:p>
            <a:r>
              <a:rPr lang="en-US" i="1" dirty="0"/>
              <a:t>Similar bibasilar mild </a:t>
            </a:r>
            <a:r>
              <a:rPr lang="en-US" i="1" err="1"/>
              <a:t>groundglass</a:t>
            </a:r>
            <a:r>
              <a:rPr lang="en-US" i="1" dirty="0"/>
              <a:t> opacities could reflect atelectasis, but chronic interstitial process is not excluded. Consider </a:t>
            </a:r>
            <a:r>
              <a:rPr lang="en-US" i="1" err="1"/>
              <a:t>noncontrast</a:t>
            </a:r>
            <a:r>
              <a:rPr lang="en-US" i="1" dirty="0"/>
              <a:t> chest CT to further evaluate if of continued clinical concern.</a:t>
            </a:r>
            <a:endParaRPr lang="en-US" i="1" dirty="0">
              <a:ea typeface="Calibri"/>
              <a:cs typeface="Calibri"/>
            </a:endParaRPr>
          </a:p>
          <a:p>
            <a:r>
              <a:rPr lang="en-US" i="1" dirty="0"/>
              <a:t> </a:t>
            </a:r>
            <a:endParaRPr lang="en-US" i="1" dirty="0">
              <a:ea typeface="Calibri"/>
              <a:cs typeface="Calibri"/>
            </a:endParaRPr>
          </a:p>
          <a:p>
            <a:r>
              <a:rPr lang="en-US" i="1" dirty="0">
                <a:ea typeface="Calibri"/>
                <a:cs typeface="Calibri"/>
              </a:rPr>
              <a:t>References a CXR from about 1.5y prior which showed </a:t>
            </a:r>
            <a:r>
              <a:rPr lang="en-US" i="1" dirty="0"/>
              <a:t>bibasilar subsegmental atelectasis. It had been ordered during an ED visit for an episode of acute chest pressure and palpitations. She had had atrial flutter which self-resolved.</a:t>
            </a:r>
            <a:endParaRPr lang="en-US" i="1" dirty="0">
              <a:ea typeface="Calibri"/>
              <a:cs typeface="Calibri"/>
            </a:endParaRPr>
          </a:p>
          <a:p>
            <a:r>
              <a:rPr lang="en-US" i="1" dirty="0"/>
              <a:t> </a:t>
            </a:r>
            <a:endParaRPr lang="en-US" i="1" dirty="0">
              <a:ea typeface="Calibri"/>
              <a:cs typeface="Calibri"/>
            </a:endParaRPr>
          </a:p>
          <a:p>
            <a:endParaRPr lang="en-US" i="1" dirty="0">
              <a:ea typeface="Calibri"/>
              <a:cs typeface="Calibri"/>
            </a:endParaRPr>
          </a:p>
          <a:p>
            <a:endParaRPr lang="en-US" i="1" dirty="0">
              <a:ea typeface="Calibri"/>
              <a:cs typeface="Calibri"/>
            </a:endParaRPr>
          </a:p>
          <a:p>
            <a:endParaRPr lang="en-US" i="1"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rPr lang="en-US"/>
              <a:t>12</a:t>
            </a:fld>
            <a:endParaRPr lang="en-US"/>
          </a:p>
        </p:txBody>
      </p:sp>
    </p:spTree>
    <p:extLst>
      <p:ext uri="{BB962C8B-B14F-4D97-AF65-F5344CB8AC3E}">
        <p14:creationId xmlns:p14="http://schemas.microsoft.com/office/powerpoint/2010/main" val="246602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Muscle biopsy was not felt diagnostically necessary.</a:t>
            </a:r>
          </a:p>
          <a:p>
            <a:r>
              <a:rPr lang="en-US" dirty="0">
                <a:ea typeface="Calibri"/>
                <a:cs typeface="Calibri"/>
              </a:rPr>
              <a:t>Prednisone 20mg daily x30 days, then 15mg daily x30 days,  then 10mg until follow up (traveling)</a:t>
            </a:r>
          </a:p>
          <a:p>
            <a:r>
              <a:rPr lang="en-US" dirty="0">
                <a:ea typeface="Calibri"/>
                <a:cs typeface="Calibri"/>
              </a:rPr>
              <a:t>In a follow up call </a:t>
            </a:r>
            <a:r>
              <a:rPr lang="en-US" i="1" dirty="0">
                <a:ea typeface="Calibri"/>
                <a:cs typeface="Calibri"/>
              </a:rPr>
              <a:t>her strength was improving </a:t>
            </a:r>
            <a:r>
              <a:rPr lang="en-US" dirty="0">
                <a:ea typeface="Calibri"/>
                <a:cs typeface="Calibri"/>
              </a:rPr>
              <a:t>and flaking skin on fingertips cleared up, while CK came down quite quickly.</a:t>
            </a:r>
          </a:p>
          <a:p>
            <a:r>
              <a:rPr lang="en-US" dirty="0">
                <a:ea typeface="Calibri"/>
                <a:cs typeface="Calibri"/>
              </a:rPr>
              <a:t>Her liver enzymes also improved, suggesting that at least to some degree, the elevated liver enzymes may not have been solely due to methotrexate or wine with dinner, and that rather myocyte damage was a contributor.</a:t>
            </a:r>
          </a:p>
          <a:p>
            <a:r>
              <a:rPr lang="en-US" dirty="0">
                <a:ea typeface="Calibri"/>
                <a:cs typeface="Calibri"/>
              </a:rPr>
              <a:t>We have not pursued additional malignancy screening given that Jo-1 Antibodies fall under a low risk category.</a:t>
            </a:r>
          </a:p>
        </p:txBody>
      </p:sp>
      <p:sp>
        <p:nvSpPr>
          <p:cNvPr id="4" name="Slide Number Placeholder 3"/>
          <p:cNvSpPr>
            <a:spLocks noGrp="1"/>
          </p:cNvSpPr>
          <p:nvPr>
            <p:ph type="sldNum" sz="quarter" idx="5"/>
          </p:nvPr>
        </p:nvSpPr>
        <p:spPr/>
        <p:txBody>
          <a:bodyPr/>
          <a:lstStyle/>
          <a:p>
            <a:fld id="{2899F89D-47A3-4E2C-B9A7-FCDF708EACB9}" type="slidenum">
              <a:rPr lang="en-US"/>
              <a:t>13</a:t>
            </a:fld>
            <a:endParaRPr lang="en-US"/>
          </a:p>
        </p:txBody>
      </p:sp>
    </p:spTree>
    <p:extLst>
      <p:ext uri="{BB962C8B-B14F-4D97-AF65-F5344CB8AC3E}">
        <p14:creationId xmlns:p14="http://schemas.microsoft.com/office/powerpoint/2010/main" val="2167378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case became a jumping off point for an interesting journey through myositis and PMR literature trying to understand why and how often </a:t>
            </a:r>
            <a:r>
              <a:rPr lang="en-US" dirty="0" err="1">
                <a:ea typeface="Calibri"/>
                <a:cs typeface="Calibri"/>
              </a:rPr>
              <a:t>Antisynthetase</a:t>
            </a:r>
            <a:r>
              <a:rPr lang="en-US" dirty="0">
                <a:ea typeface="Calibri"/>
                <a:cs typeface="Calibri"/>
              </a:rPr>
              <a:t> syndrome might masquerade as PMR.</a:t>
            </a:r>
            <a:endParaRPr lang="en-US" dirty="0"/>
          </a:p>
        </p:txBody>
      </p:sp>
      <p:sp>
        <p:nvSpPr>
          <p:cNvPr id="4" name="Slide Number Placeholder 3"/>
          <p:cNvSpPr>
            <a:spLocks noGrp="1"/>
          </p:cNvSpPr>
          <p:nvPr>
            <p:ph type="sldNum" sz="quarter" idx="5"/>
          </p:nvPr>
        </p:nvSpPr>
        <p:spPr/>
        <p:txBody>
          <a:bodyPr/>
          <a:lstStyle/>
          <a:p>
            <a:fld id="{2899F89D-47A3-4E2C-B9A7-FCDF708EACB9}" type="slidenum">
              <a:rPr lang="en-US"/>
              <a:t>14</a:t>
            </a:fld>
            <a:endParaRPr lang="en-US"/>
          </a:p>
        </p:txBody>
      </p:sp>
    </p:spTree>
    <p:extLst>
      <p:ext uri="{BB962C8B-B14F-4D97-AF65-F5344CB8AC3E}">
        <p14:creationId xmlns:p14="http://schemas.microsoft.com/office/powerpoint/2010/main" val="3068140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9F89D-47A3-4E2C-B9A7-FCDF708EACB9}" type="slidenum">
              <a:rPr lang="en-US"/>
              <a:t>15</a:t>
            </a:fld>
            <a:endParaRPr lang="en-US"/>
          </a:p>
        </p:txBody>
      </p:sp>
    </p:spTree>
    <p:extLst>
      <p:ext uri="{BB962C8B-B14F-4D97-AF65-F5344CB8AC3E}">
        <p14:creationId xmlns:p14="http://schemas.microsoft.com/office/powerpoint/2010/main" val="137471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 review, </a:t>
            </a:r>
            <a:r>
              <a:rPr lang="en-US" dirty="0" err="1">
                <a:ea typeface="Calibri"/>
                <a:cs typeface="Calibri"/>
              </a:rPr>
              <a:t>Antisynthetase</a:t>
            </a:r>
            <a:r>
              <a:rPr lang="en-US" dirty="0">
                <a:ea typeface="Calibri"/>
                <a:cs typeface="Calibri"/>
              </a:rPr>
              <a:t> syndrome can present with ...</a:t>
            </a:r>
          </a:p>
          <a:p>
            <a:r>
              <a:rPr lang="en-US" i="1" dirty="0">
                <a:ea typeface="Calibri"/>
                <a:cs typeface="Calibri"/>
              </a:rPr>
              <a:t>_________</a:t>
            </a:r>
            <a:endParaRPr lang="en-US" i="1" dirty="0"/>
          </a:p>
          <a:p>
            <a:r>
              <a:rPr lang="en-US" i="1" dirty="0">
                <a:hlinkClick r:id="rId3"/>
              </a:rPr>
              <a:t>Marco JL, Collins BF. Clinical manifestations and treatment of antisynthetase syndrome. Best Pract Res Clin Rheumatol. 2020;34(4):101503. doi:10.1016/j.berh.2020.101503</a:t>
            </a:r>
            <a:endParaRPr lang="en-US" i="1">
              <a:ea typeface="Calibri"/>
              <a:cs typeface="Calibri"/>
            </a:endParaRPr>
          </a:p>
          <a:p>
            <a:endParaRPr lang="en-US" i="1" dirty="0">
              <a:ea typeface="Calibri"/>
              <a:cs typeface="Calibri"/>
            </a:endParaRPr>
          </a:p>
          <a:p>
            <a:r>
              <a:rPr lang="en-US" i="1" dirty="0">
                <a:ea typeface="Calibri"/>
                <a:cs typeface="Calibri"/>
              </a:rPr>
              <a:t>"</a:t>
            </a:r>
            <a:r>
              <a:rPr lang="en-US" i="1" dirty="0">
                <a:hlinkClick r:id="rId4"/>
              </a:rPr>
              <a:t>Antisynthetase syndrome</a:t>
            </a:r>
            <a:r>
              <a:rPr lang="en-US" i="1" dirty="0"/>
              <a:t> (</a:t>
            </a:r>
            <a:r>
              <a:rPr lang="en-US" i="1" err="1"/>
              <a:t>ASyS</a:t>
            </a:r>
            <a:r>
              <a:rPr lang="en-US" i="1" dirty="0"/>
              <a:t>) is an autoimmune disease clinically manifested most often by </a:t>
            </a:r>
            <a:r>
              <a:rPr lang="en-US" i="1" dirty="0">
                <a:hlinkClick r:id="rId5"/>
              </a:rPr>
              <a:t>interstitial lung disease</a:t>
            </a:r>
            <a:r>
              <a:rPr lang="en-US" i="1" dirty="0"/>
              <a:t>, </a:t>
            </a:r>
            <a:r>
              <a:rPr lang="en-US" i="1" dirty="0">
                <a:hlinkClick r:id="rId6"/>
              </a:rPr>
              <a:t>myositis</a:t>
            </a:r>
            <a:r>
              <a:rPr lang="en-US" i="1" dirty="0"/>
              <a:t>, and arthritis. </a:t>
            </a:r>
            <a:r>
              <a:rPr lang="en-US" i="1" dirty="0">
                <a:hlinkClick r:id="rId7"/>
              </a:rPr>
              <a:t>Raynaud's syndrome</a:t>
            </a:r>
            <a:r>
              <a:rPr lang="en-US" i="1" dirty="0"/>
              <a:t>, fever, and rashes are also commonly seen. This syndrome is characterized by the highly specific presence of antibodies against various </a:t>
            </a:r>
            <a:r>
              <a:rPr lang="en-US" i="1" dirty="0">
                <a:hlinkClick r:id="rId8"/>
              </a:rPr>
              <a:t>aminoacyl transfer RNA synthetases</a:t>
            </a:r>
            <a:r>
              <a:rPr lang="en-US" i="1" dirty="0"/>
              <a:t>, including Jo-1 and others."</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There is a different aminoacyl tRNA synthetase for each amino acid, and the autoantibodies seen in </a:t>
            </a:r>
            <a:r>
              <a:rPr lang="en-US" i="1" err="1"/>
              <a:t>ASyS</a:t>
            </a:r>
            <a:r>
              <a:rPr lang="en-US" i="1" dirty="0"/>
              <a:t> each target a unique synthetase [</a:t>
            </a:r>
            <a:r>
              <a:rPr lang="en-US" i="1" dirty="0">
                <a:hlinkClick r:id="rId9"/>
              </a:rPr>
              <a:t>1</a:t>
            </a:r>
            <a:r>
              <a:rPr lang="en-US" i="1" dirty="0"/>
              <a:t>]. For example, anti-Jo-1 antibody targets histidyl-tRNA synthetase, which incorporates </a:t>
            </a:r>
            <a:r>
              <a:rPr lang="en-US" i="1" dirty="0">
                <a:hlinkClick r:id="rId10"/>
              </a:rPr>
              <a:t>histidine</a:t>
            </a:r>
            <a:r>
              <a:rPr lang="en-US" i="1" dirty="0"/>
              <a:t> into proteins, and anti-PL12 antibody targets alanyl-tRNA synthetase, which incorporates </a:t>
            </a:r>
            <a:r>
              <a:rPr lang="en-US" i="1" dirty="0">
                <a:hlinkClick r:id="rId11"/>
              </a:rPr>
              <a:t>alanine</a:t>
            </a:r>
            <a:r>
              <a:rPr lang="en-US" i="1" dirty="0"/>
              <a:t> into proteins [</a:t>
            </a:r>
            <a:r>
              <a:rPr lang="en-US" i="1" dirty="0">
                <a:hlinkClick r:id="rId9"/>
              </a:rPr>
              <a:t>1</a:t>
            </a:r>
            <a:r>
              <a:rPr lang="en-US" i="1" dirty="0"/>
              <a:t>]….</a:t>
            </a:r>
            <a:r>
              <a:rPr lang="en-US" b="1" i="1" dirty="0"/>
              <a:t>Notably, a direct pathogenic role of the </a:t>
            </a:r>
            <a:r>
              <a:rPr lang="en-US" b="1" i="1" err="1"/>
              <a:t>antisynthetase</a:t>
            </a:r>
            <a:r>
              <a:rPr lang="en-US" b="1" i="1" dirty="0"/>
              <a:t> antibodies themselves has not been identified [</a:t>
            </a:r>
            <a:r>
              <a:rPr lang="en-US" b="1" i="1" dirty="0">
                <a:hlinkClick r:id="rId12"/>
              </a:rPr>
              <a:t>2</a:t>
            </a:r>
            <a:r>
              <a:rPr lang="en-US" b="1" i="1" dirty="0"/>
              <a:t>]."</a:t>
            </a:r>
            <a:endParaRPr lang="en-US" b="1" i="1">
              <a:ea typeface="Calibri"/>
              <a:cs typeface="Calibri"/>
            </a:endParaRPr>
          </a:p>
          <a:p>
            <a:endParaRPr lang="en-US" i="1" dirty="0">
              <a:ea typeface="Calibri"/>
              <a:cs typeface="Calibri"/>
            </a:endParaRPr>
          </a:p>
          <a:p>
            <a:r>
              <a:rPr lang="en-US" i="1" dirty="0">
                <a:ea typeface="Calibri"/>
                <a:cs typeface="Calibri"/>
              </a:rPr>
              <a:t>"</a:t>
            </a:r>
            <a:r>
              <a:rPr lang="en-US" i="1" dirty="0"/>
              <a:t>In the original Bohan and Peter classification criteria for </a:t>
            </a:r>
            <a:r>
              <a:rPr lang="en-US" i="1" dirty="0">
                <a:hlinkClick r:id="rId6"/>
              </a:rPr>
              <a:t>idiopathic inflammatory myopathy</a:t>
            </a:r>
            <a:r>
              <a:rPr lang="en-US" i="1" dirty="0"/>
              <a:t> (IIM) [</a:t>
            </a:r>
            <a:r>
              <a:rPr lang="en-US" i="1" dirty="0">
                <a:hlinkClick r:id="rId13"/>
              </a:rPr>
              <a:t>9</a:t>
            </a:r>
            <a:r>
              <a:rPr lang="en-US" i="1" dirty="0"/>
              <a:t>], as well as the modern ACR/EULAR classification criteria [</a:t>
            </a:r>
            <a:r>
              <a:rPr lang="en-US" i="1" dirty="0">
                <a:hlinkClick r:id="rId14"/>
              </a:rPr>
              <a:t>10</a:t>
            </a:r>
            <a:r>
              <a:rPr lang="en-US" i="1" dirty="0"/>
              <a:t>], </a:t>
            </a:r>
            <a:r>
              <a:rPr lang="en-US" i="1" dirty="0">
                <a:hlinkClick r:id="rId4"/>
              </a:rPr>
              <a:t>ASyS</a:t>
            </a:r>
            <a:r>
              <a:rPr lang="en-US" i="1" dirty="0"/>
              <a:t> is generally categorized by clinical manifestations as either </a:t>
            </a:r>
            <a:r>
              <a:rPr lang="en-US" i="1" dirty="0">
                <a:hlinkClick r:id="rId15"/>
              </a:rPr>
              <a:t>dermatomyositis</a:t>
            </a:r>
            <a:r>
              <a:rPr lang="en-US" i="1" dirty="0"/>
              <a:t> (DM) or </a:t>
            </a:r>
            <a:r>
              <a:rPr lang="en-US" i="1" dirty="0">
                <a:hlinkClick r:id="rId16"/>
              </a:rPr>
              <a:t>polymyositis</a:t>
            </a:r>
            <a:r>
              <a:rPr lang="en-US" i="1" dirty="0"/>
              <a:t> (PM). Other authors suggest that </a:t>
            </a:r>
            <a:r>
              <a:rPr lang="en-US" b="1" i="1" dirty="0"/>
              <a:t>although clinically </a:t>
            </a:r>
            <a:r>
              <a:rPr lang="en-US" b="1" i="1" dirty="0" err="1"/>
              <a:t>ASyS</a:t>
            </a:r>
            <a:r>
              <a:rPr lang="en-US" b="1" i="1" dirty="0"/>
              <a:t> may share features with DM and PM, it has unique serological and pathological features that indicate it represents its own separate disease entity within the IIMs </a:t>
            </a:r>
            <a:r>
              <a:rPr lang="en-US" i="1" dirty="0"/>
              <a:t>[</a:t>
            </a:r>
            <a:r>
              <a:rPr lang="en-US" i="1" dirty="0">
                <a:hlinkClick r:id="rId17"/>
              </a:rPr>
              <a:t>[11]</a:t>
            </a:r>
            <a:r>
              <a:rPr lang="en-US" i="1" dirty="0"/>
              <a:t>, </a:t>
            </a:r>
            <a:r>
              <a:rPr lang="en-US" i="1" dirty="0">
                <a:hlinkClick r:id="rId18"/>
              </a:rPr>
              <a:t>[12]</a:t>
            </a:r>
            <a:r>
              <a:rPr lang="en-US" i="1" dirty="0"/>
              <a:t>, </a:t>
            </a:r>
            <a:r>
              <a:rPr lang="en-US" i="1" dirty="0">
                <a:hlinkClick r:id="rId19"/>
              </a:rPr>
              <a:t>[13]</a:t>
            </a:r>
            <a:r>
              <a:rPr lang="en-US" i="1" dirty="0"/>
              <a:t>]. We favor this approach."</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High-resolution computed tomography (HRCT) is critical in diagnosis and follow-up of patients with </a:t>
            </a:r>
            <a:r>
              <a:rPr lang="en-US" i="1" err="1"/>
              <a:t>ASyS</a:t>
            </a:r>
            <a:r>
              <a:rPr lang="en-US" i="1" dirty="0"/>
              <a:t>. It was found that 78–100% of patients with </a:t>
            </a:r>
            <a:r>
              <a:rPr lang="en-US" i="1" err="1"/>
              <a:t>ASyS</a:t>
            </a:r>
            <a:r>
              <a:rPr lang="en-US" i="1" dirty="0"/>
              <a:t>-ILD have a non-specific interstitial pneumonia (NSIP) or </a:t>
            </a:r>
            <a:r>
              <a:rPr lang="en-US" i="1" dirty="0">
                <a:hlinkClick r:id="rId20"/>
              </a:rPr>
              <a:t>organizing pneumonia</a:t>
            </a:r>
            <a:r>
              <a:rPr lang="en-US" i="1" dirty="0"/>
              <a:t> (OP) pattern on HRCT; fibrosis and honeycombing are uncommon at disease onset but may became more common with the duration of ILD and some patients have a </a:t>
            </a:r>
            <a:r>
              <a:rPr lang="en-US" i="1" dirty="0">
                <a:hlinkClick r:id="rId21"/>
              </a:rPr>
              <a:t>usual interstitial pneumonia</a:t>
            </a:r>
            <a:r>
              <a:rPr lang="en-US" i="1" dirty="0"/>
              <a:t> (UIP) pattern [</a:t>
            </a:r>
            <a:r>
              <a:rPr lang="en-US" i="1" dirty="0">
                <a:hlinkClick r:id="rId22"/>
              </a:rPr>
              <a:t>20</a:t>
            </a:r>
            <a:r>
              <a:rPr lang="en-US" i="1" dirty="0"/>
              <a:t>,</a:t>
            </a:r>
            <a:r>
              <a:rPr lang="en-US" i="1" dirty="0">
                <a:hlinkClick r:id="rId23"/>
              </a:rPr>
              <a:t>[24]</a:t>
            </a:r>
            <a:r>
              <a:rPr lang="en-US" i="1" dirty="0"/>
              <a:t>, </a:t>
            </a:r>
            <a:r>
              <a:rPr lang="en-US" i="1" dirty="0">
                <a:hlinkClick r:id="rId24"/>
              </a:rPr>
              <a:t>[25]</a:t>
            </a:r>
            <a:r>
              <a:rPr lang="en-US" i="1" dirty="0"/>
              <a:t>, </a:t>
            </a:r>
            <a:r>
              <a:rPr lang="en-US" i="1" dirty="0">
                <a:hlinkClick r:id="rId25"/>
              </a:rPr>
              <a:t>[26]</a:t>
            </a:r>
            <a:r>
              <a:rPr lang="en-US" i="1" dirty="0"/>
              <a:t>]."</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The IIM of </a:t>
            </a:r>
            <a:r>
              <a:rPr lang="en-US" i="1" dirty="0" err="1"/>
              <a:t>ASyS</a:t>
            </a:r>
            <a:r>
              <a:rPr lang="en-US" i="1" dirty="0"/>
              <a:t> is typically symptomatic, with significant weakness and </a:t>
            </a:r>
            <a:r>
              <a:rPr lang="en-US" i="1" dirty="0">
                <a:hlinkClick r:id="rId26"/>
              </a:rPr>
              <a:t>myalgias</a:t>
            </a:r>
            <a:r>
              <a:rPr lang="en-US" i="1" dirty="0"/>
              <a:t>. Proximal muscle groups are primarily affected, and the legs are often more affected than the arms or neck [</a:t>
            </a:r>
            <a:r>
              <a:rPr lang="en-US" i="1" dirty="0">
                <a:hlinkClick r:id="rId17"/>
              </a:rPr>
              <a:t>11</a:t>
            </a:r>
            <a:r>
              <a:rPr lang="en-US" i="1" dirty="0"/>
              <a:t>]. </a:t>
            </a:r>
            <a:r>
              <a:rPr lang="en-US" i="1" dirty="0">
                <a:hlinkClick r:id="rId27"/>
              </a:rPr>
              <a:t>Creatine kinase</a:t>
            </a:r>
            <a:r>
              <a:rPr lang="en-US" i="1" dirty="0"/>
              <a:t> (CK) is typically elevated. The mean peak CK was over 4000 in one </a:t>
            </a:r>
            <a:r>
              <a:rPr lang="en-US" i="1" dirty="0" err="1"/>
              <a:t>ASyS</a:t>
            </a:r>
            <a:r>
              <a:rPr lang="en-US" i="1" dirty="0"/>
              <a:t> study [</a:t>
            </a:r>
            <a:r>
              <a:rPr lang="en-US" i="1" dirty="0">
                <a:hlinkClick r:id="rId17"/>
              </a:rPr>
              <a:t>11</a:t>
            </a:r>
            <a:r>
              <a:rPr lang="en-US" i="1" dirty="0"/>
              <a:t>].</a:t>
            </a:r>
            <a:endParaRPr lang="en-US" i="1" dirty="0">
              <a:ea typeface="Calibri"/>
              <a:cs typeface="Calibri"/>
            </a:endParaRPr>
          </a:p>
          <a:p>
            <a:r>
              <a:rPr lang="en-US" i="1" dirty="0"/>
              <a:t>A subset of </a:t>
            </a:r>
            <a:r>
              <a:rPr lang="en-US" i="1" dirty="0" err="1"/>
              <a:t>ASyS</a:t>
            </a:r>
            <a:r>
              <a:rPr lang="en-US" i="1" dirty="0"/>
              <a:t> patients may lack significant signs or </a:t>
            </a:r>
            <a:r>
              <a:rPr lang="en-US" i="1" dirty="0">
                <a:hlinkClick r:id="rId28"/>
              </a:rPr>
              <a:t>symptoms</a:t>
            </a:r>
            <a:r>
              <a:rPr lang="en-US" i="1" dirty="0"/>
              <a:t> of </a:t>
            </a:r>
            <a:r>
              <a:rPr lang="en-US" i="1" dirty="0">
                <a:hlinkClick r:id="rId29"/>
              </a:rPr>
              <a:t>myopathy</a:t>
            </a:r>
            <a:r>
              <a:rPr lang="en-US" i="1" dirty="0"/>
              <a:t>, while still having abnormal CK and/or </a:t>
            </a:r>
            <a:r>
              <a:rPr lang="en-US" i="1" dirty="0">
                <a:hlinkClick r:id="rId30"/>
              </a:rPr>
              <a:t>electromyography</a:t>
            </a:r>
            <a:r>
              <a:rPr lang="en-US" i="1" dirty="0"/>
              <a:t> (EMG). These patients are termed </a:t>
            </a:r>
            <a:r>
              <a:rPr lang="en-US" i="1" dirty="0" err="1"/>
              <a:t>hypomyopathic</a:t>
            </a:r>
            <a:r>
              <a:rPr lang="en-US" i="1" dirty="0"/>
              <a:t> or amyopathic. This finding is seen in about 25% of anti-Jo-1 </a:t>
            </a:r>
            <a:r>
              <a:rPr lang="en-US" i="1" dirty="0" err="1"/>
              <a:t>ASyS</a:t>
            </a:r>
            <a:r>
              <a:rPr lang="en-US" i="1" dirty="0"/>
              <a:t> patients [</a:t>
            </a:r>
            <a:r>
              <a:rPr lang="en-US" i="1" dirty="0">
                <a:hlinkClick r:id="rId31"/>
              </a:rPr>
              <a:t>16</a:t>
            </a:r>
            <a:r>
              <a:rPr lang="en-US" i="1" dirty="0"/>
              <a:t>]."</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hlinkClick r:id="rId32"/>
              </a:rPr>
              <a:t>Polyarthralgia</a:t>
            </a:r>
            <a:r>
              <a:rPr lang="en-US" i="1" dirty="0"/>
              <a:t> and </a:t>
            </a:r>
            <a:r>
              <a:rPr lang="en-US" i="1" dirty="0">
                <a:hlinkClick r:id="rId33"/>
              </a:rPr>
              <a:t>polyarthritis</a:t>
            </a:r>
            <a:r>
              <a:rPr lang="en-US" i="1" dirty="0"/>
              <a:t> are the most common articular manifestations of </a:t>
            </a:r>
            <a:r>
              <a:rPr lang="en-US" i="1" err="1"/>
              <a:t>ASyS</a:t>
            </a:r>
            <a:r>
              <a:rPr lang="en-US" i="1" dirty="0"/>
              <a:t>, seen in 58–70% of </a:t>
            </a:r>
            <a:r>
              <a:rPr lang="en-US" i="1" err="1"/>
              <a:t>ASyS</a:t>
            </a:r>
            <a:r>
              <a:rPr lang="en-US" i="1" dirty="0"/>
              <a:t> patients [</a:t>
            </a:r>
            <a:r>
              <a:rPr lang="en-US" i="1" dirty="0">
                <a:hlinkClick r:id="rId31"/>
              </a:rPr>
              <a:t>16</a:t>
            </a:r>
            <a:r>
              <a:rPr lang="en-US" i="1" dirty="0"/>
              <a:t>,</a:t>
            </a:r>
            <a:r>
              <a:rPr lang="en-US" i="1" dirty="0">
                <a:hlinkClick r:id="rId34"/>
              </a:rPr>
              <a:t>22</a:t>
            </a:r>
            <a:r>
              <a:rPr lang="en-US" i="1" dirty="0"/>
              <a:t>,</a:t>
            </a:r>
            <a:r>
              <a:rPr lang="en-US" i="1" dirty="0">
                <a:hlinkClick r:id="rId35"/>
              </a:rPr>
              <a:t>38</a:t>
            </a:r>
            <a:r>
              <a:rPr lang="en-US" i="1" dirty="0"/>
              <a:t>]. Arthritis is more common among </a:t>
            </a:r>
            <a:r>
              <a:rPr lang="en-US" i="1" err="1"/>
              <a:t>ASyS</a:t>
            </a:r>
            <a:r>
              <a:rPr lang="en-US" i="1" dirty="0"/>
              <a:t> patients with anti-Jo-1 Ab than with the other </a:t>
            </a:r>
            <a:r>
              <a:rPr lang="en-US" i="1" err="1"/>
              <a:t>antisynthetase</a:t>
            </a:r>
            <a:r>
              <a:rPr lang="en-US" i="1" dirty="0"/>
              <a:t> antibodies, but the characteristics of arthritis tend to be similar regardless of the underlying </a:t>
            </a:r>
            <a:r>
              <a:rPr lang="en-US" i="1" err="1"/>
              <a:t>antisynthetase</a:t>
            </a:r>
            <a:r>
              <a:rPr lang="en-US" i="1" dirty="0"/>
              <a:t> antibody [</a:t>
            </a:r>
            <a:r>
              <a:rPr lang="en-US" i="1" dirty="0">
                <a:hlinkClick r:id="rId36"/>
              </a:rPr>
              <a:t>39</a:t>
            </a:r>
            <a:r>
              <a:rPr lang="en-US" i="1" dirty="0"/>
              <a:t>]. </a:t>
            </a:r>
            <a:r>
              <a:rPr lang="en-US" b="1" i="1" dirty="0"/>
              <a:t>About 70% of </a:t>
            </a:r>
            <a:r>
              <a:rPr lang="en-US" b="1" i="1" err="1"/>
              <a:t>ASyS</a:t>
            </a:r>
            <a:r>
              <a:rPr lang="en-US" b="1" i="1" dirty="0"/>
              <a:t> patients with arthritis have a symmetric polyarticular arthritis; the remaining 30% have an oligoarticular or asymmetric arthritis [</a:t>
            </a:r>
            <a:r>
              <a:rPr lang="en-US" b="1" i="1" dirty="0">
                <a:hlinkClick r:id="rId31"/>
              </a:rPr>
              <a:t>16</a:t>
            </a:r>
            <a:r>
              <a:rPr lang="en-US" b="1" i="1" dirty="0"/>
              <a:t>,</a:t>
            </a:r>
            <a:r>
              <a:rPr lang="en-US" b="1" i="1" dirty="0">
                <a:hlinkClick r:id="rId35"/>
              </a:rPr>
              <a:t>38</a:t>
            </a:r>
            <a:r>
              <a:rPr lang="en-US" b="1" i="1" dirty="0"/>
              <a:t>]. Erosions develop in 15–20% of patients with arthritis</a:t>
            </a:r>
            <a:r>
              <a:rPr lang="en-US" i="1" dirty="0"/>
              <a:t>; they are more common in patients with </a:t>
            </a:r>
            <a:r>
              <a:rPr lang="en-US" i="1" dirty="0">
                <a:hlinkClick r:id="rId37"/>
              </a:rPr>
              <a:t>rheumatoid factor</a:t>
            </a:r>
            <a:r>
              <a:rPr lang="en-US" i="1" dirty="0"/>
              <a:t> (RF) or anti-citrullinated </a:t>
            </a:r>
            <a:r>
              <a:rPr lang="en-US" i="1" dirty="0">
                <a:hlinkClick r:id="rId38"/>
              </a:rPr>
              <a:t>peptide antibody</a:t>
            </a:r>
            <a:r>
              <a:rPr lang="en-US" i="1" dirty="0"/>
              <a:t> (ACPA) and more common in patients who first presented with arthritis (rather than those who developed arthritis later in their disease course) [</a:t>
            </a:r>
            <a:r>
              <a:rPr lang="en-US" i="1" dirty="0">
                <a:hlinkClick r:id="rId31"/>
              </a:rPr>
              <a:t>16</a:t>
            </a:r>
            <a:r>
              <a:rPr lang="en-US" i="1" dirty="0"/>
              <a:t>,</a:t>
            </a:r>
            <a:r>
              <a:rPr lang="en-US" i="1" dirty="0">
                <a:hlinkClick r:id="rId35"/>
              </a:rPr>
              <a:t>38</a:t>
            </a:r>
            <a:r>
              <a:rPr lang="en-US" i="1" dirty="0"/>
              <a:t>,</a:t>
            </a:r>
            <a:r>
              <a:rPr lang="en-US" i="1" dirty="0">
                <a:hlinkClick r:id="rId39"/>
              </a:rPr>
              <a:t>40</a:t>
            </a:r>
            <a:r>
              <a:rPr lang="en-US" i="1" dirty="0"/>
              <a:t>].</a:t>
            </a:r>
            <a:endParaRPr lang="en-US" i="1" dirty="0">
              <a:ea typeface="Calibri"/>
              <a:cs typeface="Calibri"/>
            </a:endParaRPr>
          </a:p>
          <a:p>
            <a:r>
              <a:rPr lang="en-US" i="1" dirty="0"/>
              <a:t>Many </a:t>
            </a:r>
            <a:r>
              <a:rPr lang="en-US" i="1" dirty="0" err="1"/>
              <a:t>ASyS</a:t>
            </a:r>
            <a:r>
              <a:rPr lang="en-US" i="1" dirty="0"/>
              <a:t> patients who have arthritis as their presenting symptom are first diagnosed with </a:t>
            </a:r>
            <a:r>
              <a:rPr lang="en-US" i="1" dirty="0">
                <a:hlinkClick r:id="rId40"/>
              </a:rPr>
              <a:t>rheumatoid arthritis</a:t>
            </a:r>
            <a:r>
              <a:rPr lang="en-US" i="1" dirty="0"/>
              <a:t> (RA) rather than with </a:t>
            </a:r>
            <a:r>
              <a:rPr lang="en-US" i="1" dirty="0" err="1"/>
              <a:t>ASyS</a:t>
            </a:r>
            <a:r>
              <a:rPr lang="en-US" i="1" dirty="0"/>
              <a:t>. Among </a:t>
            </a:r>
            <a:r>
              <a:rPr lang="en-US" i="1" dirty="0" err="1"/>
              <a:t>ASyS</a:t>
            </a:r>
            <a:r>
              <a:rPr lang="en-US" i="1" dirty="0"/>
              <a:t> patients with arthritis, RF and ACPA are relatively common, seen in 27–31.5% and 11–13.5% of patients with active arthritis, respectively [</a:t>
            </a:r>
            <a:r>
              <a:rPr lang="en-US" i="1" dirty="0">
                <a:hlinkClick r:id="rId31"/>
              </a:rPr>
              <a:t>16</a:t>
            </a:r>
            <a:r>
              <a:rPr lang="en-US" i="1" dirty="0"/>
              <a:t>,</a:t>
            </a:r>
            <a:r>
              <a:rPr lang="en-US" i="1" dirty="0">
                <a:hlinkClick r:id="rId35"/>
              </a:rPr>
              <a:t>38</a:t>
            </a:r>
            <a:r>
              <a:rPr lang="en-US" i="1" dirty="0"/>
              <a:t>]."</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Unfortunately, patients with </a:t>
            </a:r>
            <a:r>
              <a:rPr lang="en-US" i="1" dirty="0" err="1"/>
              <a:t>ASyS</a:t>
            </a:r>
            <a:r>
              <a:rPr lang="en-US" i="1" dirty="0"/>
              <a:t>-associated arthritis often receive a delayed diagnosis: the mean time to diagnosis is 27 months in </a:t>
            </a:r>
            <a:r>
              <a:rPr lang="en-US" i="1" dirty="0" err="1"/>
              <a:t>ASyS</a:t>
            </a:r>
            <a:r>
              <a:rPr lang="en-US" i="1" dirty="0"/>
              <a:t>-associated arthritis compared to a typical 3-month time to diagnosis in RA [</a:t>
            </a:r>
            <a:r>
              <a:rPr lang="en-US" i="1" dirty="0">
                <a:hlinkClick r:id="rId41"/>
              </a:rPr>
              <a:t>43</a:t>
            </a:r>
            <a:r>
              <a:rPr lang="en-US" i="1" dirty="0"/>
              <a:t>,</a:t>
            </a:r>
            <a:r>
              <a:rPr lang="en-US" i="1" dirty="0">
                <a:hlinkClick r:id="rId42"/>
              </a:rPr>
              <a:t>44</a:t>
            </a:r>
            <a:r>
              <a:rPr lang="en-US" i="1" dirty="0"/>
              <a:t>]. One study reports a series of six </a:t>
            </a:r>
            <a:r>
              <a:rPr lang="en-US" i="1" dirty="0" err="1"/>
              <a:t>ASyS</a:t>
            </a:r>
            <a:r>
              <a:rPr lang="en-US" i="1" dirty="0"/>
              <a:t> patients who had been diagnosed with RA after presenting with a symmetric small joint polyarthritis; </a:t>
            </a:r>
            <a:r>
              <a:rPr lang="en-US" i="1" dirty="0" err="1"/>
              <a:t>ASyS</a:t>
            </a:r>
            <a:r>
              <a:rPr lang="en-US" i="1" dirty="0"/>
              <a:t> was discovered years later after myositis and/or ILD developed [</a:t>
            </a:r>
            <a:r>
              <a:rPr lang="en-US" i="1" dirty="0">
                <a:hlinkClick r:id="rId43"/>
              </a:rPr>
              <a:t>45</a:t>
            </a:r>
            <a:r>
              <a:rPr lang="en-US" i="1" dirty="0"/>
              <a:t>].</a:t>
            </a:r>
            <a:endParaRPr lang="en-US" i="1" dirty="0">
              <a:ea typeface="Calibri"/>
              <a:cs typeface="Calibri"/>
            </a:endParaRPr>
          </a:p>
          <a:p>
            <a:r>
              <a:rPr lang="en-US" i="1" dirty="0"/>
              <a:t>It is unclear whether these similarities represent a true overlap between </a:t>
            </a:r>
            <a:r>
              <a:rPr lang="en-US" i="1" dirty="0" err="1"/>
              <a:t>ASyS</a:t>
            </a:r>
            <a:r>
              <a:rPr lang="en-US" i="1" dirty="0"/>
              <a:t> and RA, or whether </a:t>
            </a:r>
            <a:r>
              <a:rPr lang="en-US" i="1" dirty="0" err="1"/>
              <a:t>ASyS</a:t>
            </a:r>
            <a:r>
              <a:rPr lang="en-US" i="1" dirty="0"/>
              <a:t> is merely a mimic of RA in some cases. Regardless, we recommend checking RF and ACPA in all patients with </a:t>
            </a:r>
            <a:r>
              <a:rPr lang="en-US" i="1" dirty="0" err="1"/>
              <a:t>ASyS</a:t>
            </a:r>
            <a:r>
              <a:rPr lang="en-US" i="1" dirty="0"/>
              <a:t> as this may predict development of arthritis and more severe articular disease. Additionally, we recommend rheumatologists consider </a:t>
            </a:r>
            <a:r>
              <a:rPr lang="en-US" i="1" dirty="0" err="1"/>
              <a:t>ASyS</a:t>
            </a:r>
            <a:r>
              <a:rPr lang="en-US" i="1" dirty="0"/>
              <a:t> in the differential for both seronegative and seropositive inflammatory arthritis, particularly when features such as lung or muscle disease, Raynaud's, or positive ANA (particularly with cytoplasmic staining) are present [</a:t>
            </a:r>
            <a:r>
              <a:rPr lang="en-US" i="1" dirty="0">
                <a:hlinkClick r:id="rId41"/>
              </a:rPr>
              <a:t>43</a:t>
            </a:r>
            <a:r>
              <a:rPr lang="en-US" i="1" dirty="0"/>
              <a:t>]."</a:t>
            </a:r>
            <a:endParaRPr lang="en-US" i="1" dirty="0">
              <a:ea typeface="Calibri"/>
              <a:cs typeface="Calibri"/>
            </a:endParaRPr>
          </a:p>
          <a:p>
            <a:endParaRPr lang="en-US" i="1" dirty="0">
              <a:ea typeface="Calibri"/>
              <a:cs typeface="Calibri"/>
            </a:endParaRPr>
          </a:p>
          <a:p>
            <a:r>
              <a:rPr lang="en-US" i="1" dirty="0"/>
              <a:t>Malignancy</a:t>
            </a:r>
            <a:endParaRPr lang="en-US" i="1" dirty="0">
              <a:ea typeface="Calibri" panose="020F0502020204030204"/>
              <a:cs typeface="Calibri" panose="020F0502020204030204"/>
            </a:endParaRPr>
          </a:p>
          <a:p>
            <a:r>
              <a:rPr lang="en-US" i="1" dirty="0"/>
              <a:t>Links between other IIMs and malignancy raise the question of whether </a:t>
            </a:r>
            <a:r>
              <a:rPr lang="en-US" i="1" dirty="0" err="1"/>
              <a:t>ASyS</a:t>
            </a:r>
            <a:r>
              <a:rPr lang="en-US" i="1" dirty="0"/>
              <a:t> may be associated with malignancy. In general, both ILD and </a:t>
            </a:r>
            <a:r>
              <a:rPr lang="en-US" i="1" dirty="0" err="1"/>
              <a:t>antisynthetase</a:t>
            </a:r>
            <a:r>
              <a:rPr lang="en-US" i="1" dirty="0"/>
              <a:t> antibodies are considered protective factors within the IIMs and are associated with fewer malignancies than seen in DM [</a:t>
            </a:r>
            <a:r>
              <a:rPr lang="en-US" i="1" dirty="0">
                <a:hlinkClick r:id="rId44"/>
              </a:rPr>
              <a:t>55</a:t>
            </a:r>
            <a:r>
              <a:rPr lang="en-US" i="1" dirty="0"/>
              <a:t>,</a:t>
            </a:r>
            <a:r>
              <a:rPr lang="en-US" i="1" dirty="0">
                <a:hlinkClick r:id="rId45"/>
              </a:rPr>
              <a:t>56</a:t>
            </a:r>
            <a:r>
              <a:rPr lang="en-US" i="1" dirty="0"/>
              <a:t>].</a:t>
            </a:r>
            <a:endParaRPr lang="en-US" i="1" dirty="0">
              <a:ea typeface="Calibri"/>
              <a:cs typeface="Calibri"/>
            </a:endParaRPr>
          </a:p>
          <a:p>
            <a:r>
              <a:rPr lang="en-US" i="1" dirty="0"/>
              <a:t>Anti-Jo-1 is the most common </a:t>
            </a:r>
            <a:r>
              <a:rPr lang="en-US" i="1" dirty="0" err="1"/>
              <a:t>antisynthetase</a:t>
            </a:r>
            <a:r>
              <a:rPr lang="en-US" i="1" dirty="0"/>
              <a:t> antibody, accounting for 60.3% of </a:t>
            </a:r>
            <a:r>
              <a:rPr lang="en-US" i="1" dirty="0" err="1"/>
              <a:t>antisynthetase</a:t>
            </a:r>
            <a:r>
              <a:rPr lang="en-US" i="1" dirty="0"/>
              <a:t> antibodies in one large study [</a:t>
            </a:r>
            <a:r>
              <a:rPr lang="en-US" i="1" dirty="0">
                <a:hlinkClick r:id="rId46"/>
              </a:rPr>
              <a:t>17</a:t>
            </a:r>
            <a:r>
              <a:rPr lang="en-US" i="1" dirty="0"/>
              <a:t>]. </a:t>
            </a:r>
            <a:r>
              <a:rPr lang="en-US" b="1" i="1" dirty="0"/>
              <a:t>In that study, anti-PL12 was seen in 17.3%, anti-PL7 in 12.3%, anti-EJ in 4.5%, anti-KS in 3%, and anti-OJ in 2.5%.</a:t>
            </a:r>
            <a:endParaRPr lang="en-US" b="1" i="1"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rPr lang="en-US"/>
              <a:t>16</a:t>
            </a:fld>
            <a:endParaRPr lang="en-US"/>
          </a:p>
        </p:txBody>
      </p:sp>
    </p:spTree>
    <p:extLst>
      <p:ext uri="{BB962C8B-B14F-4D97-AF65-F5344CB8AC3E}">
        <p14:creationId xmlns:p14="http://schemas.microsoft.com/office/powerpoint/2010/main" val="402313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Mechanics hands, as in my patient, are most frequently associated with </a:t>
            </a:r>
            <a:r>
              <a:rPr lang="en-US" dirty="0" err="1">
                <a:ea typeface="Calibri"/>
                <a:cs typeface="Calibri"/>
              </a:rPr>
              <a:t>antisynthetase</a:t>
            </a:r>
            <a:r>
              <a:rPr lang="en-US" dirty="0">
                <a:ea typeface="Calibri"/>
                <a:cs typeface="Calibri"/>
              </a:rPr>
              <a:t> syndrome and anti-Jo-1 positivity though not exclusively this Ab as you see in this table. The finding is also not unique to this disease (contact dermatitis, DM, SLE, other inflammatory myopathies, &amp; </a:t>
            </a:r>
            <a:r>
              <a:rPr lang="en-US" dirty="0" err="1">
                <a:ea typeface="Calibri"/>
                <a:cs typeface="Calibri"/>
              </a:rPr>
              <a:t>SSc</a:t>
            </a:r>
            <a:r>
              <a:rPr lang="en-US" dirty="0">
                <a:ea typeface="Calibri"/>
                <a:cs typeface="Calibri"/>
              </a:rPr>
              <a:t>). The condition is characterized by </a:t>
            </a:r>
            <a:r>
              <a:rPr lang="en-US" dirty="0"/>
              <a:t>linear keratotic papules and plaques on the lateral and palmar surfaces of the first fingers on each hand, together with pulpitis and fissures. Mechanics hands have been reported to be associated with a lower cancer risk.</a:t>
            </a:r>
            <a:endParaRPr lang="en-US" dirty="0">
              <a:ea typeface="Calibri"/>
              <a:cs typeface="Calibri"/>
            </a:endParaRPr>
          </a:p>
          <a:p>
            <a:r>
              <a:rPr lang="en-US" i="1" dirty="0">
                <a:ea typeface="Calibri"/>
                <a:cs typeface="Calibri"/>
              </a:rPr>
              <a:t>___________</a:t>
            </a:r>
          </a:p>
          <a:p>
            <a:r>
              <a:rPr lang="en-US" i="1" dirty="0">
                <a:hlinkClick r:id="rId3"/>
              </a:rPr>
              <a:t>Gusdorf L, Morruzzi C, Goetz J, Lipsker D, Sibilia J, Cribier B. Mechanics hands in patients with antisynthetase syndrome: 25 cases. Ann Dermatol Venereol. 2019;146(1):19-25. doi:10.1016/j.annder.2018.11.010</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highly specific semiology consisting of linear keratotic papules and plaques on the lateral and palmar surfaces of the first fingers on each hand, together with pulpitis and fissures."</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Importance of mechanic's hands</a:t>
            </a:r>
            <a:endParaRPr lang="en-US" i="1" dirty="0">
              <a:ea typeface="Calibri"/>
              <a:cs typeface="Calibri"/>
            </a:endParaRPr>
          </a:p>
          <a:p>
            <a:r>
              <a:rPr lang="en-US" i="1" dirty="0"/>
              <a:t>This condition is found primarily in ASS </a:t>
            </a:r>
            <a:r>
              <a:rPr lang="en-US" i="1" dirty="0">
                <a:hlinkClick r:id="rId4"/>
              </a:rPr>
              <a:t>[32]</a:t>
            </a:r>
            <a:r>
              <a:rPr lang="en-US" i="1" dirty="0"/>
              <a:t>, but also in dermatomyositis </a:t>
            </a:r>
            <a:r>
              <a:rPr lang="en-US" i="1" dirty="0">
                <a:hlinkClick r:id="rId5"/>
              </a:rPr>
              <a:t>[8]</a:t>
            </a:r>
            <a:r>
              <a:rPr lang="en-US" i="1" dirty="0"/>
              <a:t>, </a:t>
            </a:r>
            <a:r>
              <a:rPr lang="en-US" i="1" dirty="0">
                <a:hlinkClick r:id="rId6"/>
              </a:rPr>
              <a:t>[33]</a:t>
            </a:r>
            <a:r>
              <a:rPr lang="en-US" i="1" dirty="0"/>
              <a:t>, lupus erythematosus </a:t>
            </a:r>
            <a:r>
              <a:rPr lang="en-US" i="1" dirty="0">
                <a:hlinkClick r:id="rId5"/>
              </a:rPr>
              <a:t>[8]</a:t>
            </a:r>
            <a:r>
              <a:rPr lang="en-US" i="1" dirty="0"/>
              <a:t> and in other </a:t>
            </a:r>
            <a:r>
              <a:rPr lang="en-US" i="1" dirty="0">
                <a:hlinkClick r:id="rId7"/>
              </a:rPr>
              <a:t>inflammatory myopathies</a:t>
            </a:r>
            <a:r>
              <a:rPr lang="en-US" i="1" dirty="0"/>
              <a:t> and </a:t>
            </a:r>
            <a:r>
              <a:rPr lang="en-US" i="1" err="1"/>
              <a:t>connectivitis</a:t>
            </a:r>
            <a:r>
              <a:rPr lang="en-US" i="1" dirty="0"/>
              <a:t> </a:t>
            </a:r>
            <a:r>
              <a:rPr lang="en-US" i="1" dirty="0">
                <a:hlinkClick r:id="rId8"/>
              </a:rPr>
              <a:t>[30]</a:t>
            </a:r>
            <a:r>
              <a:rPr lang="en-US" i="1" dirty="0"/>
              <a:t>, </a:t>
            </a:r>
            <a:r>
              <a:rPr lang="en-US" i="1" dirty="0">
                <a:hlinkClick r:id="rId9"/>
              </a:rPr>
              <a:t>[34]</a:t>
            </a:r>
            <a:r>
              <a:rPr lang="en-US" i="1" dirty="0"/>
              <a:t>, particularly in scleroderma/polymyositis with anti-PM-</a:t>
            </a:r>
            <a:r>
              <a:rPr lang="en-US" i="1" err="1"/>
              <a:t>Scl</a:t>
            </a:r>
            <a:r>
              <a:rPr lang="en-US" i="1" dirty="0"/>
              <a:t> antibodies in the absence of ASA </a:t>
            </a:r>
            <a:r>
              <a:rPr lang="en-US" i="1" dirty="0">
                <a:hlinkClick r:id="rId10"/>
              </a:rPr>
              <a:t>[35]</a:t>
            </a:r>
            <a:r>
              <a:rPr lang="en-US" i="1" dirty="0"/>
              <a:t>. The description of mechanic's hands does not appear to vary according to the different associated diseases. In dermatomyositis, the presence of mechanic's hands appears to be associated with increased risk of diffuse interstitial lung disease </a:t>
            </a:r>
            <a:r>
              <a:rPr lang="en-US" i="1" dirty="0">
                <a:hlinkClick r:id="rId11"/>
              </a:rPr>
              <a:t>[36]</a:t>
            </a:r>
            <a:r>
              <a:rPr lang="en-US" i="1" dirty="0"/>
              <a:t>, but also with a better prognosis </a:t>
            </a:r>
            <a:r>
              <a:rPr lang="en-US" i="1" dirty="0">
                <a:hlinkClick r:id="rId12"/>
              </a:rPr>
              <a:t>[37]</a:t>
            </a:r>
            <a:r>
              <a:rPr lang="en-US" i="1" dirty="0"/>
              <a:t>, less severe muscular environment and a lower prevalence of cancer."</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The risk of cancer in the case of dermatomyositis has been clearly established </a:t>
            </a:r>
            <a:r>
              <a:rPr lang="en-US" i="1" dirty="0">
                <a:hlinkClick r:id="rId13"/>
              </a:rPr>
              <a:t>[40]</a:t>
            </a:r>
            <a:r>
              <a:rPr lang="en-US" i="1" dirty="0"/>
              <a:t> and the presence of mechanic's hands appears to be associated with lower risk </a:t>
            </a:r>
            <a:r>
              <a:rPr lang="en-US" i="1" dirty="0">
                <a:hlinkClick r:id="rId12"/>
              </a:rPr>
              <a:t>[37]</a:t>
            </a:r>
            <a:r>
              <a:rPr lang="en-US" i="1" dirty="0"/>
              <a:t>. The risk of cancer during ASS is not well known. The role of anti-Jo1 antibodies has not been elucidated: depending on different studies, anti-Jo1 antibodies have been found to be associated variously with reduced risk of cancer </a:t>
            </a:r>
            <a:r>
              <a:rPr lang="en-US" i="1" dirty="0">
                <a:hlinkClick r:id="rId14"/>
              </a:rPr>
              <a:t>[41]</a:t>
            </a:r>
            <a:r>
              <a:rPr lang="en-US" i="1" dirty="0"/>
              <a:t> or with increased risk </a:t>
            </a:r>
            <a:r>
              <a:rPr lang="en-US" i="1" dirty="0">
                <a:hlinkClick r:id="rId15"/>
              </a:rPr>
              <a:t>[42]</a:t>
            </a:r>
            <a:r>
              <a:rPr lang="en-US" i="1" dirty="0"/>
              <a:t>, or else to be devoid of any predictive value </a:t>
            </a:r>
            <a:r>
              <a:rPr lang="en-US" i="1" dirty="0">
                <a:hlinkClick r:id="rId16"/>
              </a:rPr>
              <a:t>[5]</a:t>
            </a:r>
            <a:r>
              <a:rPr lang="en-US" i="1" dirty="0"/>
              <a:t>."</a:t>
            </a:r>
            <a:endParaRPr lang="en-US" i="1"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rPr lang="en-US"/>
              <a:t>17</a:t>
            </a:fld>
            <a:endParaRPr lang="en-US"/>
          </a:p>
        </p:txBody>
      </p:sp>
    </p:spTree>
    <p:extLst>
      <p:ext uri="{BB962C8B-B14F-4D97-AF65-F5344CB8AC3E}">
        <p14:creationId xmlns:p14="http://schemas.microsoft.com/office/powerpoint/2010/main" val="213103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next question this case raised for me was that of how common it is for </a:t>
            </a:r>
            <a:r>
              <a:rPr lang="en-US" dirty="0" err="1">
                <a:ea typeface="Calibri"/>
                <a:cs typeface="Calibri"/>
              </a:rPr>
              <a:t>antisynthetase</a:t>
            </a:r>
            <a:r>
              <a:rPr lang="en-US" dirty="0">
                <a:ea typeface="Calibri"/>
                <a:cs typeface="Calibri"/>
              </a:rPr>
              <a:t> syndrome to present without the complete triad of </a:t>
            </a:r>
            <a:r>
              <a:rPr lang="en-US" dirty="0"/>
              <a:t>arthritis, myositis, and interstitial lung disease (ILD). One international, multicenter, retrospective study explored this which was the largest of its kind for this disease at the time of publication. They looked at 225 Jo-1 positive patients with a mean follow up of 80 months. They found that at the onset, 181 of the patients had incomplete </a:t>
            </a:r>
            <a:r>
              <a:rPr lang="en-US" dirty="0" err="1"/>
              <a:t>antisynthetase</a:t>
            </a:r>
            <a:r>
              <a:rPr lang="en-US" dirty="0"/>
              <a:t> syndrome, 110 of those had just one problem from the triad (isolated arthritis in 54 cases, isolated myositis in 28 cases, and isolated ILD in 28 cases).</a:t>
            </a:r>
          </a:p>
          <a:p>
            <a:endParaRPr lang="en-US" dirty="0">
              <a:ea typeface="Calibri"/>
              <a:cs typeface="Calibri"/>
            </a:endParaRPr>
          </a:p>
          <a:p>
            <a:r>
              <a:rPr lang="en-US" dirty="0">
                <a:ea typeface="Calibri"/>
                <a:cs typeface="Calibri"/>
              </a:rPr>
              <a:t>(As a sidenote, the authors make an interesting case for Jo-1 Ab testing in isolated arthritis, including in patients with RF and CCP autoantibodies and erosions on XR, which is a topic for another day.)</a:t>
            </a:r>
          </a:p>
          <a:p>
            <a:endParaRPr lang="en-US" dirty="0">
              <a:ea typeface="Calibri"/>
              <a:cs typeface="Calibri"/>
            </a:endParaRPr>
          </a:p>
          <a:p>
            <a:r>
              <a:rPr lang="en-US" dirty="0">
                <a:ea typeface="Calibri"/>
                <a:cs typeface="Calibri"/>
              </a:rPr>
              <a:t>______</a:t>
            </a:r>
          </a:p>
          <a:p>
            <a:endParaRPr lang="en-US" dirty="0"/>
          </a:p>
          <a:p>
            <a:r>
              <a:rPr lang="en-US" dirty="0"/>
              <a:t>Cavagna L, Nuño L, </a:t>
            </a:r>
            <a:r>
              <a:rPr lang="en-US" dirty="0" err="1"/>
              <a:t>Scirè</a:t>
            </a:r>
            <a:r>
              <a:rPr lang="en-US" dirty="0"/>
              <a:t> CA, et al. Clinical Spectrum Time Course in Anti Jo-1 Positive </a:t>
            </a:r>
            <a:r>
              <a:rPr lang="en-US" dirty="0" err="1"/>
              <a:t>Antisynthetase</a:t>
            </a:r>
            <a:r>
              <a:rPr lang="en-US" dirty="0"/>
              <a:t> Syndrome: Results From an International Retrospective Multicenter Study. Medicine (Baltimore). 2015;94(32):e1144. doi:10.1097/MD.0000000000001144</a:t>
            </a:r>
            <a:endParaRPr lang="en-US" dirty="0">
              <a:ea typeface="Calibri"/>
              <a:cs typeface="Calibri"/>
            </a:endParaRPr>
          </a:p>
          <a:p>
            <a:endParaRPr lang="en-US" dirty="0"/>
          </a:p>
          <a:p>
            <a:r>
              <a:rPr lang="en-US" dirty="0"/>
              <a:t>Bartoloni E, Gonzalez-Gay MA, </a:t>
            </a:r>
            <a:r>
              <a:rPr lang="en-US" dirty="0" err="1"/>
              <a:t>Scirè</a:t>
            </a:r>
            <a:r>
              <a:rPr lang="en-US" dirty="0"/>
              <a:t> C, et al. Clinical follow-up predictors of disease pattern change in anti-Jo1 positive anti-synthetase syndrome: Results from a multicenter, international and retrospective study. </a:t>
            </a:r>
            <a:r>
              <a:rPr lang="en-US" dirty="0" err="1"/>
              <a:t>Autoimmun</a:t>
            </a:r>
            <a:r>
              <a:rPr lang="en-US" dirty="0"/>
              <a:t> Rev. 2017;16(3):253-257. doi:10.1016/j.autrev.2017.01.008</a:t>
            </a:r>
            <a:endParaRPr lang="en-US" dirty="0">
              <a:ea typeface="Calibri"/>
              <a:cs typeface="Calibri"/>
            </a:endParaRPr>
          </a:p>
          <a:p>
            <a:endParaRPr lang="en-US" dirty="0">
              <a:ea typeface="Calibri"/>
              <a:cs typeface="Calibri"/>
            </a:endParaRPr>
          </a:p>
          <a:p>
            <a:r>
              <a:rPr lang="en-US" dirty="0"/>
              <a:t>Tang HS, Tang IYK, Ho RTC, et al. Clinical heterogeneity and prognostic factors of anti-synthetase syndrome: a multi-centered retrospective cohort study. Rheumatology (Oxford). Published online December 14, 2023. doi:10.1093/rheumatology/kead671</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rPr lang="en-US"/>
              <a:t>18</a:t>
            </a:fld>
            <a:endParaRPr lang="en-US"/>
          </a:p>
        </p:txBody>
      </p:sp>
    </p:spTree>
    <p:extLst>
      <p:ext uri="{BB962C8B-B14F-4D97-AF65-F5344CB8AC3E}">
        <p14:creationId xmlns:p14="http://schemas.microsoft.com/office/powerpoint/2010/main" val="243129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9F89D-47A3-4E2C-B9A7-FCDF708EACB9}" type="slidenum">
              <a:rPr lang="en-US"/>
              <a:t>19</a:t>
            </a:fld>
            <a:endParaRPr lang="en-US"/>
          </a:p>
        </p:txBody>
      </p:sp>
    </p:spTree>
    <p:extLst>
      <p:ext uri="{BB962C8B-B14F-4D97-AF65-F5344CB8AC3E}">
        <p14:creationId xmlns:p14="http://schemas.microsoft.com/office/powerpoint/2010/main" val="2608900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to the PMR literature, I also looked for reports of the incidence of ILD in patients previously diagnosed with PMR. Sambataro and colleagues published on this subject in in 2018. </a:t>
            </a:r>
            <a:r>
              <a:rPr lang="en-US" dirty="0">
                <a:ea typeface="Calibri"/>
                <a:cs typeface="Calibri"/>
              </a:rPr>
              <a:t> </a:t>
            </a:r>
          </a:p>
          <a:p>
            <a:r>
              <a:rPr lang="en-US" i="1" dirty="0">
                <a:ea typeface="Calibri"/>
                <a:cs typeface="Calibri"/>
              </a:rPr>
              <a:t>___________</a:t>
            </a:r>
          </a:p>
          <a:p>
            <a:r>
              <a:rPr lang="en-US" i="1" dirty="0"/>
              <a:t>Sambataro G, Sambataro D, Pignataro F, et al. Interstitial Lung Disease in patients with Polymyalgia Rheumatica: A case series. Respir Med Case Rep. 2018;26:126-130. Published 2018 Dec 21. doi:10.1016/j.rmcr.2018.12.014</a:t>
            </a:r>
          </a:p>
          <a:p>
            <a:endParaRPr lang="en-US" i="1" dirty="0">
              <a:ea typeface="Calibri"/>
              <a:cs typeface="Calibri"/>
            </a:endParaRPr>
          </a:p>
          <a:p>
            <a:r>
              <a:rPr lang="en-US" i="1" dirty="0">
                <a:ea typeface="Calibri"/>
                <a:cs typeface="Calibri"/>
              </a:rPr>
              <a:t>Picture is University of Catania</a:t>
            </a:r>
          </a:p>
        </p:txBody>
      </p:sp>
      <p:sp>
        <p:nvSpPr>
          <p:cNvPr id="4" name="Slide Number Placeholder 3"/>
          <p:cNvSpPr>
            <a:spLocks noGrp="1"/>
          </p:cNvSpPr>
          <p:nvPr>
            <p:ph type="sldNum" sz="quarter" idx="5"/>
          </p:nvPr>
        </p:nvSpPr>
        <p:spPr/>
        <p:txBody>
          <a:bodyPr/>
          <a:lstStyle/>
          <a:p>
            <a:fld id="{2899F89D-47A3-4E2C-B9A7-FCDF708EACB9}" type="slidenum">
              <a:t>20</a:t>
            </a:fld>
            <a:endParaRPr lang="en-US"/>
          </a:p>
        </p:txBody>
      </p:sp>
    </p:spTree>
    <p:extLst>
      <p:ext uri="{BB962C8B-B14F-4D97-AF65-F5344CB8AC3E}">
        <p14:creationId xmlns:p14="http://schemas.microsoft.com/office/powerpoint/2010/main" val="208877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 was struck by the case I am going to present today in part because it underscores a core part of the experience of being a first year fellow: the transfer of care. Though truly every day we are all picking up the care of patients who have started their diagnostic and treatment journeys before meeting us, whether with their PCPs or rheumatologists from out of state or out of network. These transitions can be challenging for a few reasons, including that the patient before us today is not the same as they were before; perhaps he or she is now on treatment, or the disease has continued to evolve, or both.</a:t>
            </a:r>
          </a:p>
        </p:txBody>
      </p:sp>
      <p:sp>
        <p:nvSpPr>
          <p:cNvPr id="4" name="Slide Number Placeholder 3"/>
          <p:cNvSpPr>
            <a:spLocks noGrp="1"/>
          </p:cNvSpPr>
          <p:nvPr>
            <p:ph type="sldNum" sz="quarter" idx="5"/>
          </p:nvPr>
        </p:nvSpPr>
        <p:spPr/>
        <p:txBody>
          <a:bodyPr/>
          <a:lstStyle/>
          <a:p>
            <a:fld id="{2899F89D-47A3-4E2C-B9A7-FCDF708EACB9}" type="slidenum">
              <a:rPr lang="en-US"/>
              <a:t>3</a:t>
            </a:fld>
            <a:endParaRPr lang="en-US"/>
          </a:p>
        </p:txBody>
      </p:sp>
    </p:spTree>
    <p:extLst>
      <p:ext uri="{BB962C8B-B14F-4D97-AF65-F5344CB8AC3E}">
        <p14:creationId xmlns:p14="http://schemas.microsoft.com/office/powerpoint/2010/main" val="3833067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While true muscle weakness is what had prompted us to reconsider the diagnosis of PMR, had someone incidentally discovered her NSIP, that could itself has easily prompted the re-broadened differential.</a:t>
            </a:r>
          </a:p>
          <a:p>
            <a:endParaRPr lang="en-US" dirty="0">
              <a:ea typeface="Calibri"/>
              <a:cs typeface="Calibri"/>
            </a:endParaRPr>
          </a:p>
          <a:p>
            <a:r>
              <a:rPr lang="en-US" dirty="0">
                <a:ea typeface="Calibri"/>
                <a:cs typeface="Calibri"/>
              </a:rPr>
              <a:t>_______</a:t>
            </a:r>
            <a:endParaRPr lang="en-US" i="1" dirty="0">
              <a:ea typeface="Calibri"/>
              <a:cs typeface="Calibri"/>
            </a:endParaRPr>
          </a:p>
          <a:p>
            <a:r>
              <a:rPr lang="en-US" i="1" dirty="0"/>
              <a:t>Sambataro G, Sambataro D, Pignataro F, et al. Interstitial Lung Disease in patients with Polymyalgia Rheumatica: A case series. Respir Med Case Rep. 2018;26:126-130. Published 2018 Dec 21. doi:10.1016/j.rmcr.2018.12.014</a:t>
            </a:r>
            <a:endParaRPr lang="en-US" i="1">
              <a:ea typeface="Calibri"/>
              <a:cs typeface="Calibri"/>
            </a:endParaRPr>
          </a:p>
          <a:p>
            <a:endParaRPr lang="en-US" i="1" dirty="0">
              <a:ea typeface="Calibri"/>
              <a:cs typeface="Calibri"/>
            </a:endParaRPr>
          </a:p>
          <a:p>
            <a:pPr marL="171450" indent="-171450">
              <a:lnSpc>
                <a:spcPct val="110000"/>
              </a:lnSpc>
              <a:spcBef>
                <a:spcPts val="1000"/>
              </a:spcBef>
              <a:spcAft>
                <a:spcPts val="800"/>
              </a:spcAft>
              <a:buFont typeface="Arial"/>
              <a:buChar char="•"/>
            </a:pPr>
            <a:r>
              <a:rPr lang="en-US" dirty="0"/>
              <a:t>Symptom timeline</a:t>
            </a:r>
            <a:endParaRPr lang="en-US" dirty="0">
              <a:ea typeface="Calibri"/>
              <a:cs typeface="Calibri"/>
            </a:endParaRPr>
          </a:p>
          <a:p>
            <a:pPr marL="628650" lvl="1" indent="-171450">
              <a:lnSpc>
                <a:spcPct val="110000"/>
              </a:lnSpc>
              <a:spcBef>
                <a:spcPts val="500"/>
              </a:spcBef>
              <a:spcAft>
                <a:spcPts val="800"/>
              </a:spcAft>
              <a:buFont typeface="Courier New,monospace"/>
              <a:buChar char="o"/>
            </a:pPr>
            <a:r>
              <a:rPr lang="en-US" dirty="0"/>
              <a:t>2 had had stiffness before respiratory symptoms (RA and </a:t>
            </a:r>
            <a:r>
              <a:rPr lang="en-US" dirty="0" err="1"/>
              <a:t>SjS</a:t>
            </a:r>
            <a:r>
              <a:rPr lang="en-US" dirty="0"/>
              <a:t>)</a:t>
            </a:r>
          </a:p>
          <a:p>
            <a:pPr marL="628650" lvl="1" indent="-171450">
              <a:lnSpc>
                <a:spcPct val="110000"/>
              </a:lnSpc>
              <a:spcBef>
                <a:spcPts val="500"/>
              </a:spcBef>
              <a:spcAft>
                <a:spcPts val="800"/>
              </a:spcAft>
              <a:buFont typeface="Courier New,monospace"/>
              <a:buChar char="o"/>
            </a:pPr>
            <a:endParaRPr lang="en-US" dirty="0">
              <a:ea typeface="Calibri" panose="020F0502020204030204"/>
              <a:cs typeface="Calibri" panose="020F0502020204030204"/>
            </a:endParaRPr>
          </a:p>
          <a:p>
            <a:pPr marL="628650" lvl="1" indent="-171450">
              <a:lnSpc>
                <a:spcPct val="110000"/>
              </a:lnSpc>
              <a:spcBef>
                <a:spcPts val="500"/>
              </a:spcBef>
              <a:spcAft>
                <a:spcPts val="800"/>
              </a:spcAft>
              <a:buFont typeface="Courier New,monospace"/>
              <a:buChar char="o"/>
            </a:pPr>
            <a:r>
              <a:rPr lang="en-US">
                <a:ea typeface="Calibri" panose="020F0502020204030204"/>
                <a:cs typeface="Calibri" panose="020F0502020204030204"/>
              </a:rPr>
              <a:t>Image: </a:t>
            </a:r>
            <a:r>
              <a:rPr lang="en-US" dirty="0"/>
              <a:t>https://www.hss.edu/conditions_steroid-side-effects-how-to-reduce-corticosteroid-side-effects.asp</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899F89D-47A3-4E2C-B9A7-FCDF708EACB9}" type="slidenum">
              <a:t>21</a:t>
            </a:fld>
            <a:endParaRPr lang="en-US"/>
          </a:p>
        </p:txBody>
      </p:sp>
    </p:spTree>
    <p:extLst>
      <p:ext uri="{BB962C8B-B14F-4D97-AF65-F5344CB8AC3E}">
        <p14:creationId xmlns:p14="http://schemas.microsoft.com/office/powerpoint/2010/main" val="1111925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patient differed from mine in several ways, including that she had Mi2 antibodies</a:t>
            </a:r>
          </a:p>
        </p:txBody>
      </p:sp>
      <p:sp>
        <p:nvSpPr>
          <p:cNvPr id="4" name="Slide Number Placeholder 3"/>
          <p:cNvSpPr>
            <a:spLocks noGrp="1"/>
          </p:cNvSpPr>
          <p:nvPr>
            <p:ph type="sldNum" sz="quarter" idx="5"/>
          </p:nvPr>
        </p:nvSpPr>
        <p:spPr/>
        <p:txBody>
          <a:bodyPr/>
          <a:lstStyle/>
          <a:p>
            <a:fld id="{2899F89D-47A3-4E2C-B9A7-FCDF708EACB9}" type="slidenum">
              <a:rPr lang="en-US"/>
              <a:t>22</a:t>
            </a:fld>
            <a:endParaRPr lang="en-US"/>
          </a:p>
        </p:txBody>
      </p:sp>
    </p:spTree>
    <p:extLst>
      <p:ext uri="{BB962C8B-B14F-4D97-AF65-F5344CB8AC3E}">
        <p14:creationId xmlns:p14="http://schemas.microsoft.com/office/powerpoint/2010/main" val="2758669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key takeaway is the reminder that PMR, which feels like a straightforward clinical diagnosis which can be made in primary care, is actually not always straightforward. In fact, 8-28% of patients are reclassified... even as in this case when they presented with the typical clinical syndrome: abrupt onset of pain in the shoulders and hips, which can spread down the limbs, sometimes with peripheral arthritis of the wrists or knees and prolonged morning stiffness and elevated inflammatory markers. (Though in a small number of cases (&lt;5%) inflammatory markers can be normal.) </a:t>
            </a:r>
          </a:p>
          <a:p>
            <a:r>
              <a:rPr lang="en-US" i="1" dirty="0">
                <a:ea typeface="Calibri"/>
                <a:cs typeface="Calibri"/>
              </a:rPr>
              <a:t>_________</a:t>
            </a:r>
          </a:p>
          <a:p>
            <a:r>
              <a:rPr lang="en-US" i="1" dirty="0">
                <a:hlinkClick r:id="rId3"/>
              </a:rPr>
              <a:t>Camellino D, Giusti A, Girasole G, Bianchi G, Dejaco C. Pathogenesis, Diagnosis and Management of Polymyalgia Rheumatica. Drugs Aging. 2019;36(11):1015-1026. doi:10.1007/s40266-019-00705-5</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The diagnosis of polymyalgia rheumatica is usually based on clinical presentation and increase of inflammatory markers. There are no pathognomonic findings that can confirm the diagnosis. "</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The typical presentation of PMR consists of pain in the shoulders and in the hips, often spreading to the arms and limbs [</a:t>
            </a:r>
            <a:r>
              <a:rPr lang="en-US" i="1" dirty="0">
                <a:hlinkClick r:id="rId4"/>
              </a:rPr>
              <a:t>1</a:t>
            </a:r>
            <a:r>
              <a:rPr lang="en-US" i="1" dirty="0"/>
              <a:t>]. Pain can develop abruptly or progressively during the course of weeks. It is typically more intense during the night and in the first part of the day, and is associated with prolonged morning stiffness. Patients often report malaise, fever and weight loss. Peripheral arthritis, especially at the level of the wrist and the knee, can be present [</a:t>
            </a:r>
            <a:r>
              <a:rPr lang="en-US" i="1" dirty="0">
                <a:hlinkClick r:id="rId5"/>
              </a:rPr>
              <a:t>9</a:t>
            </a:r>
            <a:r>
              <a:rPr lang="en-US" i="1" dirty="0"/>
              <a:t>, </a:t>
            </a:r>
            <a:r>
              <a:rPr lang="en-US" i="1" dirty="0">
                <a:hlinkClick r:id="rId6"/>
              </a:rPr>
              <a:t>10</a:t>
            </a:r>
            <a:r>
              <a:rPr lang="en-US" i="1" dirty="0"/>
              <a:t>]. "</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The diagnosis of PMR is usually based on clinical presentation, namely pain and stiffness in the neck, shoulder and pelvic girdles, associated with prolonged morning stiffness and increased ESR and CRP."</a:t>
            </a:r>
            <a:endParaRPr lang="en-US" i="1" dirty="0">
              <a:ea typeface="Calibri"/>
              <a:cs typeface="Calibri"/>
            </a:endParaRPr>
          </a:p>
          <a:p>
            <a:endParaRPr lang="en-US" i="1" dirty="0">
              <a:ea typeface="Calibri"/>
              <a:cs typeface="Calibri"/>
            </a:endParaRPr>
          </a:p>
          <a:p>
            <a:r>
              <a:rPr lang="en-US" i="1" dirty="0">
                <a:ea typeface="Calibri"/>
                <a:cs typeface="Calibri"/>
              </a:rPr>
              <a:t>"</a:t>
            </a:r>
            <a:r>
              <a:rPr lang="en-US" i="1" dirty="0"/>
              <a:t>There are no laboratory tests that confirm the diagnosis of PMR and, even in </a:t>
            </a:r>
            <a:r>
              <a:rPr lang="en-US" i="1" err="1"/>
              <a:t>specialised</a:t>
            </a:r>
            <a:r>
              <a:rPr lang="en-US" i="1" dirty="0"/>
              <a:t> </a:t>
            </a:r>
            <a:r>
              <a:rPr lang="en-US" i="1" err="1"/>
              <a:t>centres</a:t>
            </a:r>
            <a:r>
              <a:rPr lang="en-US" i="1" dirty="0"/>
              <a:t>, 8–28% of patients have to be re-classified with another disease during follow-up [</a:t>
            </a:r>
            <a:r>
              <a:rPr lang="en-US" i="1" dirty="0">
                <a:hlinkClick r:id="rId7"/>
              </a:rPr>
              <a:t>51</a:t>
            </a:r>
            <a:r>
              <a:rPr lang="en-US" i="1" dirty="0"/>
              <a:t>, </a:t>
            </a:r>
            <a:r>
              <a:rPr lang="en-US" i="1" dirty="0">
                <a:hlinkClick r:id="rId8"/>
              </a:rPr>
              <a:t>52</a:t>
            </a:r>
            <a:r>
              <a:rPr lang="en-US" i="1" dirty="0"/>
              <a:t>]. The primary differential diagnosis of PMR consists of elderly-onset RA, which might present with girdle pain and, if rheumatoid factor (RF) and anti-citrullinated peptide antibodies (ACPA) are absent, the correct diagnosis is often made only during follow-up."</a:t>
            </a:r>
            <a:endParaRPr lang="en-US" i="1" dirty="0">
              <a:ea typeface="Calibri"/>
              <a:cs typeface="Calibri"/>
            </a:endParaRPr>
          </a:p>
          <a:p>
            <a:endParaRPr lang="en-US">
              <a:ea typeface="Calibri"/>
              <a:cs typeface="Calibri"/>
            </a:endParaRPr>
          </a:p>
          <a:p>
            <a:r>
              <a:rPr lang="en-US" dirty="0">
                <a:ea typeface="Calibri"/>
                <a:cs typeface="Calibri"/>
              </a:rPr>
              <a:t>&amp;</a:t>
            </a:r>
            <a:r>
              <a:rPr lang="en-US" dirty="0"/>
              <a:t>Matteson EL, </a:t>
            </a:r>
            <a:r>
              <a:rPr lang="en-US" dirty="0" err="1"/>
              <a:t>Dejaco</a:t>
            </a:r>
            <a:r>
              <a:rPr lang="en-US" dirty="0"/>
              <a:t> C. Polymyalgia Rheumatica. </a:t>
            </a:r>
            <a:r>
              <a:rPr lang="en-US" i="1" dirty="0"/>
              <a:t>Ann Intern Med</a:t>
            </a:r>
            <a:r>
              <a:rPr lang="en-US" dirty="0"/>
              <a:t>. 2017;166(9):ITC65-ITC80. doi:10.7326/AITC201705020</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t>23</a:t>
            </a:fld>
            <a:endParaRPr lang="en-US"/>
          </a:p>
        </p:txBody>
      </p:sp>
    </p:spTree>
    <p:extLst>
      <p:ext uri="{BB962C8B-B14F-4D97-AF65-F5344CB8AC3E}">
        <p14:creationId xmlns:p14="http://schemas.microsoft.com/office/powerpoint/2010/main" val="1832301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just one published compilation of the PMR </a:t>
            </a:r>
            <a:r>
              <a:rPr lang="en-US" dirty="0" err="1">
                <a:ea typeface="Calibri"/>
                <a:cs typeface="Calibri"/>
              </a:rPr>
              <a:t>ddx</a:t>
            </a:r>
            <a:r>
              <a:rPr lang="en-US" dirty="0">
                <a:ea typeface="Calibri"/>
                <a:cs typeface="Calibri"/>
              </a:rPr>
              <a:t>. Elderly-onset RA,</a:t>
            </a:r>
            <a:r>
              <a:rPr lang="en-US" dirty="0"/>
              <a:t> which if RF and ACPA are negative, is typically only diagnosed in follow up. But there are quite a few other conditions to be considered in the appropriate contexts, including the inflammatory myopathies.</a:t>
            </a:r>
          </a:p>
          <a:p>
            <a:endParaRPr lang="en-US" dirty="0">
              <a:ea typeface="Calibri"/>
              <a:cs typeface="Calibri"/>
            </a:endParaRPr>
          </a:p>
          <a:p>
            <a:endParaRPr lang="en-US" dirty="0">
              <a:ea typeface="Calibri"/>
              <a:cs typeface="Calibri"/>
            </a:endParaRPr>
          </a:p>
          <a:p>
            <a:r>
              <a:rPr lang="en-US" i="1" dirty="0">
                <a:ea typeface="Calibri"/>
                <a:cs typeface="Calibri"/>
              </a:rPr>
              <a:t>_________</a:t>
            </a:r>
            <a:endParaRPr lang="en-US" dirty="0"/>
          </a:p>
          <a:p>
            <a:r>
              <a:rPr lang="en-US" dirty="0"/>
              <a:t>Matteson EL, </a:t>
            </a:r>
            <a:r>
              <a:rPr lang="en-US" dirty="0" err="1"/>
              <a:t>Dejaco</a:t>
            </a:r>
            <a:r>
              <a:rPr lang="en-US" dirty="0"/>
              <a:t> C. Polymyalgia Rheumatica. </a:t>
            </a:r>
            <a:r>
              <a:rPr lang="en-US" i="1" dirty="0"/>
              <a:t>Ann Intern Med</a:t>
            </a:r>
            <a:r>
              <a:rPr lang="en-US" dirty="0"/>
              <a:t>. 2017;166(9):ITC65-ITC80. doi:10.7326/AITC201705020</a:t>
            </a:r>
            <a:endParaRPr lang="en-US" dirty="0">
              <a:ea typeface="Calibri"/>
              <a:cs typeface="Calibri"/>
            </a:endParaRPr>
          </a:p>
          <a:p>
            <a:endParaRPr lang="en-US" i="1"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t>24</a:t>
            </a:fld>
            <a:endParaRPr lang="en-US"/>
          </a:p>
        </p:txBody>
      </p:sp>
    </p:spTree>
    <p:extLst>
      <p:ext uri="{BB962C8B-B14F-4D97-AF65-F5344CB8AC3E}">
        <p14:creationId xmlns:p14="http://schemas.microsoft.com/office/powerpoint/2010/main" val="2190510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Accordingly, the 2015 EULAR/ACR guidelines for PMR management recommend an additional workup which would capture common alternate diagnoses. And among the additional workup to consider is CK, which I find myself reaching for more often. </a:t>
            </a:r>
          </a:p>
          <a:p>
            <a:endParaRPr lang="en-US" dirty="0">
              <a:ea typeface="Calibri"/>
              <a:cs typeface="Calibri"/>
            </a:endParaRPr>
          </a:p>
          <a:p>
            <a:r>
              <a:rPr lang="en-US" dirty="0">
                <a:ea typeface="Calibri"/>
                <a:cs typeface="Calibri"/>
              </a:rPr>
              <a:t>_______________</a:t>
            </a:r>
          </a:p>
          <a:p>
            <a:r>
              <a:rPr lang="en-US" dirty="0">
                <a:ea typeface="Calibri"/>
                <a:cs typeface="Calibri"/>
                <a:hlinkClick r:id="rId3"/>
              </a:rPr>
              <a:t>https://rheumatology.org/polymyalgia-rheumatica-guideline</a:t>
            </a:r>
            <a:r>
              <a:rPr lang="en-US" dirty="0">
                <a:ea typeface="Calibri"/>
                <a:cs typeface="Calibri"/>
              </a:rPr>
              <a:t> </a:t>
            </a:r>
            <a:r>
              <a:rPr lang="en-US" dirty="0" err="1"/>
              <a:t>Dejaco</a:t>
            </a:r>
            <a:r>
              <a:rPr lang="en-US" dirty="0"/>
              <a:t> C, Singh YP, Perel P, Hutchings A, </a:t>
            </a:r>
            <a:r>
              <a:rPr lang="en-US" dirty="0" err="1"/>
              <a:t>Camellino</a:t>
            </a:r>
            <a:r>
              <a:rPr lang="en-US" dirty="0"/>
              <a:t> D, Mackie S, Abril A, Bachta A, Balint P, Barraclough K, Bianconi L, Buttgereit F, Carsons S, Ching D, Cid M, Cimmino M, Diamantopoulos A, Docken W, </a:t>
            </a:r>
            <a:r>
              <a:rPr lang="en-US" dirty="0" err="1"/>
              <a:t>Duftner</a:t>
            </a:r>
            <a:r>
              <a:rPr lang="en-US" dirty="0"/>
              <a:t> C, Fashanu B, Gilbert K, Hildreth P, Hollywood J, Jayne D, Lima M, Maharaj A, Mallen C, Martinez-Taboada V, Maz M, Merry S, Miller J, Mori S, Neill L, Nordborg E, Nott J, Padbury H, Pease C, </a:t>
            </a:r>
            <a:r>
              <a:rPr lang="en-US" dirty="0" err="1"/>
              <a:t>Salvarani</a:t>
            </a:r>
            <a:r>
              <a:rPr lang="en-US" dirty="0"/>
              <a:t> C, Schirmer M, Schmidt W, </a:t>
            </a:r>
            <a:r>
              <a:rPr lang="en-US" dirty="0" err="1"/>
              <a:t>Spiera</a:t>
            </a:r>
            <a:r>
              <a:rPr lang="en-US" dirty="0"/>
              <a:t> R, </a:t>
            </a:r>
            <a:r>
              <a:rPr lang="en-US" dirty="0" err="1"/>
              <a:t>Tronnier</a:t>
            </a:r>
            <a:r>
              <a:rPr lang="en-US" dirty="0"/>
              <a:t> D, Wagner A, Whitlock M, Matteson EL, Dasgupta B; European League Against Rheumatism; American College of Rheumatology. 2015 recommendations for the management of polymyalgia rheumatica: a European League Against Rheumatism/American College of Rheumatology collaborative initiative. Arthritis </a:t>
            </a:r>
            <a:r>
              <a:rPr lang="en-US" dirty="0" err="1"/>
              <a:t>Rheumatol</a:t>
            </a:r>
            <a:r>
              <a:rPr lang="en-US" dirty="0"/>
              <a:t>. 2015 Oct;67(10):2569-80. </a:t>
            </a:r>
            <a:r>
              <a:rPr lang="en-US" dirty="0" err="1"/>
              <a:t>doi</a:t>
            </a:r>
            <a:r>
              <a:rPr lang="en-US" dirty="0"/>
              <a:t>: 10.1002/art.39333. PMID: 26352874.</a:t>
            </a:r>
            <a:endParaRPr lang="en-US" dirty="0">
              <a:ea typeface="Calibri"/>
              <a:cs typeface="Calibri"/>
            </a:endParaRPr>
          </a:p>
          <a:p>
            <a:endParaRPr lang="en-US"/>
          </a:p>
          <a:p>
            <a:r>
              <a:rPr lang="en-US" dirty="0"/>
              <a:t>Box 1. Summary of the 2015 European League Against Rheumatism (EULAR)/American College of Rheumatology (ACR) recommendations</a:t>
            </a:r>
            <a:endParaRPr lang="en-US" dirty="0">
              <a:ea typeface="Calibri"/>
              <a:cs typeface="Calibri"/>
            </a:endParaRPr>
          </a:p>
          <a:p>
            <a:r>
              <a:rPr lang="en-US" dirty="0"/>
              <a:t>for the management of polymyalgia rheumatica (PMR)</a:t>
            </a:r>
            <a:endParaRPr lang="en-US" dirty="0">
              <a:ea typeface="Calibri"/>
              <a:cs typeface="Calibri"/>
            </a:endParaRPr>
          </a:p>
          <a:p>
            <a:r>
              <a:rPr lang="en-US" dirty="0"/>
              <a:t>Target population:</a:t>
            </a:r>
            <a:endParaRPr lang="en-US" dirty="0">
              <a:ea typeface="Calibri"/>
              <a:cs typeface="Calibri"/>
            </a:endParaRPr>
          </a:p>
          <a:p>
            <a:r>
              <a:rPr lang="en-US" dirty="0"/>
              <a:t>Patients with PMR based on clinician diagnosis which may be supported by currently available diagnostic or classification criteria (3,4,7–11).</a:t>
            </a:r>
            <a:endParaRPr lang="en-US" dirty="0">
              <a:ea typeface="Calibri"/>
              <a:cs typeface="Calibri"/>
            </a:endParaRPr>
          </a:p>
          <a:p>
            <a:r>
              <a:rPr lang="en-US" dirty="0"/>
              <a:t>Overarching principles for the management of PMR:</a:t>
            </a:r>
            <a:endParaRPr lang="en-US" dirty="0">
              <a:ea typeface="Calibri"/>
              <a:cs typeface="Calibri"/>
            </a:endParaRPr>
          </a:p>
          <a:p>
            <a:r>
              <a:rPr lang="en-US" dirty="0"/>
              <a:t>A. Adoption of a safe and specific approach to ascertain the PMR case definition. The clinical evaluation should be directed toward exclusion of </a:t>
            </a:r>
            <a:r>
              <a:rPr lang="en-US" dirty="0" err="1"/>
              <a:t>rele</a:t>
            </a:r>
            <a:r>
              <a:rPr lang="en-US" dirty="0"/>
              <a:t>-</a:t>
            </a:r>
            <a:endParaRPr lang="en-US" dirty="0">
              <a:ea typeface="Calibri"/>
              <a:cs typeface="Calibri"/>
            </a:endParaRPr>
          </a:p>
          <a:p>
            <a:r>
              <a:rPr lang="en-US" dirty="0" err="1"/>
              <a:t>vant</a:t>
            </a:r>
            <a:r>
              <a:rPr lang="en-US" dirty="0"/>
              <a:t> mimicking (</a:t>
            </a:r>
            <a:r>
              <a:rPr lang="en-US" dirty="0" err="1"/>
              <a:t>eg</a:t>
            </a:r>
            <a:r>
              <a:rPr lang="en-US" dirty="0"/>
              <a:t>, non-inflammatory, inflammatory (such as giant cell arteritis or rheumatoid arthritis), drug-induced, endocrine, infective and neo-</a:t>
            </a:r>
            <a:endParaRPr lang="en-US" dirty="0">
              <a:ea typeface="Calibri"/>
              <a:cs typeface="Calibri"/>
            </a:endParaRPr>
          </a:p>
          <a:p>
            <a:r>
              <a:rPr lang="en-US" dirty="0"/>
              <a:t>plastic) conditions.</a:t>
            </a:r>
            <a:endParaRPr lang="en-US" dirty="0">
              <a:ea typeface="Calibri"/>
              <a:cs typeface="Calibri"/>
            </a:endParaRPr>
          </a:p>
          <a:p>
            <a:r>
              <a:rPr lang="en-US" dirty="0"/>
              <a:t>B. Every case of PMR should have the following assessments prior to the prescription of therapy (primary or secondary care):</a:t>
            </a:r>
            <a:endParaRPr lang="en-US" dirty="0">
              <a:ea typeface="Calibri"/>
              <a:cs typeface="Calibri"/>
            </a:endParaRPr>
          </a:p>
          <a:p>
            <a:r>
              <a:rPr lang="en-US" dirty="0"/>
              <a:t>" Documentation of a basic laboratory dataset. This will help to exclude mimicking conditions and establish a baseline for monitoring of therapy.</a:t>
            </a:r>
            <a:endParaRPr lang="en-US" dirty="0">
              <a:ea typeface="Calibri"/>
              <a:cs typeface="Calibri"/>
            </a:endParaRPr>
          </a:p>
          <a:p>
            <a:r>
              <a:rPr lang="en-US" dirty="0"/>
              <a:t>This should include rheumatoid factor and/or anti–cyclic citrullinated peptide antibodies (ACPA), C-reactive protein and/or erythrocyte </a:t>
            </a:r>
            <a:r>
              <a:rPr lang="en-US" dirty="0" err="1"/>
              <a:t>sedi</a:t>
            </a:r>
            <a:r>
              <a:rPr lang="en-US" dirty="0"/>
              <a:t>-</a:t>
            </a:r>
            <a:endParaRPr lang="en-US" dirty="0">
              <a:ea typeface="Calibri"/>
              <a:cs typeface="Calibri"/>
            </a:endParaRPr>
          </a:p>
          <a:p>
            <a:r>
              <a:rPr lang="en-US" dirty="0"/>
              <a:t>mentation rate (ESR), blood count, glucose, creatinine, liver function tests, bone profile (including calcium, alkaline phosphatase) and dipstick</a:t>
            </a:r>
            <a:endParaRPr lang="en-US" dirty="0">
              <a:ea typeface="Calibri"/>
              <a:cs typeface="Calibri"/>
            </a:endParaRPr>
          </a:p>
          <a:p>
            <a:r>
              <a:rPr lang="en-US" dirty="0"/>
              <a:t>urinalysis. Additional investigations to consider are protein electrophoresis, thyroid stimulating hormone (TSH), creatine kinase and vitamin 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rPr lang="en-US"/>
              <a:t>25</a:t>
            </a:fld>
            <a:endParaRPr lang="en-US"/>
          </a:p>
        </p:txBody>
      </p:sp>
    </p:spTree>
    <p:extLst>
      <p:ext uri="{BB962C8B-B14F-4D97-AF65-F5344CB8AC3E}">
        <p14:creationId xmlns:p14="http://schemas.microsoft.com/office/powerpoint/2010/main" val="3915393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https://www.rawpixel.com/image/5947564/free-public-domain-cc0-photo</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rPr lang="en-US"/>
              <a:t>27</a:t>
            </a:fld>
            <a:endParaRPr lang="en-US"/>
          </a:p>
        </p:txBody>
      </p:sp>
    </p:spTree>
    <p:extLst>
      <p:ext uri="{BB962C8B-B14F-4D97-AF65-F5344CB8AC3E}">
        <p14:creationId xmlns:p14="http://schemas.microsoft.com/office/powerpoint/2010/main" val="3773758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Sambataro G, Sambataro D, Pignataro F, et al. Interstitial Lung Disease in patients with Polymyalgia Rheumatica: A case series. Respir Med Case Rep. 2018;26:126-130. Published 2018 Dec 21. doi:10.1016/j.rmcr.2018.12.014</a:t>
            </a:r>
          </a:p>
        </p:txBody>
      </p:sp>
      <p:sp>
        <p:nvSpPr>
          <p:cNvPr id="4" name="Slide Number Placeholder 3"/>
          <p:cNvSpPr>
            <a:spLocks noGrp="1"/>
          </p:cNvSpPr>
          <p:nvPr>
            <p:ph type="sldNum" sz="quarter" idx="5"/>
          </p:nvPr>
        </p:nvSpPr>
        <p:spPr/>
        <p:txBody>
          <a:bodyPr/>
          <a:lstStyle/>
          <a:p>
            <a:fld id="{2899F89D-47A3-4E2C-B9A7-FCDF708EACB9}" type="slidenum">
              <a:t>28</a:t>
            </a:fld>
            <a:endParaRPr lang="en-US"/>
          </a:p>
        </p:txBody>
      </p:sp>
    </p:spTree>
    <p:extLst>
      <p:ext uri="{BB962C8B-B14F-4D97-AF65-F5344CB8AC3E}">
        <p14:creationId xmlns:p14="http://schemas.microsoft.com/office/powerpoint/2010/main" val="549386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graph shows the development of additional manifestations over time, with the solid black line displaying the development of ILD. This complication we fear, ILD, is also the most common condition to develop later on in those who have incomplete disease at onset, eventually affecting 67% of patients who did not have ILD at baseline within the timeframe of the study. 60% of patients with incomplete forms at onset develop additional manifestations within the first year of disease (steep part of curve). </a:t>
            </a:r>
          </a:p>
          <a:p>
            <a:r>
              <a:rPr lang="en-US" i="1" dirty="0">
                <a:ea typeface="Calibri"/>
                <a:cs typeface="Calibri"/>
              </a:rPr>
              <a:t>_____</a:t>
            </a:r>
          </a:p>
          <a:p>
            <a:r>
              <a:rPr lang="en-US" i="1" dirty="0"/>
              <a:t>Cavagna L, Nuño L, </a:t>
            </a:r>
            <a:r>
              <a:rPr lang="en-US" i="1" dirty="0" err="1"/>
              <a:t>Scirè</a:t>
            </a:r>
            <a:r>
              <a:rPr lang="en-US" i="1" dirty="0"/>
              <a:t> CA, et al. Clinical Spectrum Time Course in Anti Jo-1 Positive </a:t>
            </a:r>
            <a:r>
              <a:rPr lang="en-US" i="1" dirty="0" err="1"/>
              <a:t>Antisynthetase</a:t>
            </a:r>
            <a:r>
              <a:rPr lang="en-US" i="1" dirty="0"/>
              <a:t> Syndrome: Results From an International Retrospective Multicenter Study. Medicine (Baltimore). 2015;94(32):e1144. doi:10.1097/MD.0000000000001144</a:t>
            </a:r>
            <a:endParaRPr lang="en-US" i="1" dirty="0">
              <a:ea typeface="Calibri"/>
              <a:cs typeface="Calibri"/>
            </a:endParaRPr>
          </a:p>
          <a:p>
            <a:r>
              <a:rPr lang="en-US" i="1" dirty="0">
                <a:ea typeface="Calibri"/>
                <a:cs typeface="Calibri"/>
              </a:rPr>
              <a:t>____</a:t>
            </a:r>
          </a:p>
          <a:p>
            <a:r>
              <a:rPr lang="en-US" i="1" dirty="0"/>
              <a:t>Bartoloni E, Gonzalez-Gay MA, </a:t>
            </a:r>
            <a:r>
              <a:rPr lang="en-US" i="1" dirty="0" err="1"/>
              <a:t>Scirè</a:t>
            </a:r>
            <a:r>
              <a:rPr lang="en-US" i="1" dirty="0"/>
              <a:t> C, et al. Clinical follow-up predictors of disease pattern change in anti-Jo1 positive anti-synthetase syndrome: Results from a multicenter, international and retrospective study. </a:t>
            </a:r>
            <a:r>
              <a:rPr lang="en-US" i="1" dirty="0" err="1"/>
              <a:t>Autoimmun</a:t>
            </a:r>
            <a:r>
              <a:rPr lang="en-US" i="1" dirty="0"/>
              <a:t> Rev. 2017;16(3):253-257. doi:10.1016/j.autrev.2017.01.008</a:t>
            </a:r>
            <a:endParaRPr lang="en-US" i="1" dirty="0">
              <a:ea typeface="Calibri"/>
              <a:cs typeface="Calibri"/>
            </a:endParaRPr>
          </a:p>
          <a:p>
            <a:endParaRPr lang="en-US" i="1" dirty="0">
              <a:ea typeface="Calibri"/>
              <a:cs typeface="Calibri"/>
            </a:endParaRPr>
          </a:p>
          <a:p>
            <a:r>
              <a:rPr lang="en-US" i="1" dirty="0"/>
              <a:t>Tang HS, Tang IYK, Ho RTC, et al. Clinical heterogeneity and prognostic factors of anti-synthetase syndrome: a multi-centered retrospective cohort study. Rheumatology (Oxford). Published online December 14, 2023. doi:10.1093/rheumatology/kead671</a:t>
            </a:r>
            <a:endParaRPr lang="en-US" i="1" dirty="0">
              <a:ea typeface="Calibri"/>
              <a:cs typeface="Calibri"/>
            </a:endParaRPr>
          </a:p>
          <a:p>
            <a:endParaRPr lang="en-US" i="1" dirty="0">
              <a:ea typeface="Calibri"/>
              <a:cs typeface="Calibri"/>
            </a:endParaRPr>
          </a:p>
          <a:p>
            <a:endParaRPr lang="en-US" i="1"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rPr lang="en-US"/>
              <a:t>29</a:t>
            </a:fld>
            <a:endParaRPr lang="en-US"/>
          </a:p>
        </p:txBody>
      </p:sp>
    </p:spTree>
    <p:extLst>
      <p:ext uri="{BB962C8B-B14F-4D97-AF65-F5344CB8AC3E}">
        <p14:creationId xmlns:p14="http://schemas.microsoft.com/office/powerpoint/2010/main" val="413308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At her initial presentation to Rheumatology, a couple years before I met her, my patient was a 59 year old woman who had been referred for 2 months of acute onset upper extremity pain and stiffness that had raised concern for PMR. The pain had woken her from sleep one night. By morning she had bilateral shoulder, elbow, wrist, and hand pain. She noted 1 hour of morning stiffness, particularly in the hands, and some swelling in the fingers. She had recalled two similar episodes that self-resolved within 1-2 w but which were less severe and involved hip pain as well. She was previously healthy and active, a retired RN who enjoys camping and hiking. Her ROS was otherwise unimpressive.</a:t>
            </a:r>
          </a:p>
          <a:p>
            <a:endParaRPr lang="en-US" dirty="0">
              <a:ea typeface="Calibri"/>
              <a:cs typeface="Calibri"/>
            </a:endParaRPr>
          </a:p>
          <a:p>
            <a:r>
              <a:rPr lang="en-US" dirty="0">
                <a:ea typeface="Calibri"/>
                <a:cs typeface="Calibri"/>
              </a:rPr>
              <a:t>She initially went to her PCP who documented pain with shoulder abduction, reduced ROM in the wrists. She was prescribed prednisone 20mg in primary care, which had quickly and dramatically helped her symptoms. </a:t>
            </a:r>
            <a:r>
              <a:rPr lang="en-US" dirty="0"/>
              <a:t>She had ultimately had normal inflammatory markers but had rebounded when her PCP tried to taper prednisone, so </a:t>
            </a:r>
            <a:r>
              <a:rPr lang="en-US" dirty="0">
                <a:ea typeface="Calibri"/>
                <a:cs typeface="Calibri"/>
              </a:rPr>
              <a:t>she remained on 20mg until she established with Rheumatology. </a:t>
            </a:r>
          </a:p>
        </p:txBody>
      </p:sp>
      <p:sp>
        <p:nvSpPr>
          <p:cNvPr id="4" name="Slide Number Placeholder 3"/>
          <p:cNvSpPr>
            <a:spLocks noGrp="1"/>
          </p:cNvSpPr>
          <p:nvPr>
            <p:ph type="sldNum" sz="quarter" idx="5"/>
          </p:nvPr>
        </p:nvSpPr>
        <p:spPr/>
        <p:txBody>
          <a:bodyPr/>
          <a:lstStyle/>
          <a:p>
            <a:fld id="{2899F89D-47A3-4E2C-B9A7-FCDF708EACB9}" type="slidenum">
              <a:rPr lang="en-US"/>
              <a:t>4</a:t>
            </a:fld>
            <a:endParaRPr lang="en-US"/>
          </a:p>
        </p:txBody>
      </p:sp>
    </p:spTree>
    <p:extLst>
      <p:ext uri="{BB962C8B-B14F-4D97-AF65-F5344CB8AC3E}">
        <p14:creationId xmlns:p14="http://schemas.microsoft.com/office/powerpoint/2010/main" val="31148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documented exam from that initial presentation to Rheum notes a lack of synovitis, normal ROM, and normal strength.</a:t>
            </a:r>
          </a:p>
          <a:p>
            <a:r>
              <a:rPr lang="en-US" dirty="0">
                <a:ea typeface="Calibri"/>
                <a:cs typeface="Calibri"/>
              </a:rPr>
              <a:t>Her referral lab work was largely negative, including ANA, RF, and CCP</a:t>
            </a:r>
          </a:p>
          <a:p>
            <a:r>
              <a:rPr lang="en-US" dirty="0">
                <a:ea typeface="Calibri"/>
                <a:cs typeface="Calibri"/>
              </a:rPr>
              <a:t>Her presentation was felt overall to be consistent with probable PMR due to that sudden onset of upper extremity pain without swelling, and marked steroid-responsiveness.</a:t>
            </a:r>
          </a:p>
          <a:p>
            <a:r>
              <a:rPr lang="en-US" dirty="0">
                <a:ea typeface="Calibri"/>
                <a:cs typeface="Calibri"/>
              </a:rPr>
              <a:t>So a standard prednisone taper for PMR was continued.</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rPr lang="en-US"/>
              <a:t>5</a:t>
            </a:fld>
            <a:endParaRPr lang="en-US"/>
          </a:p>
        </p:txBody>
      </p:sp>
    </p:spTree>
    <p:extLst>
      <p:ext uri="{BB962C8B-B14F-4D97-AF65-F5344CB8AC3E}">
        <p14:creationId xmlns:p14="http://schemas.microsoft.com/office/powerpoint/2010/main" val="299176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5 months into the taper she returned to clinic doing well then on 7mg of prednisone but did report ongoing morning stiffness in the hands. On exam she had mild synovitis of two PIPs, but otherwise normal joints and no issue with raising her arms overhead or standing from sitting x3.</a:t>
            </a:r>
          </a:p>
          <a:p>
            <a:endParaRPr lang="en-US" dirty="0">
              <a:ea typeface="Calibri"/>
              <a:cs typeface="Calibri"/>
            </a:endParaRPr>
          </a:p>
          <a:p>
            <a:r>
              <a:rPr lang="en-US" dirty="0">
                <a:ea typeface="Calibri"/>
                <a:cs typeface="Calibri"/>
              </a:rPr>
              <a:t>Then 7  months into the taper she wrote in over MyChart reporting worsening hand pain </a:t>
            </a:r>
            <a:r>
              <a:rPr lang="en-US" dirty="0"/>
              <a:t>swelling, stiffness. She went back to the last effective dose of prednisone, which helped, and resumed the taper.</a:t>
            </a:r>
            <a:endParaRPr lang="en-US" dirty="0">
              <a:ea typeface="Calibri"/>
              <a:cs typeface="Calibri"/>
            </a:endParaRPr>
          </a:p>
          <a:p>
            <a:endParaRPr lang="en-US" dirty="0">
              <a:ea typeface="Calibri"/>
              <a:cs typeface="Calibri"/>
            </a:endParaRPr>
          </a:p>
          <a:p>
            <a:r>
              <a:rPr lang="en-US" dirty="0">
                <a:ea typeface="Calibri"/>
                <a:cs typeface="Calibri"/>
              </a:rPr>
              <a:t>But within 2 weeks she developed knee and foot pain</a:t>
            </a:r>
            <a:r>
              <a:rPr lang="en-US" dirty="0"/>
              <a:t> in addition to recurrence of the prior symptoms, which didn't improve until prednisone was increased back to 7mg. Her rheumatolgist then started methotrexate 15mg weekly. Inflammatory markers remained normal.</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t>6</a:t>
            </a:fld>
            <a:endParaRPr lang="en-US"/>
          </a:p>
        </p:txBody>
      </p:sp>
    </p:spTree>
    <p:extLst>
      <p:ext uri="{BB962C8B-B14F-4D97-AF65-F5344CB8AC3E}">
        <p14:creationId xmlns:p14="http://schemas.microsoft.com/office/powerpoint/2010/main" val="388610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Then routine monitoring labs reveal newly elevated liver enzymes. So methotrexate was reduced, the patient abstained from alcohol, and numbers improve. Further hepatologic workup was reasonably reassuring and so when I met her after some discussion we returned her 10 month follow up visit. She was otherwise well symptomatically at that point.</a:t>
            </a:r>
          </a:p>
          <a:p>
            <a:endParaRPr lang="en-US" dirty="0">
              <a:ea typeface="Calibri"/>
              <a:cs typeface="Calibri"/>
            </a:endParaRPr>
          </a:p>
          <a:p>
            <a:r>
              <a:rPr lang="en-US" dirty="0">
                <a:ea typeface="Calibri"/>
                <a:cs typeface="Calibri"/>
              </a:rPr>
              <a:t>(Fibrosis workup:</a:t>
            </a:r>
            <a:endParaRPr lang="en-US" dirty="0"/>
          </a:p>
          <a:p>
            <a:r>
              <a:rPr lang="en-US" dirty="0">
                <a:ea typeface="Calibri"/>
                <a:cs typeface="Calibri"/>
              </a:rPr>
              <a:t>Fribrosis panel – AST 93, ALT 78, fibrosis </a:t>
            </a:r>
            <a:r>
              <a:rPr lang="en-US" dirty="0" err="1">
                <a:ea typeface="Calibri"/>
                <a:cs typeface="Calibri"/>
              </a:rPr>
              <a:t>metavir</a:t>
            </a:r>
            <a:r>
              <a:rPr lang="en-US" dirty="0">
                <a:ea typeface="Calibri"/>
                <a:cs typeface="Calibri"/>
              </a:rPr>
              <a:t> classification F1 = portal fibrosis without septa</a:t>
            </a:r>
          </a:p>
          <a:p>
            <a:r>
              <a:rPr lang="en-US" dirty="0">
                <a:ea typeface="Calibri"/>
                <a:cs typeface="Calibri"/>
              </a:rPr>
              <a:t> antimitochondrial Ab eventually normal too</a:t>
            </a:r>
          </a:p>
          <a:p>
            <a:r>
              <a:rPr lang="en-US" dirty="0">
                <a:ea typeface="Calibri"/>
                <a:cs typeface="Calibri"/>
              </a:rPr>
              <a:t>ASMA - neg</a:t>
            </a:r>
            <a:br>
              <a:rPr lang="en-US" dirty="0">
                <a:ea typeface="Calibri"/>
                <a:cs typeface="+mn-lt"/>
              </a:rPr>
            </a:br>
            <a:r>
              <a:rPr lang="en-US" dirty="0">
                <a:ea typeface="Calibri"/>
                <a:cs typeface="Calibri"/>
              </a:rPr>
              <a:t>Ferritin – 47)</a:t>
            </a:r>
          </a:p>
          <a:p>
            <a:endParaRPr lang="en-US">
              <a:ea typeface="Calibri"/>
              <a:cs typeface="Calibri"/>
            </a:endParaRPr>
          </a:p>
          <a:p>
            <a:r>
              <a:rPr lang="en-US" dirty="0">
                <a:ea typeface="Calibri"/>
                <a:cs typeface="Calibri"/>
              </a:rPr>
              <a:t>______</a:t>
            </a:r>
          </a:p>
          <a:p>
            <a:r>
              <a:rPr lang="en-US" dirty="0"/>
              <a:t>fibrosis workup reveals mild (F1) fibrosis</a:t>
            </a:r>
            <a:endParaRPr lang="en-US" dirty="0">
              <a:ea typeface="Calibri"/>
              <a:cs typeface="Calibri"/>
            </a:endParaRPr>
          </a:p>
          <a:p>
            <a:r>
              <a:rPr lang="en-US" dirty="0">
                <a:ea typeface="Calibri"/>
                <a:cs typeface="Calibri"/>
              </a:rPr>
              <a:t>______</a:t>
            </a:r>
          </a:p>
          <a:p>
            <a:endParaRPr lang="en-US"/>
          </a:p>
          <a:p>
            <a:r>
              <a:rPr lang="en-US" dirty="0"/>
              <a:t>(But she develops a sustained lymphopenia</a:t>
            </a:r>
            <a:endParaRPr lang="en-US" dirty="0">
              <a:ea typeface="Calibri"/>
              <a:cs typeface="Calibri"/>
            </a:endParaRPr>
          </a:p>
          <a:p>
            <a:r>
              <a:rPr lang="en-US" dirty="0"/>
              <a:t>WBC 5.7</a:t>
            </a:r>
            <a:endParaRPr lang="en-US" dirty="0">
              <a:ea typeface="Calibri"/>
              <a:cs typeface="Calibri"/>
            </a:endParaRPr>
          </a:p>
          <a:p>
            <a:r>
              <a:rPr lang="en-US" dirty="0"/>
              <a:t>Lymphocyte # </a:t>
            </a:r>
            <a:r>
              <a:rPr lang="en-US" b="1" dirty="0"/>
              <a:t>0.49</a:t>
            </a:r>
            <a:r>
              <a:rPr lang="en-US" dirty="0"/>
              <a:t>, </a:t>
            </a:r>
            <a:r>
              <a:rPr lang="en-US" b="1" dirty="0"/>
              <a:t>0.58</a:t>
            </a:r>
            <a:r>
              <a:rPr lang="en-US" dirty="0"/>
              <a:t> K/cu mm</a:t>
            </a:r>
            <a:endParaRPr lang="en-US" dirty="0">
              <a:ea typeface="Calibri"/>
              <a:cs typeface="Calibri"/>
            </a:endParaRPr>
          </a:p>
          <a:p>
            <a:r>
              <a:rPr lang="en-US" dirty="0"/>
              <a:t>Methotrexate deceased to 7.5mg weekly and number remains stable)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t>7</a:t>
            </a:fld>
            <a:endParaRPr lang="en-US"/>
          </a:p>
        </p:txBody>
      </p:sp>
    </p:spTree>
    <p:extLst>
      <p:ext uri="{BB962C8B-B14F-4D97-AF65-F5344CB8AC3E}">
        <p14:creationId xmlns:p14="http://schemas.microsoft.com/office/powerpoint/2010/main" val="229954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At her 16 month follow up the patient is now on 4mg of prednisone, still quite physically active despite 1h of morning stiffness, but she is reporting 1 month of stiffness getting in and out of the car. On further discussion, it comes out that she is actually having trouble lifting her leg enough to step into the car, having to use her hands to pick up her leg! On ROS she also newly endorses Raynaud's. She's not having other symptoms, including SOB.</a:t>
            </a:r>
          </a:p>
        </p:txBody>
      </p:sp>
      <p:sp>
        <p:nvSpPr>
          <p:cNvPr id="4" name="Slide Number Placeholder 3"/>
          <p:cNvSpPr>
            <a:spLocks noGrp="1"/>
          </p:cNvSpPr>
          <p:nvPr>
            <p:ph type="sldNum" sz="quarter" idx="5"/>
          </p:nvPr>
        </p:nvSpPr>
        <p:spPr/>
        <p:txBody>
          <a:bodyPr/>
          <a:lstStyle/>
          <a:p>
            <a:fld id="{2899F89D-47A3-4E2C-B9A7-FCDF708EACB9}" type="slidenum">
              <a:t>8</a:t>
            </a:fld>
            <a:endParaRPr lang="en-US"/>
          </a:p>
        </p:txBody>
      </p:sp>
    </p:spTree>
    <p:extLst>
      <p:ext uri="{BB962C8B-B14F-4D97-AF65-F5344CB8AC3E}">
        <p14:creationId xmlns:p14="http://schemas.microsoft.com/office/powerpoint/2010/main" val="3672809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spcAft>
                <a:spcPts val="800"/>
              </a:spcAft>
            </a:pPr>
            <a:r>
              <a:rPr lang="en-US" dirty="0" err="1">
                <a:ea typeface="Calibri"/>
                <a:cs typeface="Calibri"/>
              </a:rPr>
              <a:t>Pertinant</a:t>
            </a:r>
            <a:r>
              <a:rPr lang="en-US" dirty="0">
                <a:ea typeface="Calibri"/>
                <a:cs typeface="Calibri"/>
              </a:rPr>
              <a:t> exam findings include … This is a photograph of her fingers.</a:t>
            </a:r>
          </a:p>
          <a:p>
            <a:pPr marL="171450" indent="-171450">
              <a:lnSpc>
                <a:spcPct val="110000"/>
              </a:lnSpc>
              <a:spcBef>
                <a:spcPts val="1000"/>
              </a:spcBef>
              <a:spcAft>
                <a:spcPts val="800"/>
              </a:spcAft>
              <a:buFont typeface="Arial"/>
              <a:buChar char="•"/>
            </a:pPr>
            <a:endParaRPr lang="en-US" dirty="0"/>
          </a:p>
          <a:p>
            <a:pPr marL="171450" indent="-171450">
              <a:lnSpc>
                <a:spcPct val="110000"/>
              </a:lnSpc>
              <a:spcBef>
                <a:spcPts val="1000"/>
              </a:spcBef>
              <a:spcAft>
                <a:spcPts val="800"/>
              </a:spcAft>
              <a:buFont typeface="Arial"/>
              <a:buChar char="•"/>
            </a:pPr>
            <a:r>
              <a:rPr lang="en-US" i="1" dirty="0"/>
              <a:t>M/S: some right anterior shoulder tenderness to palpation over right </a:t>
            </a:r>
            <a:r>
              <a:rPr lang="en-US" i="1" err="1"/>
              <a:t>corocoid</a:t>
            </a:r>
            <a:r>
              <a:rPr lang="en-US" i="1" dirty="0"/>
              <a:t> process; positive empty can test, positive cross body, but no pain with passive ROM; otherwise no synovitis or joint tenderness of </a:t>
            </a:r>
            <a:r>
              <a:rPr lang="en-US" i="1" err="1"/>
              <a:t>b/l</a:t>
            </a:r>
            <a:r>
              <a:rPr lang="en-US" i="1" dirty="0"/>
              <a:t> DIPs, PIPs, MCPs, wrists, elbows, shoulders, knees, ankles, and MTPs.  Full ROM throughout joints of upper and lower extremities. Able to stand from sitting with arms crossed without increased effort or pain, able to raise arms above head.</a:t>
            </a:r>
            <a:endParaRPr lang="en-US" i="1" dirty="0">
              <a:ea typeface="Calibri"/>
              <a:cs typeface="Calibri"/>
            </a:endParaRPr>
          </a:p>
          <a:p>
            <a:pPr marL="171450" indent="-171450">
              <a:lnSpc>
                <a:spcPct val="110000"/>
              </a:lnSpc>
              <a:spcBef>
                <a:spcPts val="1000"/>
              </a:spcBef>
              <a:spcAft>
                <a:spcPts val="800"/>
              </a:spcAft>
              <a:buFont typeface="Arial"/>
              <a:buChar char="•"/>
            </a:pPr>
            <a:r>
              <a:rPr lang="en-US" i="1" dirty="0"/>
              <a:t>Skin: peeling, </a:t>
            </a:r>
            <a:r>
              <a:rPr lang="en-US" i="1" err="1"/>
              <a:t>nonerythematous</a:t>
            </a:r>
            <a:r>
              <a:rPr lang="en-US" i="1" dirty="0"/>
              <a:t> skin at several fingertips (bilateral first and second digits), no ulcerations or discoloration, otherwise no abnormal nodules, rashes, plaques, or ulcerations</a:t>
            </a:r>
            <a:endParaRPr lang="en-US" i="1" dirty="0">
              <a:ea typeface="Calibri"/>
              <a:cs typeface="Calibri"/>
            </a:endParaRPr>
          </a:p>
          <a:p>
            <a:pPr marL="171450" indent="-171450">
              <a:lnSpc>
                <a:spcPct val="110000"/>
              </a:lnSpc>
              <a:spcBef>
                <a:spcPts val="1000"/>
              </a:spcBef>
              <a:spcAft>
                <a:spcPts val="800"/>
              </a:spcAft>
              <a:buFont typeface="Arial"/>
              <a:buChar char="•"/>
            </a:pPr>
            <a:r>
              <a:rPr lang="en-US" i="1" dirty="0"/>
              <a:t>Neuro: 4/5 bilateral hip flexors, 4/5 elbow extension, otherwise 5/5 throughout upper and lower extremities</a:t>
            </a:r>
            <a:endParaRPr lang="en-US" i="1"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t>9</a:t>
            </a:fld>
            <a:endParaRPr lang="en-US"/>
          </a:p>
        </p:txBody>
      </p:sp>
    </p:spTree>
    <p:extLst>
      <p:ext uri="{BB962C8B-B14F-4D97-AF65-F5344CB8AC3E}">
        <p14:creationId xmlns:p14="http://schemas.microsoft.com/office/powerpoint/2010/main" val="3095726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899F89D-47A3-4E2C-B9A7-FCDF708EACB9}" type="slidenum">
              <a:t>10</a:t>
            </a:fld>
            <a:endParaRPr lang="en-US"/>
          </a:p>
        </p:txBody>
      </p:sp>
    </p:spTree>
    <p:extLst>
      <p:ext uri="{BB962C8B-B14F-4D97-AF65-F5344CB8AC3E}">
        <p14:creationId xmlns:p14="http://schemas.microsoft.com/office/powerpoint/2010/main" val="359192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Saturday, April 27, 2024</a:t>
            </a:fld>
            <a:endParaRPr lang="en-US"/>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3327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Saturday, April 27, 2024</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3779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Saturday, April 27, 2024</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3948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Saturday, April 27, 2024</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67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Saturday, April 27, 2024</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7874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Saturday, April 27, 2024</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2831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Saturday, April 27, 2024</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223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Saturday, April 27, 2024</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32559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Saturday, April 27, 2024</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0611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Saturday, April 27, 2024</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1271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Saturday, April 27, 2024</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3471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Saturday, April 27, 2024</a:t>
            </a:fld>
            <a:endParaRPr lang="en-US"/>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21661833"/>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0082A1-24A5-4276-83A4-39E993BD6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840B21-A957-4CFE-AA5B-9711DF6D3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5000" y="397225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1487487" y="549275"/>
            <a:ext cx="9217026" cy="3864534"/>
          </a:xfrm>
        </p:spPr>
        <p:txBody>
          <a:bodyPr anchor="b">
            <a:normAutofit/>
          </a:bodyPr>
          <a:lstStyle/>
          <a:p>
            <a:r>
              <a:rPr lang="en-US" sz="6000"/>
              <a:t>Clinical Case:</a:t>
            </a:r>
            <a:br>
              <a:rPr lang="en-US" sz="6000"/>
            </a:br>
            <a:r>
              <a:rPr lang="en-US" sz="9600"/>
              <a:t>PMR Masquerade</a:t>
            </a:r>
          </a:p>
        </p:txBody>
      </p:sp>
      <p:grpSp>
        <p:nvGrpSpPr>
          <p:cNvPr id="12" name="Group 11">
            <a:extLst>
              <a:ext uri="{FF2B5EF4-FFF2-40B4-BE49-F238E27FC236}">
                <a16:creationId xmlns:a16="http://schemas.microsoft.com/office/drawing/2014/main" id="{DBFD4376-13D5-43C1-86D8-8133A9D886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33126" y="5677571"/>
            <a:ext cx="631474" cy="667800"/>
            <a:chOff x="2994153" y="1378666"/>
            <a:chExt cx="631474" cy="667800"/>
          </a:xfrm>
        </p:grpSpPr>
        <p:sp>
          <p:nvSpPr>
            <p:cNvPr id="17" name="Freeform: Shape 16">
              <a:extLst>
                <a:ext uri="{FF2B5EF4-FFF2-40B4-BE49-F238E27FC236}">
                  <a16:creationId xmlns:a16="http://schemas.microsoft.com/office/drawing/2014/main" id="{176FEFF4-F643-4DA7-93C4-E222FCBA08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5000"/>
                    <a:lumOff val="5000"/>
                  </a:schemeClr>
                </a:gs>
                <a:gs pos="30000">
                  <a:schemeClr val="bg2">
                    <a:lumMod val="95000"/>
                    <a:lumOff val="5000"/>
                  </a:schemeClr>
                </a:gs>
                <a:gs pos="40000">
                  <a:schemeClr val="bg2">
                    <a:lumMod val="85000"/>
                    <a:lumOff val="1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059AD75-BB86-41B7-84D4-4B5AE0E21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Subtitle 2"/>
          <p:cNvSpPr>
            <a:spLocks noGrp="1"/>
          </p:cNvSpPr>
          <p:nvPr>
            <p:ph type="subTitle" idx="1"/>
          </p:nvPr>
        </p:nvSpPr>
        <p:spPr>
          <a:xfrm>
            <a:off x="1487488" y="4932062"/>
            <a:ext cx="8280400" cy="1376663"/>
          </a:xfrm>
        </p:spPr>
        <p:txBody>
          <a:bodyPr vert="horz" wrap="square" lIns="0" tIns="0" rIns="0" bIns="0" rtlCol="0" anchor="t">
            <a:normAutofit fontScale="92500" lnSpcReduction="10000"/>
          </a:bodyPr>
          <a:lstStyle/>
          <a:p>
            <a:r>
              <a:rPr lang="en-US">
                <a:solidFill>
                  <a:schemeClr val="tx1">
                    <a:alpha val="60000"/>
                  </a:schemeClr>
                </a:solidFill>
                <a:ea typeface="Source Sans Pro"/>
              </a:rPr>
              <a:t>Elizabeth Anderson, MD</a:t>
            </a:r>
          </a:p>
          <a:p>
            <a:r>
              <a:rPr lang="en-US">
                <a:solidFill>
                  <a:schemeClr val="tx1">
                    <a:alpha val="60000"/>
                  </a:schemeClr>
                </a:solidFill>
                <a:ea typeface="Source Sans Pro"/>
              </a:rPr>
              <a:t>OHSU Junior Rheumatology Fellow</a:t>
            </a:r>
          </a:p>
          <a:p>
            <a:r>
              <a:rPr lang="en-US">
                <a:solidFill>
                  <a:schemeClr val="tx1">
                    <a:alpha val="60000"/>
                  </a:schemeClr>
                </a:solidFill>
                <a:ea typeface="Source Sans Pro"/>
              </a:rPr>
              <a:t>April 2024</a:t>
            </a:r>
          </a:p>
        </p:txBody>
      </p:sp>
      <p:pic>
        <p:nvPicPr>
          <p:cNvPr id="5" name="Picture 4" descr="A logo with a blue background&#10;&#10;Description automatically generated">
            <a:extLst>
              <a:ext uri="{FF2B5EF4-FFF2-40B4-BE49-F238E27FC236}">
                <a16:creationId xmlns:a16="http://schemas.microsoft.com/office/drawing/2014/main" id="{2DFC8482-9E93-6E8A-9440-EC8CA9F66EBC}"/>
              </a:ext>
            </a:extLst>
          </p:cNvPr>
          <p:cNvPicPr>
            <a:picLocks noChangeAspect="1"/>
          </p:cNvPicPr>
          <p:nvPr/>
        </p:nvPicPr>
        <p:blipFill>
          <a:blip r:embed="rId3"/>
          <a:stretch>
            <a:fillRect/>
          </a:stretch>
        </p:blipFill>
        <p:spPr>
          <a:xfrm>
            <a:off x="11178540" y="5847588"/>
            <a:ext cx="1014984" cy="100888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94F8-5D7F-E764-58C8-0DC7D1AFB3C4}"/>
              </a:ext>
            </a:extLst>
          </p:cNvPr>
          <p:cNvSpPr>
            <a:spLocks noGrp="1"/>
          </p:cNvSpPr>
          <p:nvPr>
            <p:ph type="title"/>
          </p:nvPr>
        </p:nvSpPr>
        <p:spPr/>
        <p:txBody>
          <a:bodyPr/>
          <a:lstStyle/>
          <a:p>
            <a:r>
              <a:rPr lang="en-US"/>
              <a:t>MRI Femurs</a:t>
            </a:r>
          </a:p>
        </p:txBody>
      </p:sp>
      <p:pic>
        <p:nvPicPr>
          <p:cNvPr id="4" name="Content Placeholder 3" descr="A close-up of a scan of a human body&#10;&#10;Description automatically generated">
            <a:extLst>
              <a:ext uri="{FF2B5EF4-FFF2-40B4-BE49-F238E27FC236}">
                <a16:creationId xmlns:a16="http://schemas.microsoft.com/office/drawing/2014/main" id="{427BB347-3219-EE91-F3AC-2F5857E81E65}"/>
              </a:ext>
            </a:extLst>
          </p:cNvPr>
          <p:cNvPicPr>
            <a:picLocks noGrp="1" noChangeAspect="1"/>
          </p:cNvPicPr>
          <p:nvPr>
            <p:ph idx="1"/>
          </p:nvPr>
        </p:nvPicPr>
        <p:blipFill>
          <a:blip r:embed="rId3"/>
          <a:stretch>
            <a:fillRect/>
          </a:stretch>
        </p:blipFill>
        <p:spPr>
          <a:xfrm>
            <a:off x="1525586" y="1437463"/>
            <a:ext cx="9140829" cy="3979625"/>
          </a:xfrm>
        </p:spPr>
      </p:pic>
      <p:pic>
        <p:nvPicPr>
          <p:cNvPr id="5" name="Picture 4" descr="A logo with a blue background&#10;&#10;Description automatically generated">
            <a:extLst>
              <a:ext uri="{FF2B5EF4-FFF2-40B4-BE49-F238E27FC236}">
                <a16:creationId xmlns:a16="http://schemas.microsoft.com/office/drawing/2014/main" id="{C1F4AA55-257B-6E5C-05A5-7172C54A351B}"/>
              </a:ext>
            </a:extLst>
          </p:cNvPr>
          <p:cNvPicPr>
            <a:picLocks noChangeAspect="1"/>
          </p:cNvPicPr>
          <p:nvPr/>
        </p:nvPicPr>
        <p:blipFill>
          <a:blip r:embed="rId4"/>
          <a:stretch>
            <a:fillRect/>
          </a:stretch>
        </p:blipFill>
        <p:spPr>
          <a:xfrm>
            <a:off x="11178540" y="5847588"/>
            <a:ext cx="1014984" cy="1008888"/>
          </a:xfrm>
          <a:prstGeom prst="rect">
            <a:avLst/>
          </a:prstGeom>
        </p:spPr>
      </p:pic>
      <p:sp>
        <p:nvSpPr>
          <p:cNvPr id="6" name="TextBox 5">
            <a:extLst>
              <a:ext uri="{FF2B5EF4-FFF2-40B4-BE49-F238E27FC236}">
                <a16:creationId xmlns:a16="http://schemas.microsoft.com/office/drawing/2014/main" id="{C49863DA-518E-8AA5-FCB3-91D226995F91}"/>
              </a:ext>
            </a:extLst>
          </p:cNvPr>
          <p:cNvSpPr txBox="1"/>
          <p:nvPr/>
        </p:nvSpPr>
        <p:spPr>
          <a:xfrm>
            <a:off x="626854" y="5529532"/>
            <a:ext cx="109526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FFFF"/>
                </a:solidFill>
                <a:latin typeface="Calibri"/>
              </a:rPr>
              <a:t>Myositis in the bilateral lower extremities, most notable in the quadriceps musculature (and most pronounced in the left rectus femoris muscle). No muscle architectural distortion or fatty atrophy. ​</a:t>
            </a:r>
            <a:endParaRPr lang="en-US" sz="2000" dirty="0">
              <a:solidFill>
                <a:srgbClr val="FFFFFF"/>
              </a:solidFill>
              <a:latin typeface="Calibri"/>
              <a:ea typeface="Calibri"/>
              <a:cs typeface="Calibri"/>
            </a:endParaRPr>
          </a:p>
          <a:p>
            <a:r>
              <a:rPr lang="en-US" sz="2000" dirty="0">
                <a:solidFill>
                  <a:srgbClr val="FFFFFF"/>
                </a:solidFill>
                <a:latin typeface="Calibri"/>
              </a:rPr>
              <a:t>Myofascial edema adjacent to the right distal semitendinosus muscle. </a:t>
            </a:r>
            <a:endParaRPr lang="en-US" sz="2000" dirty="0">
              <a:solidFill>
                <a:srgbClr val="FFFFFF"/>
              </a:solidFill>
              <a:latin typeface="Calibri"/>
              <a:ea typeface="Calibri"/>
              <a:cs typeface="Calibri"/>
            </a:endParaRPr>
          </a:p>
        </p:txBody>
      </p:sp>
      <p:sp>
        <p:nvSpPr>
          <p:cNvPr id="7" name="TextBox 6">
            <a:extLst>
              <a:ext uri="{FF2B5EF4-FFF2-40B4-BE49-F238E27FC236}">
                <a16:creationId xmlns:a16="http://schemas.microsoft.com/office/drawing/2014/main" id="{E227FD5B-7636-02E9-E7BF-6AE655A87CE4}"/>
              </a:ext>
            </a:extLst>
          </p:cNvPr>
          <p:cNvSpPr txBox="1"/>
          <p:nvPr/>
        </p:nvSpPr>
        <p:spPr>
          <a:xfrm>
            <a:off x="9688186" y="1066231"/>
            <a:ext cx="1711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Source Sans Pro"/>
              </a:rPr>
              <a:t>T2 FS AX</a:t>
            </a:r>
            <a:endParaRPr lang="en-US" dirty="0"/>
          </a:p>
        </p:txBody>
      </p:sp>
    </p:spTree>
    <p:extLst>
      <p:ext uri="{BB962C8B-B14F-4D97-AF65-F5344CB8AC3E}">
        <p14:creationId xmlns:p14="http://schemas.microsoft.com/office/powerpoint/2010/main" val="334700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blue background&#10;&#10;Description automatically generated">
            <a:extLst>
              <a:ext uri="{FF2B5EF4-FFF2-40B4-BE49-F238E27FC236}">
                <a16:creationId xmlns:a16="http://schemas.microsoft.com/office/drawing/2014/main" id="{E83E99FB-2C9F-A6BF-EEEA-5CE11904D955}"/>
              </a:ext>
            </a:extLst>
          </p:cNvPr>
          <p:cNvPicPr>
            <a:picLocks noChangeAspect="1"/>
          </p:cNvPicPr>
          <p:nvPr/>
        </p:nvPicPr>
        <p:blipFill>
          <a:blip r:embed="rId3"/>
          <a:stretch>
            <a:fillRect/>
          </a:stretch>
        </p:blipFill>
        <p:spPr>
          <a:xfrm>
            <a:off x="11178540" y="5847588"/>
            <a:ext cx="1014984" cy="1008888"/>
          </a:xfrm>
          <a:prstGeom prst="rect">
            <a:avLst/>
          </a:prstGeom>
        </p:spPr>
      </p:pic>
      <p:sp>
        <p:nvSpPr>
          <p:cNvPr id="2" name="Title 1">
            <a:extLst>
              <a:ext uri="{FF2B5EF4-FFF2-40B4-BE49-F238E27FC236}">
                <a16:creationId xmlns:a16="http://schemas.microsoft.com/office/drawing/2014/main" id="{E05EB035-DB36-F883-2976-1F0D60011D80}"/>
              </a:ext>
            </a:extLst>
          </p:cNvPr>
          <p:cNvSpPr>
            <a:spLocks noGrp="1"/>
          </p:cNvSpPr>
          <p:nvPr>
            <p:ph type="title"/>
          </p:nvPr>
        </p:nvSpPr>
        <p:spPr/>
        <p:txBody>
          <a:bodyPr/>
          <a:lstStyle/>
          <a:p>
            <a:r>
              <a:rPr lang="en-US"/>
              <a:t>CT Chest</a:t>
            </a:r>
          </a:p>
        </p:txBody>
      </p:sp>
      <p:pic>
        <p:nvPicPr>
          <p:cNvPr id="4" name="Picture 3" descr="A close-up of a chest x-ray&#10;&#10;Description automatically generated">
            <a:extLst>
              <a:ext uri="{FF2B5EF4-FFF2-40B4-BE49-F238E27FC236}">
                <a16:creationId xmlns:a16="http://schemas.microsoft.com/office/drawing/2014/main" id="{C16C17C0-BEC1-01B9-0E84-A3C9A1F339D3}"/>
              </a:ext>
            </a:extLst>
          </p:cNvPr>
          <p:cNvPicPr>
            <a:picLocks noChangeAspect="1"/>
          </p:cNvPicPr>
          <p:nvPr/>
        </p:nvPicPr>
        <p:blipFill rotWithShape="1">
          <a:blip r:embed="rId4"/>
          <a:srcRect l="2405" t="54" r="5344"/>
          <a:stretch/>
        </p:blipFill>
        <p:spPr>
          <a:xfrm>
            <a:off x="550189" y="1218270"/>
            <a:ext cx="6246173" cy="4635186"/>
          </a:xfrm>
          <a:prstGeom prst="rect">
            <a:avLst/>
          </a:prstGeom>
        </p:spPr>
      </p:pic>
      <p:pic>
        <p:nvPicPr>
          <p:cNvPr id="5" name="Picture 4" descr="A close-up of a chest x-ray&#10;&#10;Description automatically generated">
            <a:extLst>
              <a:ext uri="{FF2B5EF4-FFF2-40B4-BE49-F238E27FC236}">
                <a16:creationId xmlns:a16="http://schemas.microsoft.com/office/drawing/2014/main" id="{049F1E38-9011-C8D8-F29A-ED6E0D38317E}"/>
              </a:ext>
            </a:extLst>
          </p:cNvPr>
          <p:cNvPicPr>
            <a:picLocks noChangeAspect="1"/>
          </p:cNvPicPr>
          <p:nvPr/>
        </p:nvPicPr>
        <p:blipFill>
          <a:blip r:embed="rId5"/>
          <a:stretch>
            <a:fillRect/>
          </a:stretch>
        </p:blipFill>
        <p:spPr>
          <a:xfrm>
            <a:off x="6794469" y="1214283"/>
            <a:ext cx="4901673" cy="4650107"/>
          </a:xfrm>
          <a:prstGeom prst="rect">
            <a:avLst/>
          </a:prstGeom>
        </p:spPr>
      </p:pic>
      <p:sp>
        <p:nvSpPr>
          <p:cNvPr id="3" name="TextBox 2">
            <a:extLst>
              <a:ext uri="{FF2B5EF4-FFF2-40B4-BE49-F238E27FC236}">
                <a16:creationId xmlns:a16="http://schemas.microsoft.com/office/drawing/2014/main" id="{2CC702A0-2992-7DE5-B49D-38C576C65E90}"/>
              </a:ext>
            </a:extLst>
          </p:cNvPr>
          <p:cNvSpPr txBox="1"/>
          <p:nvPr/>
        </p:nvSpPr>
        <p:spPr>
          <a:xfrm>
            <a:off x="6798645" y="545522"/>
            <a:ext cx="66207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Source Sans Pro"/>
              </a:rPr>
              <a:t>Normal spirometry, DLCO 79% predicted</a:t>
            </a:r>
          </a:p>
        </p:txBody>
      </p:sp>
      <p:sp>
        <p:nvSpPr>
          <p:cNvPr id="6" name="TextBox 5">
            <a:extLst>
              <a:ext uri="{FF2B5EF4-FFF2-40B4-BE49-F238E27FC236}">
                <a16:creationId xmlns:a16="http://schemas.microsoft.com/office/drawing/2014/main" id="{A7135939-4BFF-0C5B-4CAD-A75FC91FE2BA}"/>
              </a:ext>
            </a:extLst>
          </p:cNvPr>
          <p:cNvSpPr txBox="1"/>
          <p:nvPr/>
        </p:nvSpPr>
        <p:spPr>
          <a:xfrm>
            <a:off x="273855" y="5857177"/>
            <a:ext cx="11195148"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Peripheral &amp; basilar predominant </a:t>
            </a:r>
            <a:r>
              <a:rPr lang="en-US" sz="2400" err="1">
                <a:ea typeface="+mn-lt"/>
                <a:cs typeface="+mn-lt"/>
              </a:rPr>
              <a:t>groundglass</a:t>
            </a:r>
            <a:r>
              <a:rPr lang="en-US" sz="2400" dirty="0">
                <a:ea typeface="+mn-lt"/>
                <a:cs typeface="+mn-lt"/>
              </a:rPr>
              <a:t> opacities and reticular densities with regions of subpleural sparing suggestive of interstitial lung disease in </a:t>
            </a:r>
            <a:r>
              <a:rPr lang="en-US" sz="2800" dirty="0">
                <a:ea typeface="+mn-lt"/>
                <a:cs typeface="+mn-lt"/>
              </a:rPr>
              <a:t>an</a:t>
            </a:r>
            <a:r>
              <a:rPr lang="en-US" sz="2400" dirty="0">
                <a:ea typeface="+mn-lt"/>
                <a:cs typeface="+mn-lt"/>
              </a:rPr>
              <a:t> NSIP pattern</a:t>
            </a:r>
            <a:endParaRPr lang="en-US" sz="2400">
              <a:ea typeface="Source Sans Pro"/>
            </a:endParaRPr>
          </a:p>
        </p:txBody>
      </p:sp>
    </p:spTree>
    <p:extLst>
      <p:ext uri="{BB962C8B-B14F-4D97-AF65-F5344CB8AC3E}">
        <p14:creationId xmlns:p14="http://schemas.microsoft.com/office/powerpoint/2010/main" val="2806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EEEE-876C-8592-775A-1B23FF24CEDB}"/>
              </a:ext>
            </a:extLst>
          </p:cNvPr>
          <p:cNvSpPr>
            <a:spLocks noGrp="1"/>
          </p:cNvSpPr>
          <p:nvPr>
            <p:ph type="title"/>
          </p:nvPr>
        </p:nvSpPr>
        <p:spPr/>
        <p:txBody>
          <a:bodyPr/>
          <a:lstStyle/>
          <a:p>
            <a:r>
              <a:rPr lang="en-US"/>
              <a:t>Diagnosis: Anti-synthetase Syndrome</a:t>
            </a:r>
          </a:p>
        </p:txBody>
      </p:sp>
      <p:sp>
        <p:nvSpPr>
          <p:cNvPr id="3" name="Content Placeholder 2">
            <a:extLst>
              <a:ext uri="{FF2B5EF4-FFF2-40B4-BE49-F238E27FC236}">
                <a16:creationId xmlns:a16="http://schemas.microsoft.com/office/drawing/2014/main" id="{FADE1909-F5FF-3BD7-5965-2D36A68BC067}"/>
              </a:ext>
            </a:extLst>
          </p:cNvPr>
          <p:cNvSpPr>
            <a:spLocks noGrp="1"/>
          </p:cNvSpPr>
          <p:nvPr>
            <p:ph idx="1"/>
          </p:nvPr>
        </p:nvSpPr>
        <p:spPr>
          <a:xfrm>
            <a:off x="550863" y="1710633"/>
            <a:ext cx="7534220" cy="3979625"/>
          </a:xfrm>
        </p:spPr>
        <p:txBody>
          <a:bodyPr vert="horz" wrap="square" lIns="0" tIns="0" rIns="0" bIns="0" rtlCol="0" anchor="t">
            <a:normAutofit/>
          </a:bodyPr>
          <a:lstStyle/>
          <a:p>
            <a:pPr marL="0" indent="0">
              <a:buNone/>
            </a:pPr>
            <a:r>
              <a:rPr lang="en-US" sz="2400" b="1" dirty="0">
                <a:solidFill>
                  <a:schemeClr val="tx1"/>
                </a:solidFill>
                <a:ea typeface="Source Sans Pro"/>
              </a:rPr>
              <a:t>Management</a:t>
            </a:r>
          </a:p>
          <a:p>
            <a:r>
              <a:rPr lang="en-US" sz="2400" dirty="0">
                <a:solidFill>
                  <a:srgbClr val="FFFFFF">
                    <a:alpha val="60000"/>
                  </a:srgbClr>
                </a:solidFill>
                <a:ea typeface="Source Sans Pro"/>
              </a:rPr>
              <a:t>Started prednisone taper and MMF 1000mg BID</a:t>
            </a:r>
            <a:endParaRPr lang="en-US" sz="2400">
              <a:solidFill>
                <a:srgbClr val="FFFFFF">
                  <a:alpha val="60000"/>
                </a:srgbClr>
              </a:solidFill>
              <a:ea typeface="Source Sans Pro"/>
            </a:endParaRPr>
          </a:p>
          <a:p>
            <a:r>
              <a:rPr lang="en-US" sz="2400" dirty="0">
                <a:solidFill>
                  <a:srgbClr val="FFFFFF">
                    <a:alpha val="60000"/>
                  </a:srgbClr>
                </a:solidFill>
                <a:ea typeface="Source Sans Pro"/>
              </a:rPr>
              <a:t>Stopped MTX</a:t>
            </a:r>
          </a:p>
          <a:p>
            <a:r>
              <a:rPr lang="en-US" sz="2400" dirty="0">
                <a:solidFill>
                  <a:srgbClr val="FFFFFF">
                    <a:alpha val="60000"/>
                  </a:srgbClr>
                </a:solidFill>
                <a:ea typeface="Source Sans Pro"/>
              </a:rPr>
              <a:t>ILD Pulmonary Clinic referral</a:t>
            </a:r>
          </a:p>
        </p:txBody>
      </p:sp>
      <p:pic>
        <p:nvPicPr>
          <p:cNvPr id="5" name="Picture 4" descr="A logo with a blue background&#10;&#10;Description automatically generated">
            <a:extLst>
              <a:ext uri="{FF2B5EF4-FFF2-40B4-BE49-F238E27FC236}">
                <a16:creationId xmlns:a16="http://schemas.microsoft.com/office/drawing/2014/main" id="{999EF950-AD2D-52ED-EBF0-A74F43F20D06}"/>
              </a:ext>
            </a:extLst>
          </p:cNvPr>
          <p:cNvPicPr>
            <a:picLocks noChangeAspect="1"/>
          </p:cNvPicPr>
          <p:nvPr/>
        </p:nvPicPr>
        <p:blipFill>
          <a:blip r:embed="rId3"/>
          <a:stretch>
            <a:fillRect/>
          </a:stretch>
        </p:blipFill>
        <p:spPr>
          <a:xfrm>
            <a:off x="11178540" y="5847588"/>
            <a:ext cx="1014984" cy="1008888"/>
          </a:xfrm>
          <a:prstGeom prst="rect">
            <a:avLst/>
          </a:prstGeom>
        </p:spPr>
      </p:pic>
      <p:grpSp>
        <p:nvGrpSpPr>
          <p:cNvPr id="8" name="Group 7">
            <a:extLst>
              <a:ext uri="{FF2B5EF4-FFF2-40B4-BE49-F238E27FC236}">
                <a16:creationId xmlns:a16="http://schemas.microsoft.com/office/drawing/2014/main" id="{524D615A-CAD0-A7BC-D46A-CB41FF7260C0}"/>
              </a:ext>
            </a:extLst>
          </p:cNvPr>
          <p:cNvGrpSpPr/>
          <p:nvPr/>
        </p:nvGrpSpPr>
        <p:grpSpPr>
          <a:xfrm>
            <a:off x="550126" y="4191939"/>
            <a:ext cx="8823213" cy="1878997"/>
            <a:chOff x="1494347" y="3960770"/>
            <a:chExt cx="8823213" cy="1878997"/>
          </a:xfrm>
        </p:grpSpPr>
        <p:pic>
          <p:nvPicPr>
            <p:cNvPr id="6" name="Picture 5" descr="A screenshot of a computer&#10;&#10;Description automatically generated">
              <a:extLst>
                <a:ext uri="{FF2B5EF4-FFF2-40B4-BE49-F238E27FC236}">
                  <a16:creationId xmlns:a16="http://schemas.microsoft.com/office/drawing/2014/main" id="{0187F879-AF95-0050-F502-9DCA6EF528E1}"/>
                </a:ext>
              </a:extLst>
            </p:cNvPr>
            <p:cNvPicPr>
              <a:picLocks noChangeAspect="1"/>
            </p:cNvPicPr>
            <p:nvPr/>
          </p:nvPicPr>
          <p:blipFill rotWithShape="1">
            <a:blip r:embed="rId4"/>
            <a:srcRect t="1347" r="17990" b="926"/>
            <a:stretch/>
          </p:blipFill>
          <p:spPr>
            <a:xfrm>
              <a:off x="1494347" y="4331785"/>
              <a:ext cx="7264634" cy="1507982"/>
            </a:xfrm>
            <a:prstGeom prst="rect">
              <a:avLst/>
            </a:prstGeom>
          </p:spPr>
        </p:pic>
        <p:sp>
          <p:nvSpPr>
            <p:cNvPr id="7" name="TextBox 6">
              <a:extLst>
                <a:ext uri="{FF2B5EF4-FFF2-40B4-BE49-F238E27FC236}">
                  <a16:creationId xmlns:a16="http://schemas.microsoft.com/office/drawing/2014/main" id="{209BF535-72A5-E86D-B6A0-507065E683A4}"/>
                </a:ext>
              </a:extLst>
            </p:cNvPr>
            <p:cNvSpPr txBox="1"/>
            <p:nvPr/>
          </p:nvSpPr>
          <p:spPr>
            <a:xfrm>
              <a:off x="5607015" y="3960770"/>
              <a:ext cx="47105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Source Sans Pro"/>
                </a:rPr>
                <a:t>18 mo    17 </a:t>
              </a:r>
              <a:r>
                <a:rPr lang="en-US" b="1" dirty="0">
                  <a:ea typeface="Source Sans Pro"/>
                </a:rPr>
                <a:t>mo</a:t>
              </a:r>
              <a:endParaRPr lang="en-US" b="1" dirty="0"/>
            </a:p>
          </p:txBody>
        </p:sp>
      </p:grpSp>
    </p:spTree>
    <p:extLst>
      <p:ext uri="{BB962C8B-B14F-4D97-AF65-F5344CB8AC3E}">
        <p14:creationId xmlns:p14="http://schemas.microsoft.com/office/powerpoint/2010/main" val="56167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5" name="Freeform: Shape 1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 name="Rectangle 1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alkway leading to a library&#10;&#10;Description automatically generated">
            <a:extLst>
              <a:ext uri="{FF2B5EF4-FFF2-40B4-BE49-F238E27FC236}">
                <a16:creationId xmlns:a16="http://schemas.microsoft.com/office/drawing/2014/main" id="{4DB56470-4266-9924-3D2F-827183A782D4}"/>
              </a:ext>
            </a:extLst>
          </p:cNvPr>
          <p:cNvPicPr>
            <a:picLocks noChangeAspect="1"/>
          </p:cNvPicPr>
          <p:nvPr/>
        </p:nvPicPr>
        <p:blipFill rotWithShape="1">
          <a:blip r:embed="rId3"/>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2" name="Rectangle 21">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E0DD0-BC81-E87C-FCDB-E8FDBE0B01DE}"/>
              </a:ext>
            </a:extLst>
          </p:cNvPr>
          <p:cNvSpPr>
            <a:spLocks noGrp="1"/>
          </p:cNvSpPr>
          <p:nvPr>
            <p:ph type="title"/>
          </p:nvPr>
        </p:nvSpPr>
        <p:spPr>
          <a:xfrm>
            <a:off x="550864" y="549275"/>
            <a:ext cx="3565524" cy="2887174"/>
          </a:xfrm>
        </p:spPr>
        <p:txBody>
          <a:bodyPr vert="horz" wrap="square" lIns="0" tIns="0" rIns="0" bIns="0" rtlCol="0" anchor="b" anchorCtr="0">
            <a:normAutofit/>
          </a:bodyPr>
          <a:lstStyle/>
          <a:p>
            <a:r>
              <a:rPr lang="en-US" kern="1200">
                <a:solidFill>
                  <a:schemeClr val="tx1"/>
                </a:solidFill>
                <a:latin typeface="+mj-lt"/>
                <a:ea typeface="+mj-ea"/>
                <a:cs typeface="+mj-cs"/>
              </a:rPr>
              <a:t>Literature</a:t>
            </a:r>
          </a:p>
        </p:txBody>
      </p:sp>
      <p:sp>
        <p:nvSpPr>
          <p:cNvPr id="24" name="Rectangle 2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81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5" name="Freeform: Shape 1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 name="Rectangle 1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alkway leading to a library&#10;&#10;Description automatically generated">
            <a:extLst>
              <a:ext uri="{FF2B5EF4-FFF2-40B4-BE49-F238E27FC236}">
                <a16:creationId xmlns:a16="http://schemas.microsoft.com/office/drawing/2014/main" id="{4DB56470-4266-9924-3D2F-827183A782D4}"/>
              </a:ext>
            </a:extLst>
          </p:cNvPr>
          <p:cNvPicPr>
            <a:picLocks noChangeAspect="1"/>
          </p:cNvPicPr>
          <p:nvPr/>
        </p:nvPicPr>
        <p:blipFill rotWithShape="1">
          <a:blip r:embed="rId3"/>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2" name="Rectangle 21">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E0DD0-BC81-E87C-FCDB-E8FDBE0B01DE}"/>
              </a:ext>
            </a:extLst>
          </p:cNvPr>
          <p:cNvSpPr>
            <a:spLocks noGrp="1"/>
          </p:cNvSpPr>
          <p:nvPr>
            <p:ph type="title"/>
          </p:nvPr>
        </p:nvSpPr>
        <p:spPr>
          <a:xfrm>
            <a:off x="550864" y="549275"/>
            <a:ext cx="3565524" cy="2887174"/>
          </a:xfrm>
        </p:spPr>
        <p:txBody>
          <a:bodyPr vert="horz" wrap="square" lIns="0" tIns="0" rIns="0" bIns="0" rtlCol="0" anchor="b" anchorCtr="0">
            <a:normAutofit/>
          </a:bodyPr>
          <a:lstStyle/>
          <a:p>
            <a:r>
              <a:rPr lang="en-US" kern="1200" dirty="0">
                <a:latin typeface="+mj-lt"/>
                <a:ea typeface="+mj-ea"/>
                <a:cs typeface="+mj-cs"/>
              </a:rPr>
              <a:t>Literature</a:t>
            </a:r>
            <a:endParaRPr lang="en-US" dirty="0"/>
          </a:p>
        </p:txBody>
      </p:sp>
      <p:sp>
        <p:nvSpPr>
          <p:cNvPr id="24" name="Rectangle 2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524E692-42F9-DE17-4FBE-12BE7B9147FC}"/>
              </a:ext>
            </a:extLst>
          </p:cNvPr>
          <p:cNvSpPr txBox="1"/>
          <p:nvPr/>
        </p:nvSpPr>
        <p:spPr>
          <a:xfrm>
            <a:off x="553663" y="3426621"/>
            <a:ext cx="59970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ea typeface="Source Sans Pro"/>
              </a:rPr>
              <a:t>Antisynthetase</a:t>
            </a:r>
            <a:r>
              <a:rPr lang="en-US" sz="2800" dirty="0">
                <a:ea typeface="Source Sans Pro"/>
              </a:rPr>
              <a:t> </a:t>
            </a:r>
            <a:r>
              <a:rPr lang="en-US" sz="2800">
                <a:ea typeface="Source Sans Pro"/>
              </a:rPr>
              <a:t>Syndrome</a:t>
            </a:r>
          </a:p>
        </p:txBody>
      </p:sp>
    </p:spTree>
    <p:extLst>
      <p:ext uri="{BB962C8B-B14F-4D97-AF65-F5344CB8AC3E}">
        <p14:creationId xmlns:p14="http://schemas.microsoft.com/office/powerpoint/2010/main" val="601364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54E2-1617-633D-3BA8-62A2F5071594}"/>
              </a:ext>
            </a:extLst>
          </p:cNvPr>
          <p:cNvSpPr>
            <a:spLocks noGrp="1"/>
          </p:cNvSpPr>
          <p:nvPr>
            <p:ph type="title"/>
          </p:nvPr>
        </p:nvSpPr>
        <p:spPr/>
        <p:txBody>
          <a:bodyPr>
            <a:normAutofit fontScale="90000"/>
          </a:bodyPr>
          <a:lstStyle/>
          <a:p>
            <a:r>
              <a:rPr lang="en-US" err="1"/>
              <a:t>Antisynthetase</a:t>
            </a:r>
            <a:r>
              <a:rPr lang="en-US"/>
              <a:t> Syndrome:</a:t>
            </a:r>
            <a:br>
              <a:rPr lang="en-US"/>
            </a:br>
            <a:r>
              <a:rPr lang="en-US"/>
              <a:t>Clinical Manifestations and Diagnosis</a:t>
            </a:r>
          </a:p>
        </p:txBody>
      </p:sp>
      <p:sp>
        <p:nvSpPr>
          <p:cNvPr id="3" name="Content Placeholder 2">
            <a:extLst>
              <a:ext uri="{FF2B5EF4-FFF2-40B4-BE49-F238E27FC236}">
                <a16:creationId xmlns:a16="http://schemas.microsoft.com/office/drawing/2014/main" id="{A9C663AA-C9CD-3B49-3F70-6EF930879728}"/>
              </a:ext>
            </a:extLst>
          </p:cNvPr>
          <p:cNvSpPr>
            <a:spLocks noGrp="1"/>
          </p:cNvSpPr>
          <p:nvPr>
            <p:ph idx="1"/>
          </p:nvPr>
        </p:nvSpPr>
        <p:spPr/>
        <p:txBody>
          <a:bodyPr vert="horz" wrap="square" lIns="0" tIns="0" rIns="0" bIns="0" rtlCol="0" anchor="t">
            <a:normAutofit/>
          </a:bodyPr>
          <a:lstStyle/>
          <a:p>
            <a:r>
              <a:rPr lang="en-US" dirty="0">
                <a:solidFill>
                  <a:srgbClr val="FFFFFF">
                    <a:alpha val="60000"/>
                  </a:srgbClr>
                </a:solidFill>
                <a:ea typeface="Source Sans Pro"/>
              </a:rPr>
              <a:t>ILD, myositis, arthritis</a:t>
            </a:r>
          </a:p>
          <a:p>
            <a:r>
              <a:rPr lang="en-US" dirty="0">
                <a:solidFill>
                  <a:srgbClr val="FFFFFF">
                    <a:alpha val="60000"/>
                  </a:srgbClr>
                </a:solidFill>
                <a:ea typeface="Source Sans Pro"/>
              </a:rPr>
              <a:t>Raynaud's syndrome, fever, rashes</a:t>
            </a:r>
          </a:p>
          <a:p>
            <a:r>
              <a:rPr lang="en-US" dirty="0">
                <a:solidFill>
                  <a:srgbClr val="FFFFFF">
                    <a:alpha val="60000"/>
                  </a:srgbClr>
                </a:solidFill>
                <a:ea typeface="Source Sans Pro"/>
              </a:rPr>
              <a:t>Several tRNA synthetase autoantibodies, most commonly anti-</a:t>
            </a:r>
            <a:r>
              <a:rPr lang="en-US" b="1" dirty="0">
                <a:solidFill>
                  <a:srgbClr val="FFFFFF">
                    <a:alpha val="60000"/>
                  </a:srgbClr>
                </a:solidFill>
                <a:ea typeface="Source Sans Pro"/>
              </a:rPr>
              <a:t>Jo-1</a:t>
            </a:r>
          </a:p>
          <a:p>
            <a:r>
              <a:rPr lang="en-US" dirty="0">
                <a:solidFill>
                  <a:srgbClr val="FFFFFF">
                    <a:alpha val="60000"/>
                  </a:srgbClr>
                </a:solidFill>
                <a:ea typeface="Source Sans Pro"/>
              </a:rPr>
              <a:t>When ILD present, most often NSIP pattern</a:t>
            </a:r>
          </a:p>
          <a:p>
            <a:r>
              <a:rPr lang="en-US" dirty="0">
                <a:solidFill>
                  <a:srgbClr val="FFFFFF">
                    <a:alpha val="60000"/>
                  </a:srgbClr>
                </a:solidFill>
                <a:ea typeface="Source Sans Pro"/>
              </a:rPr>
              <a:t>A subset (25%) may lack myopathy on initial presentation (</a:t>
            </a:r>
            <a:r>
              <a:rPr lang="en-US" dirty="0" err="1">
                <a:solidFill>
                  <a:srgbClr val="FFFFFF">
                    <a:alpha val="60000"/>
                  </a:srgbClr>
                </a:solidFill>
                <a:ea typeface="Source Sans Pro"/>
              </a:rPr>
              <a:t>hypomyopathic</a:t>
            </a:r>
            <a:r>
              <a:rPr lang="en-US" dirty="0">
                <a:solidFill>
                  <a:srgbClr val="FFFFFF">
                    <a:alpha val="60000"/>
                  </a:srgbClr>
                </a:solidFill>
                <a:ea typeface="Source Sans Pro"/>
              </a:rPr>
              <a:t> or amyopathic)</a:t>
            </a:r>
          </a:p>
          <a:p>
            <a:r>
              <a:rPr lang="en-US" dirty="0">
                <a:solidFill>
                  <a:srgbClr val="FFFFFF">
                    <a:alpha val="60000"/>
                  </a:srgbClr>
                </a:solidFill>
                <a:ea typeface="Source Sans Pro"/>
              </a:rPr>
              <a:t>Those with arthritis often receive a delayed diagnosis (mean time to diagnosis is </a:t>
            </a:r>
            <a:r>
              <a:rPr lang="en-US" i="1" dirty="0">
                <a:solidFill>
                  <a:schemeClr val="accent1">
                    <a:lumMod val="20000"/>
                    <a:lumOff val="80000"/>
                  </a:schemeClr>
                </a:solidFill>
                <a:ea typeface="Source Sans Pro"/>
              </a:rPr>
              <a:t>27 months</a:t>
            </a:r>
            <a:r>
              <a:rPr lang="en-US" dirty="0">
                <a:solidFill>
                  <a:srgbClr val="FFFFFF">
                    <a:alpha val="60000"/>
                  </a:srgbClr>
                </a:solidFill>
                <a:ea typeface="Source Sans Pro"/>
              </a:rPr>
              <a:t>)</a:t>
            </a:r>
          </a:p>
          <a:p>
            <a:r>
              <a:rPr lang="en-US" dirty="0">
                <a:solidFill>
                  <a:srgbClr val="FFFFFF">
                    <a:alpha val="60000"/>
                  </a:srgbClr>
                </a:solidFill>
                <a:ea typeface="+mn-lt"/>
                <a:cs typeface="+mn-lt"/>
              </a:rPr>
              <a:t>Both ILD and </a:t>
            </a:r>
            <a:r>
              <a:rPr lang="en-US" dirty="0" err="1">
                <a:solidFill>
                  <a:srgbClr val="FFFFFF">
                    <a:alpha val="60000"/>
                  </a:srgbClr>
                </a:solidFill>
                <a:ea typeface="+mn-lt"/>
                <a:cs typeface="+mn-lt"/>
              </a:rPr>
              <a:t>antisynthetase</a:t>
            </a:r>
            <a:r>
              <a:rPr lang="en-US" dirty="0">
                <a:solidFill>
                  <a:srgbClr val="FFFFFF">
                    <a:alpha val="60000"/>
                  </a:srgbClr>
                </a:solidFill>
                <a:ea typeface="+mn-lt"/>
                <a:cs typeface="+mn-lt"/>
              </a:rPr>
              <a:t> antibodies are considered protective against malignancy</a:t>
            </a:r>
            <a:endParaRPr lang="en-US" dirty="0">
              <a:solidFill>
                <a:srgbClr val="FFFFFF">
                  <a:alpha val="60000"/>
                </a:srgbClr>
              </a:solidFill>
              <a:ea typeface="Source Sans Pro"/>
            </a:endParaRPr>
          </a:p>
        </p:txBody>
      </p:sp>
      <p:pic>
        <p:nvPicPr>
          <p:cNvPr id="5" name="Picture 4" descr="A logo with a blue background&#10;&#10;Description automatically generated">
            <a:extLst>
              <a:ext uri="{FF2B5EF4-FFF2-40B4-BE49-F238E27FC236}">
                <a16:creationId xmlns:a16="http://schemas.microsoft.com/office/drawing/2014/main" id="{797AD3B6-0C4B-9FA0-F0AB-A835B29894AC}"/>
              </a:ext>
            </a:extLst>
          </p:cNvPr>
          <p:cNvPicPr>
            <a:picLocks noChangeAspect="1"/>
          </p:cNvPicPr>
          <p:nvPr/>
        </p:nvPicPr>
        <p:blipFill>
          <a:blip r:embed="rId3"/>
          <a:stretch>
            <a:fillRect/>
          </a:stretch>
        </p:blipFill>
        <p:spPr>
          <a:xfrm>
            <a:off x="11178540" y="5847588"/>
            <a:ext cx="1014984" cy="1008888"/>
          </a:xfrm>
          <a:prstGeom prst="rect">
            <a:avLst/>
          </a:prstGeom>
        </p:spPr>
      </p:pic>
      <p:sp>
        <p:nvSpPr>
          <p:cNvPr id="4" name="TextBox 3">
            <a:extLst>
              <a:ext uri="{FF2B5EF4-FFF2-40B4-BE49-F238E27FC236}">
                <a16:creationId xmlns:a16="http://schemas.microsoft.com/office/drawing/2014/main" id="{977B6B49-B206-403E-775E-2B57BD1E2D7A}"/>
              </a:ext>
            </a:extLst>
          </p:cNvPr>
          <p:cNvSpPr txBox="1"/>
          <p:nvPr/>
        </p:nvSpPr>
        <p:spPr>
          <a:xfrm>
            <a:off x="9734624" y="6493799"/>
            <a:ext cx="28687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Source Sans Pro"/>
              </a:rPr>
              <a:t>Marco, 2020</a:t>
            </a:r>
            <a:endParaRPr lang="en-US" dirty="0"/>
          </a:p>
        </p:txBody>
      </p:sp>
    </p:spTree>
    <p:extLst>
      <p:ext uri="{BB962C8B-B14F-4D97-AF65-F5344CB8AC3E}">
        <p14:creationId xmlns:p14="http://schemas.microsoft.com/office/powerpoint/2010/main" val="7442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blue background&#10;&#10;Description automatically generated">
            <a:extLst>
              <a:ext uri="{FF2B5EF4-FFF2-40B4-BE49-F238E27FC236}">
                <a16:creationId xmlns:a16="http://schemas.microsoft.com/office/drawing/2014/main" id="{0C96742B-346C-72EE-2700-41679C4184D7}"/>
              </a:ext>
            </a:extLst>
          </p:cNvPr>
          <p:cNvPicPr>
            <a:picLocks noChangeAspect="1"/>
          </p:cNvPicPr>
          <p:nvPr/>
        </p:nvPicPr>
        <p:blipFill>
          <a:blip r:embed="rId3"/>
          <a:stretch>
            <a:fillRect/>
          </a:stretch>
        </p:blipFill>
        <p:spPr>
          <a:xfrm>
            <a:off x="11178540" y="5847588"/>
            <a:ext cx="1014984" cy="1008888"/>
          </a:xfrm>
          <a:prstGeom prst="rect">
            <a:avLst/>
          </a:prstGeom>
        </p:spPr>
      </p:pic>
      <p:sp>
        <p:nvSpPr>
          <p:cNvPr id="2" name="Title 1">
            <a:extLst>
              <a:ext uri="{FF2B5EF4-FFF2-40B4-BE49-F238E27FC236}">
                <a16:creationId xmlns:a16="http://schemas.microsoft.com/office/drawing/2014/main" id="{D4E6EA4E-E295-C281-8573-78A4CB55B2C7}"/>
              </a:ext>
            </a:extLst>
          </p:cNvPr>
          <p:cNvSpPr>
            <a:spLocks noGrp="1"/>
          </p:cNvSpPr>
          <p:nvPr>
            <p:ph type="title"/>
          </p:nvPr>
        </p:nvSpPr>
        <p:spPr/>
        <p:txBody>
          <a:bodyPr>
            <a:normAutofit fontScale="90000"/>
          </a:bodyPr>
          <a:lstStyle/>
          <a:p>
            <a:r>
              <a:rPr lang="en-US">
                <a:ea typeface="+mj-lt"/>
                <a:cs typeface="+mj-lt"/>
              </a:rPr>
              <a:t>Mechanics hands in patients with antisynthetase syndrome: 25 cases.</a:t>
            </a:r>
            <a:endParaRPr lang="en-US"/>
          </a:p>
        </p:txBody>
      </p:sp>
      <p:pic>
        <p:nvPicPr>
          <p:cNvPr id="4" name="Content Placeholder 3" descr="A screenshot of a white sheet with black text&#10;&#10;Description automatically generated">
            <a:extLst>
              <a:ext uri="{FF2B5EF4-FFF2-40B4-BE49-F238E27FC236}">
                <a16:creationId xmlns:a16="http://schemas.microsoft.com/office/drawing/2014/main" id="{809A361F-5F3B-8577-0C54-02D642993258}"/>
              </a:ext>
            </a:extLst>
          </p:cNvPr>
          <p:cNvPicPr>
            <a:picLocks noGrp="1" noChangeAspect="1"/>
          </p:cNvPicPr>
          <p:nvPr>
            <p:ph idx="1"/>
          </p:nvPr>
        </p:nvPicPr>
        <p:blipFill>
          <a:blip r:embed="rId4"/>
          <a:stretch>
            <a:fillRect/>
          </a:stretch>
        </p:blipFill>
        <p:spPr>
          <a:xfrm>
            <a:off x="5279182" y="2190854"/>
            <a:ext cx="6381750" cy="3962400"/>
          </a:xfrm>
        </p:spPr>
      </p:pic>
      <p:pic>
        <p:nvPicPr>
          <p:cNvPr id="7" name="Picture 6" descr="Close-up of a hand with a blue background&#10;&#10;Description automatically generated">
            <a:extLst>
              <a:ext uri="{FF2B5EF4-FFF2-40B4-BE49-F238E27FC236}">
                <a16:creationId xmlns:a16="http://schemas.microsoft.com/office/drawing/2014/main" id="{2F0323A3-60DF-554B-BD65-02A764F99C96}"/>
              </a:ext>
            </a:extLst>
          </p:cNvPr>
          <p:cNvPicPr>
            <a:picLocks noChangeAspect="1"/>
          </p:cNvPicPr>
          <p:nvPr/>
        </p:nvPicPr>
        <p:blipFill rotWithShape="1">
          <a:blip r:embed="rId5"/>
          <a:srcRect t="44856" r="-280" b="-120"/>
          <a:stretch/>
        </p:blipFill>
        <p:spPr>
          <a:xfrm>
            <a:off x="505637" y="2192813"/>
            <a:ext cx="3057268" cy="3965120"/>
          </a:xfrm>
          <a:prstGeom prst="rect">
            <a:avLst/>
          </a:prstGeom>
        </p:spPr>
      </p:pic>
      <p:sp>
        <p:nvSpPr>
          <p:cNvPr id="3" name="TextBox 2">
            <a:extLst>
              <a:ext uri="{FF2B5EF4-FFF2-40B4-BE49-F238E27FC236}">
                <a16:creationId xmlns:a16="http://schemas.microsoft.com/office/drawing/2014/main" id="{B7A5F439-1F55-A6D9-68A2-EB0F48D6A32C}"/>
              </a:ext>
            </a:extLst>
          </p:cNvPr>
          <p:cNvSpPr txBox="1"/>
          <p:nvPr/>
        </p:nvSpPr>
        <p:spPr>
          <a:xfrm>
            <a:off x="9609764" y="647665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ea typeface="Source Sans Pro"/>
              </a:rPr>
              <a:t>Gusdorf</a:t>
            </a:r>
            <a:r>
              <a:rPr lang="en-US" dirty="0">
                <a:ea typeface="Source Sans Pro"/>
              </a:rPr>
              <a:t>, 2019</a:t>
            </a:r>
            <a:endParaRPr lang="en-US" dirty="0"/>
          </a:p>
        </p:txBody>
      </p:sp>
      <p:sp>
        <p:nvSpPr>
          <p:cNvPr id="6" name="TextBox 5">
            <a:extLst>
              <a:ext uri="{FF2B5EF4-FFF2-40B4-BE49-F238E27FC236}">
                <a16:creationId xmlns:a16="http://schemas.microsoft.com/office/drawing/2014/main" id="{96E59E42-08EA-68DF-DF08-DB2F6EB728D0}"/>
              </a:ext>
            </a:extLst>
          </p:cNvPr>
          <p:cNvSpPr txBox="1"/>
          <p:nvPr/>
        </p:nvSpPr>
        <p:spPr>
          <a:xfrm>
            <a:off x="3584206" y="2189649"/>
            <a:ext cx="169007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Source Sans Pro"/>
              </a:rPr>
              <a:t>Linear keratotic papules and plaques on the lateral and palmar surfaces of the first fingers on each hand, with pulpitis and fissures</a:t>
            </a:r>
            <a:endParaRPr lang="en-US" dirty="0"/>
          </a:p>
        </p:txBody>
      </p:sp>
      <p:sp>
        <p:nvSpPr>
          <p:cNvPr id="8" name="TextBox 7">
            <a:extLst>
              <a:ext uri="{FF2B5EF4-FFF2-40B4-BE49-F238E27FC236}">
                <a16:creationId xmlns:a16="http://schemas.microsoft.com/office/drawing/2014/main" id="{349DA484-E5DE-E02E-2651-CF34335F2B05}"/>
              </a:ext>
            </a:extLst>
          </p:cNvPr>
          <p:cNvSpPr txBox="1"/>
          <p:nvPr/>
        </p:nvSpPr>
        <p:spPr>
          <a:xfrm>
            <a:off x="3349565" y="6214913"/>
            <a:ext cx="7235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1">
                    <a:lumMod val="20000"/>
                    <a:lumOff val="80000"/>
                  </a:schemeClr>
                </a:solidFill>
                <a:ea typeface="Source Sans Pro"/>
              </a:rPr>
              <a:t>Associated with lower cancer risk</a:t>
            </a:r>
          </a:p>
        </p:txBody>
      </p:sp>
    </p:spTree>
    <p:extLst>
      <p:ext uri="{BB962C8B-B14F-4D97-AF65-F5344CB8AC3E}">
        <p14:creationId xmlns:p14="http://schemas.microsoft.com/office/powerpoint/2010/main" val="35818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C477-54EE-21C3-48C1-8A73D806BEAB}"/>
              </a:ext>
            </a:extLst>
          </p:cNvPr>
          <p:cNvSpPr>
            <a:spLocks noGrp="1"/>
          </p:cNvSpPr>
          <p:nvPr>
            <p:ph type="title"/>
          </p:nvPr>
        </p:nvSpPr>
        <p:spPr/>
        <p:txBody>
          <a:bodyPr/>
          <a:lstStyle/>
          <a:p>
            <a:r>
              <a:rPr lang="en-US"/>
              <a:t>Incomplete Antisynthetase Syndrome</a:t>
            </a:r>
          </a:p>
        </p:txBody>
      </p:sp>
      <p:sp>
        <p:nvSpPr>
          <p:cNvPr id="3" name="Content Placeholder 2">
            <a:extLst>
              <a:ext uri="{FF2B5EF4-FFF2-40B4-BE49-F238E27FC236}">
                <a16:creationId xmlns:a16="http://schemas.microsoft.com/office/drawing/2014/main" id="{5D8D1A79-CD06-1126-5996-F2FF1D9136CD}"/>
              </a:ext>
            </a:extLst>
          </p:cNvPr>
          <p:cNvSpPr>
            <a:spLocks noGrp="1"/>
          </p:cNvSpPr>
          <p:nvPr>
            <p:ph idx="1"/>
          </p:nvPr>
        </p:nvSpPr>
        <p:spPr>
          <a:xfrm>
            <a:off x="-458141" y="5610451"/>
            <a:ext cx="11090274" cy="3979625"/>
          </a:xfrm>
        </p:spPr>
        <p:txBody>
          <a:bodyPr vert="horz" wrap="square" lIns="0" tIns="0" rIns="0" bIns="0" rtlCol="0" anchor="t">
            <a:normAutofit/>
          </a:bodyPr>
          <a:lstStyle/>
          <a:p>
            <a:endParaRPr lang="en-US" dirty="0">
              <a:solidFill>
                <a:srgbClr val="FFFFFF">
                  <a:alpha val="60000"/>
                </a:srgbClr>
              </a:solidFill>
              <a:ea typeface="Source Sans Pro"/>
            </a:endParaRPr>
          </a:p>
          <a:p>
            <a:pPr marL="0" indent="0" algn="r">
              <a:buNone/>
            </a:pPr>
            <a:r>
              <a:rPr lang="en-US" dirty="0">
                <a:solidFill>
                  <a:srgbClr val="FFFFFF">
                    <a:alpha val="60000"/>
                  </a:srgbClr>
                </a:solidFill>
                <a:ea typeface="Source Sans Pro"/>
              </a:rPr>
              <a:t>Cavagna et al, 2015</a:t>
            </a:r>
          </a:p>
        </p:txBody>
      </p:sp>
      <p:graphicFrame>
        <p:nvGraphicFramePr>
          <p:cNvPr id="5" name="Diagram 4">
            <a:extLst>
              <a:ext uri="{FF2B5EF4-FFF2-40B4-BE49-F238E27FC236}">
                <a16:creationId xmlns:a16="http://schemas.microsoft.com/office/drawing/2014/main" id="{06AC4407-BDAE-E3FD-74C2-3790692BAE7C}"/>
              </a:ext>
            </a:extLst>
          </p:cNvPr>
          <p:cNvGraphicFramePr/>
          <p:nvPr>
            <p:extLst>
              <p:ext uri="{D42A27DB-BD31-4B8C-83A1-F6EECF244321}">
                <p14:modId xmlns:p14="http://schemas.microsoft.com/office/powerpoint/2010/main" val="2142917199"/>
              </p:ext>
            </p:extLst>
          </p:nvPr>
        </p:nvGraphicFramePr>
        <p:xfrm>
          <a:off x="916329" y="486355"/>
          <a:ext cx="9713088" cy="5866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0" name="Picture 69" descr="A logo with a blue background&#10;&#10;Description automatically generated">
            <a:extLst>
              <a:ext uri="{FF2B5EF4-FFF2-40B4-BE49-F238E27FC236}">
                <a16:creationId xmlns:a16="http://schemas.microsoft.com/office/drawing/2014/main" id="{E0FE6C55-2479-BFA4-8A90-3F6F7659805B}"/>
              </a:ext>
            </a:extLst>
          </p:cNvPr>
          <p:cNvPicPr>
            <a:picLocks noChangeAspect="1"/>
          </p:cNvPicPr>
          <p:nvPr/>
        </p:nvPicPr>
        <p:blipFill>
          <a:blip r:embed="rId8"/>
          <a:stretch>
            <a:fillRect/>
          </a:stretch>
        </p:blipFill>
        <p:spPr>
          <a:xfrm>
            <a:off x="11178540" y="5847588"/>
            <a:ext cx="1014984" cy="1008888"/>
          </a:xfrm>
          <a:prstGeom prst="rect">
            <a:avLst/>
          </a:prstGeom>
        </p:spPr>
      </p:pic>
    </p:spTree>
    <p:extLst>
      <p:ext uri="{BB962C8B-B14F-4D97-AF65-F5344CB8AC3E}">
        <p14:creationId xmlns:p14="http://schemas.microsoft.com/office/powerpoint/2010/main" val="22612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5" name="Freeform: Shape 1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 name="Rectangle 1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alkway leading to a library&#10;&#10;Description automatically generated">
            <a:extLst>
              <a:ext uri="{FF2B5EF4-FFF2-40B4-BE49-F238E27FC236}">
                <a16:creationId xmlns:a16="http://schemas.microsoft.com/office/drawing/2014/main" id="{4DB56470-4266-9924-3D2F-827183A782D4}"/>
              </a:ext>
            </a:extLst>
          </p:cNvPr>
          <p:cNvPicPr>
            <a:picLocks noChangeAspect="1"/>
          </p:cNvPicPr>
          <p:nvPr/>
        </p:nvPicPr>
        <p:blipFill rotWithShape="1">
          <a:blip r:embed="rId3"/>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2" name="Rectangle 21">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E0DD0-BC81-E87C-FCDB-E8FDBE0B01DE}"/>
              </a:ext>
            </a:extLst>
          </p:cNvPr>
          <p:cNvSpPr>
            <a:spLocks noGrp="1"/>
          </p:cNvSpPr>
          <p:nvPr>
            <p:ph type="title"/>
          </p:nvPr>
        </p:nvSpPr>
        <p:spPr>
          <a:xfrm>
            <a:off x="550864" y="549275"/>
            <a:ext cx="3565524" cy="2887174"/>
          </a:xfrm>
        </p:spPr>
        <p:txBody>
          <a:bodyPr vert="horz" wrap="square" lIns="0" tIns="0" rIns="0" bIns="0" rtlCol="0" anchor="b" anchorCtr="0">
            <a:normAutofit/>
          </a:bodyPr>
          <a:lstStyle/>
          <a:p>
            <a:r>
              <a:rPr lang="en-US" kern="1200" dirty="0">
                <a:latin typeface="+mj-lt"/>
                <a:ea typeface="+mj-ea"/>
                <a:cs typeface="+mj-cs"/>
              </a:rPr>
              <a:t>Literature</a:t>
            </a:r>
            <a:endParaRPr lang="en-US" dirty="0"/>
          </a:p>
        </p:txBody>
      </p:sp>
      <p:sp>
        <p:nvSpPr>
          <p:cNvPr id="24" name="Rectangle 2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524E692-42F9-DE17-4FBE-12BE7B9147FC}"/>
              </a:ext>
            </a:extLst>
          </p:cNvPr>
          <p:cNvSpPr txBox="1"/>
          <p:nvPr/>
        </p:nvSpPr>
        <p:spPr>
          <a:xfrm>
            <a:off x="553663" y="3426621"/>
            <a:ext cx="59970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Source Sans Pro"/>
              </a:rPr>
              <a:t>Polymyalgia Rheumatica</a:t>
            </a:r>
            <a:endParaRPr lang="en-US" dirty="0"/>
          </a:p>
        </p:txBody>
      </p:sp>
    </p:spTree>
    <p:extLst>
      <p:ext uri="{BB962C8B-B14F-4D97-AF65-F5344CB8AC3E}">
        <p14:creationId xmlns:p14="http://schemas.microsoft.com/office/powerpoint/2010/main" val="110174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5B68-00FC-83AD-9369-93DBBD5381ED}"/>
              </a:ext>
            </a:extLst>
          </p:cNvPr>
          <p:cNvSpPr>
            <a:spLocks noGrp="1"/>
          </p:cNvSpPr>
          <p:nvPr>
            <p:ph type="title"/>
          </p:nvPr>
        </p:nvSpPr>
        <p:spPr/>
        <p:txBody>
          <a:bodyPr>
            <a:normAutofit fontScale="90000"/>
          </a:bodyPr>
          <a:lstStyle/>
          <a:p>
            <a:r>
              <a:rPr lang="en-US"/>
              <a:t>Interstitial Lung Disease in Patients with Polymyalgia Rheumatica: A Case Series</a:t>
            </a:r>
          </a:p>
        </p:txBody>
      </p:sp>
      <p:sp>
        <p:nvSpPr>
          <p:cNvPr id="3" name="Content Placeholder 2">
            <a:extLst>
              <a:ext uri="{FF2B5EF4-FFF2-40B4-BE49-F238E27FC236}">
                <a16:creationId xmlns:a16="http://schemas.microsoft.com/office/drawing/2014/main" id="{26600FA6-515C-74D8-4206-D51C2E6064BC}"/>
              </a:ext>
            </a:extLst>
          </p:cNvPr>
          <p:cNvSpPr>
            <a:spLocks noGrp="1"/>
          </p:cNvSpPr>
          <p:nvPr>
            <p:ph sz="half" idx="1"/>
          </p:nvPr>
        </p:nvSpPr>
        <p:spPr>
          <a:xfrm>
            <a:off x="550862" y="2097175"/>
            <a:ext cx="9155566" cy="3995650"/>
          </a:xfrm>
        </p:spPr>
        <p:txBody>
          <a:bodyPr vert="horz" wrap="square" lIns="0" tIns="0" rIns="0" bIns="0" rtlCol="0" anchor="t">
            <a:normAutofit/>
          </a:bodyPr>
          <a:lstStyle/>
          <a:p>
            <a:pPr marL="0" indent="0">
              <a:buNone/>
            </a:pPr>
            <a:r>
              <a:rPr lang="en-US" dirty="0">
                <a:ea typeface="+mn-lt"/>
                <a:cs typeface="+mn-lt"/>
              </a:rPr>
              <a:t>Sambataro G, Sambataro D, Pignataro F, et al.  Respir Med Case Rep. 2018;26:126-130</a:t>
            </a:r>
            <a:endParaRPr lang="en-US" dirty="0">
              <a:solidFill>
                <a:srgbClr val="FFFFFF">
                  <a:alpha val="60000"/>
                </a:srgbClr>
              </a:solidFill>
              <a:ea typeface="Source Sans Pro"/>
            </a:endParaRPr>
          </a:p>
        </p:txBody>
      </p:sp>
      <p:sp>
        <p:nvSpPr>
          <p:cNvPr id="6" name="Content Placeholder 5">
            <a:extLst>
              <a:ext uri="{FF2B5EF4-FFF2-40B4-BE49-F238E27FC236}">
                <a16:creationId xmlns:a16="http://schemas.microsoft.com/office/drawing/2014/main" id="{F3E46827-B2F9-A3DB-EE94-9C4F1DDAC9A7}"/>
              </a:ext>
            </a:extLst>
          </p:cNvPr>
          <p:cNvSpPr>
            <a:spLocks noGrp="1"/>
          </p:cNvSpPr>
          <p:nvPr>
            <p:ph sz="half" idx="2"/>
          </p:nvPr>
        </p:nvSpPr>
        <p:spPr>
          <a:xfrm>
            <a:off x="550325" y="2865271"/>
            <a:ext cx="6858714" cy="3995650"/>
          </a:xfrm>
        </p:spPr>
        <p:txBody>
          <a:bodyPr vert="horz" wrap="square" lIns="0" tIns="0" rIns="0" bIns="0" rtlCol="0" anchor="t">
            <a:normAutofit/>
          </a:bodyPr>
          <a:lstStyle/>
          <a:p>
            <a:r>
              <a:rPr lang="en-US" dirty="0">
                <a:solidFill>
                  <a:srgbClr val="FFFFFF">
                    <a:alpha val="60000"/>
                  </a:srgbClr>
                </a:solidFill>
                <a:ea typeface="Source Sans Pro"/>
              </a:rPr>
              <a:t>Retrospective</a:t>
            </a:r>
          </a:p>
          <a:p>
            <a:r>
              <a:rPr lang="en-US" dirty="0">
                <a:solidFill>
                  <a:srgbClr val="FFFFFF">
                    <a:alpha val="60000"/>
                  </a:srgbClr>
                </a:solidFill>
                <a:ea typeface="Source Sans Pro"/>
              </a:rPr>
              <a:t>Patients referred to a rare lung disease center in Italy over the course of one year</a:t>
            </a:r>
          </a:p>
          <a:p>
            <a:r>
              <a:rPr lang="en-US" dirty="0">
                <a:solidFill>
                  <a:srgbClr val="FFFFFF">
                    <a:alpha val="60000"/>
                  </a:srgbClr>
                </a:solidFill>
                <a:ea typeface="Source Sans Pro"/>
              </a:rPr>
              <a:t>Preexisting diagnosis of PMR at the time of referral, as well as respiratory symptoms including subjective weakness, shortness of breath, dry cough unresponsive to low doses of corticosteroids</a:t>
            </a:r>
          </a:p>
        </p:txBody>
      </p:sp>
      <p:pic>
        <p:nvPicPr>
          <p:cNvPr id="8" name="Picture 7" descr="A logo with a blue background&#10;&#10;Description automatically generated">
            <a:extLst>
              <a:ext uri="{FF2B5EF4-FFF2-40B4-BE49-F238E27FC236}">
                <a16:creationId xmlns:a16="http://schemas.microsoft.com/office/drawing/2014/main" id="{A6E7F8A5-36B2-D08F-4159-42B3A9A02738}"/>
              </a:ext>
            </a:extLst>
          </p:cNvPr>
          <p:cNvPicPr>
            <a:picLocks noChangeAspect="1"/>
          </p:cNvPicPr>
          <p:nvPr/>
        </p:nvPicPr>
        <p:blipFill>
          <a:blip r:embed="rId3"/>
          <a:stretch>
            <a:fillRect/>
          </a:stretch>
        </p:blipFill>
        <p:spPr>
          <a:xfrm>
            <a:off x="11178540" y="5847588"/>
            <a:ext cx="1014984" cy="1008888"/>
          </a:xfrm>
          <a:prstGeom prst="rect">
            <a:avLst/>
          </a:prstGeom>
        </p:spPr>
      </p:pic>
      <p:sp>
        <p:nvSpPr>
          <p:cNvPr id="5" name="TextBox 4">
            <a:extLst>
              <a:ext uri="{FF2B5EF4-FFF2-40B4-BE49-F238E27FC236}">
                <a16:creationId xmlns:a16="http://schemas.microsoft.com/office/drawing/2014/main" id="{595C2F9A-6CD3-E358-49C7-54513E1AB52A}"/>
              </a:ext>
            </a:extLst>
          </p:cNvPr>
          <p:cNvSpPr txBox="1"/>
          <p:nvPr/>
        </p:nvSpPr>
        <p:spPr>
          <a:xfrm>
            <a:off x="8736852" y="6491940"/>
            <a:ext cx="26645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ea typeface="Source Sans Pro"/>
              </a:rPr>
              <a:t>Sumbataro</a:t>
            </a:r>
            <a:r>
              <a:rPr lang="en-US" dirty="0">
                <a:ea typeface="Source Sans Pro"/>
              </a:rPr>
              <a:t> et al., 2018</a:t>
            </a:r>
            <a:endParaRPr lang="en-US" dirty="0"/>
          </a:p>
        </p:txBody>
      </p:sp>
      <p:pic>
        <p:nvPicPr>
          <p:cNvPr id="7" name="Picture 6" descr="undefined">
            <a:extLst>
              <a:ext uri="{FF2B5EF4-FFF2-40B4-BE49-F238E27FC236}">
                <a16:creationId xmlns:a16="http://schemas.microsoft.com/office/drawing/2014/main" id="{F5F52893-1A0D-F272-BEC1-4EF5FE6FF8DF}"/>
              </a:ext>
            </a:extLst>
          </p:cNvPr>
          <p:cNvPicPr>
            <a:picLocks noChangeAspect="1"/>
          </p:cNvPicPr>
          <p:nvPr/>
        </p:nvPicPr>
        <p:blipFill>
          <a:blip r:embed="rId4"/>
          <a:stretch>
            <a:fillRect/>
          </a:stretch>
        </p:blipFill>
        <p:spPr>
          <a:xfrm>
            <a:off x="7878127" y="2863405"/>
            <a:ext cx="3653409" cy="2246757"/>
          </a:xfrm>
          <a:prstGeom prst="rect">
            <a:avLst/>
          </a:prstGeom>
        </p:spPr>
      </p:pic>
      <p:sp>
        <p:nvSpPr>
          <p:cNvPr id="10" name="TextBox 9">
            <a:extLst>
              <a:ext uri="{FF2B5EF4-FFF2-40B4-BE49-F238E27FC236}">
                <a16:creationId xmlns:a16="http://schemas.microsoft.com/office/drawing/2014/main" id="{28835796-8594-2E95-0324-4DC713820C12}"/>
              </a:ext>
            </a:extLst>
          </p:cNvPr>
          <p:cNvSpPr txBox="1"/>
          <p:nvPr/>
        </p:nvSpPr>
        <p:spPr>
          <a:xfrm>
            <a:off x="10458026" y="4907957"/>
            <a:ext cx="169333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tx1">
                    <a:lumMod val="75000"/>
                  </a:schemeClr>
                </a:solidFill>
                <a:ea typeface="+mn-lt"/>
                <a:cs typeface="+mn-lt"/>
              </a:rPr>
              <a:t>Berthold Werner</a:t>
            </a:r>
            <a:endParaRPr lang="en-US" sz="1100">
              <a:solidFill>
                <a:schemeClr val="tx1">
                  <a:lumMod val="75000"/>
                </a:schemeClr>
              </a:solidFill>
              <a:ea typeface="Source Sans Pro"/>
            </a:endParaRPr>
          </a:p>
        </p:txBody>
      </p:sp>
    </p:spTree>
    <p:extLst>
      <p:ext uri="{BB962C8B-B14F-4D97-AF65-F5344CB8AC3E}">
        <p14:creationId xmlns:p14="http://schemas.microsoft.com/office/powerpoint/2010/main" val="412336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9" name="Freeform: Shape 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4" name="Rectangle 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4F41C57-CBAB-AF4C-4C1F-20B447823C07}"/>
              </a:ext>
            </a:extLst>
          </p:cNvPr>
          <p:cNvPicPr>
            <a:picLocks noChangeAspect="1"/>
          </p:cNvPicPr>
          <p:nvPr/>
        </p:nvPicPr>
        <p:blipFill rotWithShape="1">
          <a:blip r:embed="rId3"/>
          <a:srcRect t="9177" b="11875"/>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6" name="Rectangle 25">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E0DD0-BC81-E87C-FCDB-E8FDBE0B01DE}"/>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en-US" sz="6400"/>
              <a:t>Clinical Case</a:t>
            </a:r>
            <a:endParaRPr lang="en-US" sz="6400" kern="1200">
              <a:latin typeface="+mj-lt"/>
              <a:ea typeface="+mj-ea"/>
              <a:cs typeface="+mj-cs"/>
            </a:endParaRPr>
          </a:p>
        </p:txBody>
      </p:sp>
      <p:pic>
        <p:nvPicPr>
          <p:cNvPr id="8" name="Picture 7" descr="A logo with a blue background&#10;&#10;Description automatically generated">
            <a:extLst>
              <a:ext uri="{FF2B5EF4-FFF2-40B4-BE49-F238E27FC236}">
                <a16:creationId xmlns:a16="http://schemas.microsoft.com/office/drawing/2014/main" id="{093DCD9F-1141-A0A7-BC61-5688C4808928}"/>
              </a:ext>
            </a:extLst>
          </p:cNvPr>
          <p:cNvPicPr>
            <a:picLocks noChangeAspect="1"/>
          </p:cNvPicPr>
          <p:nvPr/>
        </p:nvPicPr>
        <p:blipFill>
          <a:blip r:embed="rId4"/>
          <a:stretch>
            <a:fillRect/>
          </a:stretch>
        </p:blipFill>
        <p:spPr>
          <a:xfrm>
            <a:off x="11171622" y="5774820"/>
            <a:ext cx="1019175" cy="1019175"/>
          </a:xfrm>
          <a:prstGeom prst="rect">
            <a:avLst/>
          </a:prstGeom>
        </p:spPr>
      </p:pic>
    </p:spTree>
    <p:extLst>
      <p:ext uri="{BB962C8B-B14F-4D97-AF65-F5344CB8AC3E}">
        <p14:creationId xmlns:p14="http://schemas.microsoft.com/office/powerpoint/2010/main" val="379458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5B68-00FC-83AD-9369-93DBBD5381ED}"/>
              </a:ext>
            </a:extLst>
          </p:cNvPr>
          <p:cNvSpPr>
            <a:spLocks noGrp="1"/>
          </p:cNvSpPr>
          <p:nvPr>
            <p:ph type="title"/>
          </p:nvPr>
        </p:nvSpPr>
        <p:spPr/>
        <p:txBody>
          <a:bodyPr>
            <a:normAutofit fontScale="90000"/>
          </a:bodyPr>
          <a:lstStyle/>
          <a:p>
            <a:r>
              <a:rPr lang="en-US"/>
              <a:t>Interstitial Lung Disease in Patients with Polymyalgia Rheumatica: A Case Series</a:t>
            </a:r>
          </a:p>
        </p:txBody>
      </p:sp>
      <p:sp>
        <p:nvSpPr>
          <p:cNvPr id="6" name="Content Placeholder 5">
            <a:extLst>
              <a:ext uri="{FF2B5EF4-FFF2-40B4-BE49-F238E27FC236}">
                <a16:creationId xmlns:a16="http://schemas.microsoft.com/office/drawing/2014/main" id="{F3E46827-B2F9-A3DB-EE94-9C4F1DDAC9A7}"/>
              </a:ext>
            </a:extLst>
          </p:cNvPr>
          <p:cNvSpPr>
            <a:spLocks noGrp="1"/>
          </p:cNvSpPr>
          <p:nvPr>
            <p:ph sz="half" idx="2"/>
          </p:nvPr>
        </p:nvSpPr>
        <p:spPr>
          <a:xfrm>
            <a:off x="1090459" y="2133748"/>
            <a:ext cx="7284966" cy="4355715"/>
          </a:xfrm>
        </p:spPr>
        <p:txBody>
          <a:bodyPr vert="horz" wrap="square" lIns="0" tIns="0" rIns="0" bIns="0" rtlCol="0" anchor="t">
            <a:normAutofit/>
          </a:bodyPr>
          <a:lstStyle/>
          <a:p>
            <a:r>
              <a:rPr lang="en-US" sz="2400" dirty="0">
                <a:solidFill>
                  <a:srgbClr val="FFFFFF">
                    <a:alpha val="60000"/>
                  </a:srgbClr>
                </a:solidFill>
                <a:ea typeface="Source Sans Pro"/>
              </a:rPr>
              <a:t>15 patients</a:t>
            </a:r>
          </a:p>
          <a:p>
            <a:r>
              <a:rPr lang="en-US" sz="2400" dirty="0">
                <a:solidFill>
                  <a:srgbClr val="FFFFFF">
                    <a:alpha val="60000"/>
                  </a:srgbClr>
                </a:solidFill>
                <a:ea typeface="Source Sans Pro"/>
              </a:rPr>
              <a:t>12 did not have good control of PMR symptoms on low doses of prednisone (10mg or less)</a:t>
            </a:r>
          </a:p>
          <a:p>
            <a:r>
              <a:rPr lang="en-US" sz="2400" dirty="0">
                <a:solidFill>
                  <a:srgbClr val="FFFFFF">
                    <a:alpha val="60000"/>
                  </a:srgbClr>
                </a:solidFill>
                <a:ea typeface="Source Sans Pro"/>
              </a:rPr>
              <a:t>Reconsidered original diagnosis:</a:t>
            </a:r>
          </a:p>
          <a:p>
            <a:pPr lvl="1">
              <a:buFont typeface="Courier New" panose="020B0604020202020204" pitchFamily="34" charset="0"/>
              <a:buChar char="o"/>
            </a:pPr>
            <a:r>
              <a:rPr lang="en-US" sz="1600" dirty="0">
                <a:solidFill>
                  <a:srgbClr val="FFFFFF">
                    <a:alpha val="60000"/>
                  </a:srgbClr>
                </a:solidFill>
                <a:ea typeface="Source Sans Pro"/>
              </a:rPr>
              <a:t>3 RA</a:t>
            </a:r>
          </a:p>
          <a:p>
            <a:pPr lvl="1">
              <a:buFont typeface="Courier New" panose="020B0604020202020204" pitchFamily="34" charset="0"/>
              <a:buChar char="o"/>
            </a:pPr>
            <a:r>
              <a:rPr lang="en-US" sz="1600" dirty="0">
                <a:solidFill>
                  <a:srgbClr val="FFFFFF">
                    <a:alpha val="60000"/>
                  </a:srgbClr>
                </a:solidFill>
                <a:ea typeface="Source Sans Pro"/>
              </a:rPr>
              <a:t>1 SJS</a:t>
            </a:r>
          </a:p>
          <a:p>
            <a:pPr lvl="1">
              <a:buFont typeface="Courier New" panose="020B0604020202020204" pitchFamily="34" charset="0"/>
              <a:buChar char="o"/>
            </a:pPr>
            <a:r>
              <a:rPr lang="en-US" sz="1600" dirty="0">
                <a:solidFill>
                  <a:srgbClr val="FFFFFF">
                    <a:alpha val="60000"/>
                  </a:srgbClr>
                </a:solidFill>
                <a:ea typeface="Source Sans Pro"/>
              </a:rPr>
              <a:t>1 high titer positive PL7 and Mi2 classified as </a:t>
            </a:r>
            <a:r>
              <a:rPr lang="en-US" sz="1600" dirty="0" err="1">
                <a:solidFill>
                  <a:srgbClr val="FFFFFF">
                    <a:alpha val="60000"/>
                  </a:srgbClr>
                </a:solidFill>
                <a:ea typeface="Source Sans Pro"/>
              </a:rPr>
              <a:t>antisynthetase</a:t>
            </a:r>
            <a:r>
              <a:rPr lang="en-US" sz="1600" dirty="0">
                <a:solidFill>
                  <a:srgbClr val="FFFFFF">
                    <a:alpha val="60000"/>
                  </a:srgbClr>
                </a:solidFill>
                <a:ea typeface="Source Sans Pro"/>
              </a:rPr>
              <a:t> syndrome</a:t>
            </a:r>
          </a:p>
          <a:p>
            <a:pPr lvl="1">
              <a:buFont typeface="Courier New" panose="020B0604020202020204" pitchFamily="34" charset="0"/>
              <a:buChar char="o"/>
            </a:pPr>
            <a:r>
              <a:rPr lang="en-US" sz="1600" dirty="0">
                <a:solidFill>
                  <a:srgbClr val="FFFFFF">
                    <a:alpha val="60000"/>
                  </a:srgbClr>
                </a:solidFill>
                <a:ea typeface="Source Sans Pro"/>
              </a:rPr>
              <a:t>7 confirmed diagnosis of PMR</a:t>
            </a:r>
          </a:p>
        </p:txBody>
      </p:sp>
      <p:pic>
        <p:nvPicPr>
          <p:cNvPr id="5" name="Picture 4" descr="A logo with a blue background&#10;&#10;Description automatically generated">
            <a:extLst>
              <a:ext uri="{FF2B5EF4-FFF2-40B4-BE49-F238E27FC236}">
                <a16:creationId xmlns:a16="http://schemas.microsoft.com/office/drawing/2014/main" id="{3B545B3B-F3F1-178C-DFE8-32B1E9FA61B1}"/>
              </a:ext>
            </a:extLst>
          </p:cNvPr>
          <p:cNvPicPr>
            <a:picLocks noChangeAspect="1"/>
          </p:cNvPicPr>
          <p:nvPr/>
        </p:nvPicPr>
        <p:blipFill>
          <a:blip r:embed="rId3"/>
          <a:stretch>
            <a:fillRect/>
          </a:stretch>
        </p:blipFill>
        <p:spPr>
          <a:xfrm>
            <a:off x="11178540" y="5847588"/>
            <a:ext cx="1014984" cy="1008888"/>
          </a:xfrm>
          <a:prstGeom prst="rect">
            <a:avLst/>
          </a:prstGeom>
        </p:spPr>
      </p:pic>
      <p:sp>
        <p:nvSpPr>
          <p:cNvPr id="3" name="TextBox 2">
            <a:extLst>
              <a:ext uri="{FF2B5EF4-FFF2-40B4-BE49-F238E27FC236}">
                <a16:creationId xmlns:a16="http://schemas.microsoft.com/office/drawing/2014/main" id="{DB081598-5847-E517-9D3F-C623FA187399}"/>
              </a:ext>
            </a:extLst>
          </p:cNvPr>
          <p:cNvSpPr txBox="1"/>
          <p:nvPr/>
        </p:nvSpPr>
        <p:spPr>
          <a:xfrm>
            <a:off x="8736852" y="6491940"/>
            <a:ext cx="26645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ea typeface="Source Sans Pro"/>
              </a:rPr>
              <a:t>Sumbataro</a:t>
            </a:r>
            <a:r>
              <a:rPr lang="en-US" dirty="0">
                <a:ea typeface="Source Sans Pro"/>
              </a:rPr>
              <a:t> et al., 2018</a:t>
            </a:r>
            <a:endParaRPr lang="en-US" dirty="0"/>
          </a:p>
        </p:txBody>
      </p:sp>
      <p:pic>
        <p:nvPicPr>
          <p:cNvPr id="7" name="Picture 6" descr="Corticosteroid tablets.">
            <a:extLst>
              <a:ext uri="{FF2B5EF4-FFF2-40B4-BE49-F238E27FC236}">
                <a16:creationId xmlns:a16="http://schemas.microsoft.com/office/drawing/2014/main" id="{A6818117-C8F1-69F1-421A-7B4060E3F91B}"/>
              </a:ext>
            </a:extLst>
          </p:cNvPr>
          <p:cNvPicPr>
            <a:picLocks noChangeAspect="1"/>
          </p:cNvPicPr>
          <p:nvPr/>
        </p:nvPicPr>
        <p:blipFill>
          <a:blip r:embed="rId4"/>
          <a:stretch>
            <a:fillRect/>
          </a:stretch>
        </p:blipFill>
        <p:spPr>
          <a:xfrm>
            <a:off x="8429101" y="2558039"/>
            <a:ext cx="3297115" cy="1741923"/>
          </a:xfrm>
          <a:prstGeom prst="rect">
            <a:avLst/>
          </a:prstGeom>
        </p:spPr>
      </p:pic>
    </p:spTree>
    <p:extLst>
      <p:ext uri="{BB962C8B-B14F-4D97-AF65-F5344CB8AC3E}">
        <p14:creationId xmlns:p14="http://schemas.microsoft.com/office/powerpoint/2010/main" val="414760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edical report&#10;&#10;Description automatically generated">
            <a:extLst>
              <a:ext uri="{FF2B5EF4-FFF2-40B4-BE49-F238E27FC236}">
                <a16:creationId xmlns:a16="http://schemas.microsoft.com/office/drawing/2014/main" id="{DE07F99E-3432-24A4-F322-27C51D614DE5}"/>
              </a:ext>
            </a:extLst>
          </p:cNvPr>
          <p:cNvPicPr>
            <a:picLocks noChangeAspect="1"/>
          </p:cNvPicPr>
          <p:nvPr/>
        </p:nvPicPr>
        <p:blipFill>
          <a:blip r:embed="rId3"/>
          <a:stretch>
            <a:fillRect/>
          </a:stretch>
        </p:blipFill>
        <p:spPr>
          <a:xfrm>
            <a:off x="430095" y="0"/>
            <a:ext cx="11331809" cy="6858000"/>
          </a:xfrm>
          <a:prstGeom prst="rect">
            <a:avLst/>
          </a:prstGeom>
        </p:spPr>
      </p:pic>
      <p:sp>
        <p:nvSpPr>
          <p:cNvPr id="5" name="Rectangle: Rounded Corners 4">
            <a:extLst>
              <a:ext uri="{FF2B5EF4-FFF2-40B4-BE49-F238E27FC236}">
                <a16:creationId xmlns:a16="http://schemas.microsoft.com/office/drawing/2014/main" id="{E1BB06E2-B012-6D25-0C6F-DB0B48E19E6D}"/>
              </a:ext>
            </a:extLst>
          </p:cNvPr>
          <p:cNvSpPr/>
          <p:nvPr/>
        </p:nvSpPr>
        <p:spPr>
          <a:xfrm>
            <a:off x="541986" y="3471431"/>
            <a:ext cx="10972800" cy="536448"/>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7B04D5-036D-B8FB-A712-8F1ECBBE61C4}"/>
              </a:ext>
            </a:extLst>
          </p:cNvPr>
          <p:cNvSpPr txBox="1"/>
          <p:nvPr/>
        </p:nvSpPr>
        <p:spPr>
          <a:xfrm>
            <a:off x="9448800" y="64922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C0C0C"/>
                </a:solidFill>
              </a:rPr>
              <a:t>Sumbataro et al., 2018​</a:t>
            </a:r>
          </a:p>
        </p:txBody>
      </p:sp>
    </p:spTree>
    <p:extLst>
      <p:ext uri="{BB962C8B-B14F-4D97-AF65-F5344CB8AC3E}">
        <p14:creationId xmlns:p14="http://schemas.microsoft.com/office/powerpoint/2010/main" val="115927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9F98-BE97-F2C7-498C-43F9065F58E3}"/>
              </a:ext>
            </a:extLst>
          </p:cNvPr>
          <p:cNvSpPr>
            <a:spLocks noGrp="1"/>
          </p:cNvSpPr>
          <p:nvPr>
            <p:ph type="title"/>
          </p:nvPr>
        </p:nvSpPr>
        <p:spPr/>
        <p:txBody>
          <a:bodyPr>
            <a:normAutofit/>
          </a:bodyPr>
          <a:lstStyle/>
          <a:p>
            <a:r>
              <a:rPr lang="en-US">
                <a:ea typeface="+mj-lt"/>
                <a:cs typeface="+mj-lt"/>
              </a:rPr>
              <a:t>Polymyalgia Rheumatica</a:t>
            </a:r>
            <a:endParaRPr lang="en-US"/>
          </a:p>
          <a:p>
            <a:endParaRPr lang="en-US"/>
          </a:p>
        </p:txBody>
      </p:sp>
      <p:sp>
        <p:nvSpPr>
          <p:cNvPr id="3" name="Content Placeholder 2">
            <a:extLst>
              <a:ext uri="{FF2B5EF4-FFF2-40B4-BE49-F238E27FC236}">
                <a16:creationId xmlns:a16="http://schemas.microsoft.com/office/drawing/2014/main" id="{466ED3B9-17AF-C37E-7670-856F6C71E5CB}"/>
              </a:ext>
            </a:extLst>
          </p:cNvPr>
          <p:cNvSpPr>
            <a:spLocks noGrp="1"/>
          </p:cNvSpPr>
          <p:nvPr>
            <p:ph idx="1"/>
          </p:nvPr>
        </p:nvSpPr>
        <p:spPr>
          <a:xfrm>
            <a:off x="6425442" y="1880935"/>
            <a:ext cx="5381521" cy="4329395"/>
          </a:xfrm>
        </p:spPr>
        <p:txBody>
          <a:bodyPr vert="horz" wrap="square" lIns="0" tIns="0" rIns="0" bIns="0" rtlCol="0" anchor="t">
            <a:normAutofit/>
          </a:bodyPr>
          <a:lstStyle/>
          <a:p>
            <a:pPr marL="0" indent="0">
              <a:buNone/>
            </a:pPr>
            <a:endParaRPr lang="en-US" sz="4400" dirty="0">
              <a:solidFill>
                <a:srgbClr val="FFFFFF">
                  <a:alpha val="60000"/>
                </a:srgbClr>
              </a:solidFill>
              <a:ea typeface="Source Sans Pro"/>
            </a:endParaRPr>
          </a:p>
          <a:p>
            <a:pPr marL="457200" lvl="1" indent="0">
              <a:buNone/>
            </a:pPr>
            <a:r>
              <a:rPr lang="en-US" sz="3200" dirty="0">
                <a:solidFill>
                  <a:srgbClr val="FFFFFF">
                    <a:alpha val="60000"/>
                  </a:srgbClr>
                </a:solidFill>
                <a:ea typeface="+mn-lt"/>
                <a:cs typeface="+mn-lt"/>
              </a:rPr>
              <a:t>8–28% of patients are re-classified with another disease during follow-up</a:t>
            </a:r>
          </a:p>
          <a:p>
            <a:pPr marL="457200" lvl="1" indent="0" algn="r">
              <a:buNone/>
            </a:pPr>
            <a:r>
              <a:rPr lang="en-US" sz="2000" dirty="0" err="1">
                <a:solidFill>
                  <a:srgbClr val="FFFFFF">
                    <a:alpha val="60000"/>
                  </a:srgbClr>
                </a:solidFill>
                <a:ea typeface="+mn-lt"/>
                <a:cs typeface="+mn-lt"/>
              </a:rPr>
              <a:t>Camellino</a:t>
            </a:r>
            <a:r>
              <a:rPr lang="en-US" sz="2000" dirty="0">
                <a:solidFill>
                  <a:srgbClr val="FFFFFF">
                    <a:alpha val="60000"/>
                  </a:srgbClr>
                </a:solidFill>
                <a:ea typeface="+mn-lt"/>
                <a:cs typeface="+mn-lt"/>
              </a:rPr>
              <a:t> et al., 2019</a:t>
            </a:r>
          </a:p>
          <a:p>
            <a:pPr lvl="1">
              <a:buFont typeface="Courier New" panose="020B0604020202020204" pitchFamily="34" charset="0"/>
              <a:buChar char="o"/>
            </a:pPr>
            <a:endParaRPr lang="en-US" sz="3200" dirty="0">
              <a:solidFill>
                <a:srgbClr val="FFFFFF">
                  <a:alpha val="60000"/>
                </a:srgbClr>
              </a:solidFill>
              <a:ea typeface="+mn-lt"/>
              <a:cs typeface="+mn-lt"/>
            </a:endParaRPr>
          </a:p>
        </p:txBody>
      </p:sp>
      <p:pic>
        <p:nvPicPr>
          <p:cNvPr id="5" name="Picture 4" descr="A logo with a blue background&#10;&#10;Description automatically generated">
            <a:extLst>
              <a:ext uri="{FF2B5EF4-FFF2-40B4-BE49-F238E27FC236}">
                <a16:creationId xmlns:a16="http://schemas.microsoft.com/office/drawing/2014/main" id="{306A6756-6F48-283D-A823-4A18B9894D49}"/>
              </a:ext>
            </a:extLst>
          </p:cNvPr>
          <p:cNvPicPr>
            <a:picLocks noChangeAspect="1"/>
          </p:cNvPicPr>
          <p:nvPr/>
        </p:nvPicPr>
        <p:blipFill>
          <a:blip r:embed="rId3"/>
          <a:stretch>
            <a:fillRect/>
          </a:stretch>
        </p:blipFill>
        <p:spPr>
          <a:xfrm>
            <a:off x="11178540" y="5847588"/>
            <a:ext cx="1014984" cy="1008888"/>
          </a:xfrm>
          <a:prstGeom prst="rect">
            <a:avLst/>
          </a:prstGeom>
        </p:spPr>
      </p:pic>
      <p:pic>
        <p:nvPicPr>
          <p:cNvPr id="4" name="Picture 3" descr="Areas of aches, pains and discomforts experienced with polymyalgia rheumatica.">
            <a:extLst>
              <a:ext uri="{FF2B5EF4-FFF2-40B4-BE49-F238E27FC236}">
                <a16:creationId xmlns:a16="http://schemas.microsoft.com/office/drawing/2014/main" id="{543F4D53-3D8E-EB1D-102F-2CA8A8CAD4AA}"/>
              </a:ext>
            </a:extLst>
          </p:cNvPr>
          <p:cNvPicPr>
            <a:picLocks noChangeAspect="1"/>
          </p:cNvPicPr>
          <p:nvPr/>
        </p:nvPicPr>
        <p:blipFill rotWithShape="1">
          <a:blip r:embed="rId4"/>
          <a:srcRect t="26953" r="-457" b="9766"/>
          <a:stretch/>
        </p:blipFill>
        <p:spPr>
          <a:xfrm>
            <a:off x="865393" y="1953190"/>
            <a:ext cx="5084418" cy="3777280"/>
          </a:xfrm>
          <a:prstGeom prst="rect">
            <a:avLst/>
          </a:prstGeom>
        </p:spPr>
      </p:pic>
      <p:sp>
        <p:nvSpPr>
          <p:cNvPr id="6" name="TextBox 5">
            <a:extLst>
              <a:ext uri="{FF2B5EF4-FFF2-40B4-BE49-F238E27FC236}">
                <a16:creationId xmlns:a16="http://schemas.microsoft.com/office/drawing/2014/main" id="{09EDE4C5-5AAD-A42E-2E83-869A3A19CB7E}"/>
              </a:ext>
            </a:extLst>
          </p:cNvPr>
          <p:cNvSpPr txBox="1"/>
          <p:nvPr/>
        </p:nvSpPr>
        <p:spPr>
          <a:xfrm>
            <a:off x="866302" y="5721545"/>
            <a:ext cx="4129789"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dirty="0">
                <a:solidFill>
                  <a:schemeClr val="tx1">
                    <a:lumMod val="75000"/>
                  </a:schemeClr>
                </a:solidFill>
                <a:ea typeface="+mn-lt"/>
                <a:cs typeface="+mn-lt"/>
              </a:rPr>
              <a:t>https://my.clevelandclinic.org/health/diseases/25215-polymyalgia-rheumatica</a:t>
            </a:r>
            <a:endParaRPr lang="en-US" sz="900">
              <a:solidFill>
                <a:schemeClr val="tx1">
                  <a:lumMod val="75000"/>
                </a:schemeClr>
              </a:solidFill>
              <a:ea typeface="Source Sans Pro"/>
            </a:endParaRPr>
          </a:p>
        </p:txBody>
      </p:sp>
    </p:spTree>
    <p:extLst>
      <p:ext uri="{BB962C8B-B14F-4D97-AF65-F5344CB8AC3E}">
        <p14:creationId xmlns:p14="http://schemas.microsoft.com/office/powerpoint/2010/main" val="389951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9F98-BE97-F2C7-498C-43F9065F58E3}"/>
              </a:ext>
            </a:extLst>
          </p:cNvPr>
          <p:cNvSpPr>
            <a:spLocks noGrp="1"/>
          </p:cNvSpPr>
          <p:nvPr>
            <p:ph type="title"/>
          </p:nvPr>
        </p:nvSpPr>
        <p:spPr/>
        <p:txBody>
          <a:bodyPr>
            <a:normAutofit fontScale="90000"/>
          </a:bodyPr>
          <a:lstStyle/>
          <a:p>
            <a:r>
              <a:rPr lang="en-US">
                <a:ea typeface="+mj-lt"/>
                <a:cs typeface="+mj-lt"/>
              </a:rPr>
              <a:t>Polymyalgia Rheumatica Differential Diagnosis</a:t>
            </a:r>
            <a:endParaRPr lang="en-US"/>
          </a:p>
          <a:p>
            <a:endParaRPr lang="en-US"/>
          </a:p>
        </p:txBody>
      </p:sp>
      <p:sp>
        <p:nvSpPr>
          <p:cNvPr id="3" name="Content Placeholder 2">
            <a:extLst>
              <a:ext uri="{FF2B5EF4-FFF2-40B4-BE49-F238E27FC236}">
                <a16:creationId xmlns:a16="http://schemas.microsoft.com/office/drawing/2014/main" id="{466ED3B9-17AF-C37E-7670-856F6C71E5CB}"/>
              </a:ext>
            </a:extLst>
          </p:cNvPr>
          <p:cNvSpPr>
            <a:spLocks noGrp="1"/>
          </p:cNvSpPr>
          <p:nvPr>
            <p:ph idx="1"/>
          </p:nvPr>
        </p:nvSpPr>
        <p:spPr>
          <a:xfrm>
            <a:off x="639266" y="1495747"/>
            <a:ext cx="3447215" cy="4329395"/>
          </a:xfrm>
        </p:spPr>
        <p:txBody>
          <a:bodyPr vert="horz" wrap="square" lIns="0" tIns="0" rIns="0" bIns="0" rtlCol="0" anchor="t">
            <a:noAutofit/>
          </a:bodyPr>
          <a:lstStyle/>
          <a:p>
            <a:pPr>
              <a:lnSpc>
                <a:spcPct val="100000"/>
              </a:lnSpc>
              <a:spcBef>
                <a:spcPts val="0"/>
              </a:spcBef>
              <a:spcAft>
                <a:spcPts val="600"/>
              </a:spcAft>
            </a:pPr>
            <a:r>
              <a:rPr lang="en-US" dirty="0">
                <a:solidFill>
                  <a:srgbClr val="FFFFFF">
                    <a:alpha val="60000"/>
                  </a:srgbClr>
                </a:solidFill>
                <a:ea typeface="+mn-lt"/>
                <a:cs typeface="+mn-lt"/>
              </a:rPr>
              <a:t>Inflammatory arthritis</a:t>
            </a:r>
          </a:p>
          <a:p>
            <a:pPr>
              <a:lnSpc>
                <a:spcPct val="100000"/>
              </a:lnSpc>
              <a:spcBef>
                <a:spcPts val="0"/>
              </a:spcBef>
              <a:spcAft>
                <a:spcPts val="600"/>
              </a:spcAft>
            </a:pPr>
            <a:r>
              <a:rPr lang="en-US" dirty="0">
                <a:solidFill>
                  <a:srgbClr val="FFFFFF">
                    <a:alpha val="60000"/>
                  </a:srgbClr>
                </a:solidFill>
                <a:ea typeface="+mn-lt"/>
                <a:cs typeface="+mn-lt"/>
              </a:rPr>
              <a:t>Vasculitis</a:t>
            </a:r>
            <a:endParaRPr lang="en-US" dirty="0">
              <a:solidFill>
                <a:srgbClr val="FFFFFF">
                  <a:alpha val="60000"/>
                </a:srgbClr>
              </a:solidFill>
              <a:ea typeface="Source Sans Pro"/>
            </a:endParaRPr>
          </a:p>
          <a:p>
            <a:pPr>
              <a:lnSpc>
                <a:spcPct val="100000"/>
              </a:lnSpc>
              <a:spcBef>
                <a:spcPts val="0"/>
              </a:spcBef>
              <a:spcAft>
                <a:spcPts val="600"/>
              </a:spcAft>
            </a:pPr>
            <a:r>
              <a:rPr lang="en-US" dirty="0">
                <a:solidFill>
                  <a:srgbClr val="FFFFFF">
                    <a:alpha val="60000"/>
                  </a:srgbClr>
                </a:solidFill>
                <a:ea typeface="+mn-lt"/>
                <a:cs typeface="+mn-lt"/>
              </a:rPr>
              <a:t>Elderly-onset rheumatoid arthritis</a:t>
            </a:r>
            <a:endParaRPr lang="en-US">
              <a:solidFill>
                <a:srgbClr val="FFFFFF">
                  <a:alpha val="60000"/>
                </a:srgbClr>
              </a:solidFill>
              <a:ea typeface="Source Sans Pro"/>
            </a:endParaRPr>
          </a:p>
          <a:p>
            <a:pPr>
              <a:lnSpc>
                <a:spcPct val="100000"/>
              </a:lnSpc>
              <a:spcBef>
                <a:spcPts val="0"/>
              </a:spcBef>
              <a:spcAft>
                <a:spcPts val="600"/>
              </a:spcAft>
            </a:pPr>
            <a:r>
              <a:rPr lang="en-US" dirty="0">
                <a:solidFill>
                  <a:srgbClr val="FFFFFF">
                    <a:alpha val="60000"/>
                  </a:srgbClr>
                </a:solidFill>
                <a:ea typeface="+mn-lt"/>
                <a:cs typeface="+mn-lt"/>
              </a:rPr>
              <a:t>Spondyloarthropathy</a:t>
            </a:r>
            <a:endParaRPr lang="en-US">
              <a:solidFill>
                <a:srgbClr val="FFFFFF">
                  <a:alpha val="60000"/>
                </a:srgbClr>
              </a:solidFill>
              <a:ea typeface="Source Sans Pro"/>
            </a:endParaRPr>
          </a:p>
          <a:p>
            <a:pPr>
              <a:lnSpc>
                <a:spcPct val="100000"/>
              </a:lnSpc>
              <a:spcBef>
                <a:spcPts val="0"/>
              </a:spcBef>
              <a:spcAft>
                <a:spcPts val="600"/>
              </a:spcAft>
            </a:pPr>
            <a:r>
              <a:rPr lang="en-US" dirty="0">
                <a:solidFill>
                  <a:srgbClr val="FFFFFF">
                    <a:alpha val="60000"/>
                  </a:srgbClr>
                </a:solidFill>
                <a:ea typeface="+mn-lt"/>
                <a:cs typeface="+mn-lt"/>
              </a:rPr>
              <a:t>Vasculitis (giant cell arteritis; antineutrophil cytoplasmic antibody–associated vasculitis, including microscopic polyangiitis and granulomatous polyangiitis)</a:t>
            </a:r>
            <a:endParaRPr lang="en-US">
              <a:solidFill>
                <a:srgbClr val="FFFFFF">
                  <a:alpha val="60000"/>
                </a:srgbClr>
              </a:solidFill>
              <a:ea typeface="Source Sans Pro"/>
            </a:endParaRPr>
          </a:p>
          <a:p>
            <a:pPr>
              <a:lnSpc>
                <a:spcPct val="100000"/>
              </a:lnSpc>
              <a:spcBef>
                <a:spcPts val="0"/>
              </a:spcBef>
              <a:spcAft>
                <a:spcPts val="600"/>
              </a:spcAft>
            </a:pPr>
            <a:r>
              <a:rPr lang="en-US" dirty="0">
                <a:solidFill>
                  <a:schemeClr val="accent3">
                    <a:lumMod val="20000"/>
                    <a:lumOff val="80000"/>
                  </a:schemeClr>
                </a:solidFill>
                <a:ea typeface="+mn-lt"/>
                <a:cs typeface="+mn-lt"/>
              </a:rPr>
              <a:t>Inflammatory myopathies</a:t>
            </a:r>
          </a:p>
          <a:p>
            <a:pPr>
              <a:lnSpc>
                <a:spcPct val="100000"/>
              </a:lnSpc>
              <a:spcBef>
                <a:spcPts val="0"/>
              </a:spcBef>
              <a:spcAft>
                <a:spcPts val="600"/>
              </a:spcAft>
              <a:buFont typeface="Arial"/>
            </a:pPr>
            <a:r>
              <a:rPr lang="en-US" dirty="0">
                <a:solidFill>
                  <a:srgbClr val="FFFFFF">
                    <a:alpha val="60000"/>
                  </a:srgbClr>
                </a:solidFill>
                <a:ea typeface="+mn-lt"/>
                <a:cs typeface="+mn-lt"/>
              </a:rPr>
              <a:t>Crystalline arthritis</a:t>
            </a:r>
            <a:endParaRPr lang="en-US" dirty="0">
              <a:solidFill>
                <a:srgbClr val="FFFFFF">
                  <a:alpha val="60000"/>
                </a:srgbClr>
              </a:solidFill>
              <a:ea typeface="Source Sans Pro"/>
            </a:endParaRPr>
          </a:p>
        </p:txBody>
      </p:sp>
      <p:pic>
        <p:nvPicPr>
          <p:cNvPr id="5" name="Picture 4" descr="A logo with a blue background&#10;&#10;Description automatically generated">
            <a:extLst>
              <a:ext uri="{FF2B5EF4-FFF2-40B4-BE49-F238E27FC236}">
                <a16:creationId xmlns:a16="http://schemas.microsoft.com/office/drawing/2014/main" id="{306A6756-6F48-283D-A823-4A18B9894D49}"/>
              </a:ext>
            </a:extLst>
          </p:cNvPr>
          <p:cNvPicPr>
            <a:picLocks noChangeAspect="1"/>
          </p:cNvPicPr>
          <p:nvPr/>
        </p:nvPicPr>
        <p:blipFill>
          <a:blip r:embed="rId3"/>
          <a:stretch>
            <a:fillRect/>
          </a:stretch>
        </p:blipFill>
        <p:spPr>
          <a:xfrm>
            <a:off x="11178540" y="5847588"/>
            <a:ext cx="1014984" cy="1008888"/>
          </a:xfrm>
          <a:prstGeom prst="rect">
            <a:avLst/>
          </a:prstGeom>
        </p:spPr>
      </p:pic>
      <p:sp>
        <p:nvSpPr>
          <p:cNvPr id="8" name="Content Placeholder 2">
            <a:extLst>
              <a:ext uri="{FF2B5EF4-FFF2-40B4-BE49-F238E27FC236}">
                <a16:creationId xmlns:a16="http://schemas.microsoft.com/office/drawing/2014/main" id="{C4142424-5D43-9F1E-939B-2187C42358C0}"/>
              </a:ext>
            </a:extLst>
          </p:cNvPr>
          <p:cNvSpPr txBox="1">
            <a:spLocks/>
          </p:cNvSpPr>
          <p:nvPr/>
        </p:nvSpPr>
        <p:spPr>
          <a:xfrm>
            <a:off x="4568171" y="1497422"/>
            <a:ext cx="3447215" cy="4329395"/>
          </a:xfrm>
          <a:prstGeom prst="rect">
            <a:avLst/>
          </a:prstGeom>
        </p:spPr>
        <p:txBody>
          <a:bodyPr vert="horz" wrap="square" lIns="0" tIns="0" rIns="0" bIns="0" rtlCol="0" anchor="t">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Noninflammatory musculoskeletal disorders</a:t>
            </a:r>
            <a:endParaRPr lang="en-US" dirty="0">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Rotator cuff disease</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Adhesive capsulitis</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Degenerative joint disease</a:t>
            </a:r>
            <a:endParaRPr lang="en-US" dirty="0">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Fibromyalgia</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Endocrinopathies</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Thyroid diseases</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Disorders of the parathyroid gland</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Infection</a:t>
            </a:r>
          </a:p>
          <a:p>
            <a:pPr>
              <a:lnSpc>
                <a:spcPct val="100000"/>
              </a:lnSpc>
              <a:spcBef>
                <a:spcPts val="0"/>
              </a:spcBef>
              <a:spcAft>
                <a:spcPts val="600"/>
              </a:spcAft>
              <a:buFont typeface="Arial" panose="020B0604020202020204" pitchFamily="34" charset="0"/>
              <a:buChar char="•"/>
            </a:pPr>
            <a:endParaRPr lang="en-US">
              <a:solidFill>
                <a:srgbClr val="FFFFFF">
                  <a:alpha val="60000"/>
                </a:srgbClr>
              </a:solidFill>
              <a:ea typeface="Source Sans Pro"/>
            </a:endParaRPr>
          </a:p>
        </p:txBody>
      </p:sp>
      <p:sp>
        <p:nvSpPr>
          <p:cNvPr id="10" name="Content Placeholder 2">
            <a:extLst>
              <a:ext uri="{FF2B5EF4-FFF2-40B4-BE49-F238E27FC236}">
                <a16:creationId xmlns:a16="http://schemas.microsoft.com/office/drawing/2014/main" id="{2DA60F05-BA16-94A5-5853-365D5A565732}"/>
              </a:ext>
            </a:extLst>
          </p:cNvPr>
          <p:cNvSpPr txBox="1">
            <a:spLocks/>
          </p:cNvSpPr>
          <p:nvPr/>
        </p:nvSpPr>
        <p:spPr>
          <a:xfrm>
            <a:off x="8011407" y="1499096"/>
            <a:ext cx="3447215" cy="4329395"/>
          </a:xfrm>
          <a:prstGeom prst="rect">
            <a:avLst/>
          </a:prstGeom>
        </p:spPr>
        <p:txBody>
          <a:bodyPr vert="horz" wrap="square" lIns="0" tIns="0" rIns="0" bIns="0" rtlCol="0" anchor="t">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Viral syndromes, such as parvovirus B19, hepatitis B, HIV</a:t>
            </a:r>
            <a:endParaRPr lang="en-US" dirty="0">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Bacterial infections, such as endocarditis or disk space infection</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a:solidFill>
                  <a:srgbClr val="FFFFFF">
                    <a:alpha val="60000"/>
                  </a:srgbClr>
                </a:solidFill>
                <a:ea typeface="+mn-lt"/>
                <a:cs typeface="+mn-lt"/>
              </a:rPr>
              <a:t>Mycobacterial</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Cancer</a:t>
            </a: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Parkinsonism</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Depression</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Vitamin D deficiency</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r>
              <a:rPr lang="en-US" dirty="0">
                <a:solidFill>
                  <a:srgbClr val="FFFFFF">
                    <a:alpha val="60000"/>
                  </a:srgbClr>
                </a:solidFill>
                <a:ea typeface="+mn-lt"/>
                <a:cs typeface="+mn-lt"/>
              </a:rPr>
              <a:t>Drug-induced myopathy, such as from statins</a:t>
            </a:r>
            <a:endParaRPr lang="en-US">
              <a:solidFill>
                <a:srgbClr val="FFFFFF">
                  <a:alpha val="60000"/>
                </a:srgbClr>
              </a:solidFill>
              <a:ea typeface="Source Sans Pro"/>
            </a:endParaRPr>
          </a:p>
          <a:p>
            <a:pPr>
              <a:lnSpc>
                <a:spcPct val="100000"/>
              </a:lnSpc>
              <a:spcBef>
                <a:spcPts val="0"/>
              </a:spcBef>
              <a:spcAft>
                <a:spcPts val="600"/>
              </a:spcAft>
              <a:buFont typeface="Arial" panose="020B0604020202020204" pitchFamily="34" charset="0"/>
              <a:buChar char="•"/>
            </a:pPr>
            <a:endParaRPr lang="en-US" dirty="0">
              <a:solidFill>
                <a:srgbClr val="FFFFFF">
                  <a:alpha val="60000"/>
                </a:srgbClr>
              </a:solidFill>
              <a:ea typeface="+mn-lt"/>
              <a:cs typeface="+mn-lt"/>
            </a:endParaRPr>
          </a:p>
        </p:txBody>
      </p:sp>
    </p:spTree>
    <p:extLst>
      <p:ext uri="{BB962C8B-B14F-4D97-AF65-F5344CB8AC3E}">
        <p14:creationId xmlns:p14="http://schemas.microsoft.com/office/powerpoint/2010/main" val="292790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546D-7BC1-8113-DF8E-D56DDF1CB873}"/>
              </a:ext>
            </a:extLst>
          </p:cNvPr>
          <p:cNvSpPr>
            <a:spLocks noGrp="1"/>
          </p:cNvSpPr>
          <p:nvPr>
            <p:ph type="title"/>
          </p:nvPr>
        </p:nvSpPr>
        <p:spPr/>
        <p:txBody>
          <a:bodyPr/>
          <a:lstStyle/>
          <a:p>
            <a:r>
              <a:rPr lang="en-US"/>
              <a:t>ACR 2015 PMR Management Guidelines</a:t>
            </a:r>
          </a:p>
        </p:txBody>
      </p:sp>
      <p:sp>
        <p:nvSpPr>
          <p:cNvPr id="4" name="Text Placeholder 3">
            <a:extLst>
              <a:ext uri="{FF2B5EF4-FFF2-40B4-BE49-F238E27FC236}">
                <a16:creationId xmlns:a16="http://schemas.microsoft.com/office/drawing/2014/main" id="{1AF21830-4EE5-1CAD-D8DB-FBF0ECD4D937}"/>
              </a:ext>
            </a:extLst>
          </p:cNvPr>
          <p:cNvSpPr>
            <a:spLocks noGrp="1"/>
          </p:cNvSpPr>
          <p:nvPr>
            <p:ph type="body" idx="1"/>
          </p:nvPr>
        </p:nvSpPr>
        <p:spPr>
          <a:xfrm>
            <a:off x="1270995" y="2425561"/>
            <a:ext cx="4683560" cy="585595"/>
          </a:xfrm>
        </p:spPr>
        <p:txBody>
          <a:bodyPr>
            <a:normAutofit/>
          </a:bodyPr>
          <a:lstStyle/>
          <a:p>
            <a:r>
              <a:rPr lang="en-US" sz="2400">
                <a:ea typeface="Source Sans Pro"/>
              </a:rPr>
              <a:t>Initial Workup</a:t>
            </a:r>
            <a:endParaRPr lang="en-US" sz="2400"/>
          </a:p>
        </p:txBody>
      </p:sp>
      <p:sp>
        <p:nvSpPr>
          <p:cNvPr id="3" name="Content Placeholder 2">
            <a:extLst>
              <a:ext uri="{FF2B5EF4-FFF2-40B4-BE49-F238E27FC236}">
                <a16:creationId xmlns:a16="http://schemas.microsoft.com/office/drawing/2014/main" id="{48AB8225-047C-2DCC-F0CE-E546D69F8631}"/>
              </a:ext>
            </a:extLst>
          </p:cNvPr>
          <p:cNvSpPr>
            <a:spLocks noGrp="1"/>
          </p:cNvSpPr>
          <p:nvPr>
            <p:ph sz="half" idx="2"/>
          </p:nvPr>
        </p:nvSpPr>
        <p:spPr>
          <a:xfrm>
            <a:off x="1287742" y="3263907"/>
            <a:ext cx="4692235" cy="3549049"/>
          </a:xfrm>
        </p:spPr>
        <p:txBody>
          <a:bodyPr vert="horz" wrap="square" lIns="0" tIns="0" rIns="0" bIns="0" rtlCol="0" anchor="t">
            <a:normAutofit/>
          </a:bodyPr>
          <a:lstStyle/>
          <a:p>
            <a:r>
              <a:rPr lang="en-US" sz="2400">
                <a:solidFill>
                  <a:srgbClr val="FFFFFF">
                    <a:alpha val="60000"/>
                  </a:srgbClr>
                </a:solidFill>
                <a:ea typeface="Source Sans Pro"/>
              </a:rPr>
              <a:t>RF, ACPA</a:t>
            </a:r>
          </a:p>
          <a:p>
            <a:r>
              <a:rPr lang="en-US" sz="2400">
                <a:solidFill>
                  <a:srgbClr val="FFFFFF">
                    <a:alpha val="60000"/>
                  </a:srgbClr>
                </a:solidFill>
                <a:ea typeface="Source Sans Pro"/>
              </a:rPr>
              <a:t>CRP and/or ESR</a:t>
            </a:r>
          </a:p>
          <a:p>
            <a:r>
              <a:rPr lang="en-US" sz="2400">
                <a:solidFill>
                  <a:srgbClr val="FFFFFF">
                    <a:alpha val="60000"/>
                  </a:srgbClr>
                </a:solidFill>
                <a:ea typeface="Source Sans Pro"/>
              </a:rPr>
              <a:t>CBC, CMP, dipstick urinalysis</a:t>
            </a:r>
          </a:p>
          <a:p>
            <a:endParaRPr lang="en-US" sz="2400">
              <a:solidFill>
                <a:srgbClr val="FFFFFF">
                  <a:alpha val="60000"/>
                </a:srgbClr>
              </a:solidFill>
              <a:ea typeface="Source Sans Pro"/>
            </a:endParaRPr>
          </a:p>
        </p:txBody>
      </p:sp>
      <p:sp>
        <p:nvSpPr>
          <p:cNvPr id="5" name="Text Placeholder 4">
            <a:extLst>
              <a:ext uri="{FF2B5EF4-FFF2-40B4-BE49-F238E27FC236}">
                <a16:creationId xmlns:a16="http://schemas.microsoft.com/office/drawing/2014/main" id="{335DEC29-CEFF-9344-52C2-3A9FB067D440}"/>
              </a:ext>
            </a:extLst>
          </p:cNvPr>
          <p:cNvSpPr>
            <a:spLocks noGrp="1"/>
          </p:cNvSpPr>
          <p:nvPr>
            <p:ph type="body" sz="quarter" idx="3"/>
          </p:nvPr>
        </p:nvSpPr>
        <p:spPr>
          <a:xfrm>
            <a:off x="6178529" y="2467429"/>
            <a:ext cx="5436392" cy="535354"/>
          </a:xfrm>
        </p:spPr>
        <p:txBody>
          <a:bodyPr>
            <a:normAutofit/>
          </a:bodyPr>
          <a:lstStyle/>
          <a:p>
            <a:pPr marL="0" indent="0">
              <a:buNone/>
            </a:pPr>
            <a:r>
              <a:rPr lang="en-US" sz="2400">
                <a:ea typeface="Source Sans Pro"/>
              </a:rPr>
              <a:t>Additional workup to consider</a:t>
            </a:r>
          </a:p>
        </p:txBody>
      </p:sp>
      <p:sp>
        <p:nvSpPr>
          <p:cNvPr id="6" name="Content Placeholder 5">
            <a:extLst>
              <a:ext uri="{FF2B5EF4-FFF2-40B4-BE49-F238E27FC236}">
                <a16:creationId xmlns:a16="http://schemas.microsoft.com/office/drawing/2014/main" id="{DA2CB831-C480-08DD-D7EF-FAB432C362EC}"/>
              </a:ext>
            </a:extLst>
          </p:cNvPr>
          <p:cNvSpPr>
            <a:spLocks noGrp="1"/>
          </p:cNvSpPr>
          <p:nvPr>
            <p:ph sz="quarter" idx="4"/>
          </p:nvPr>
        </p:nvSpPr>
        <p:spPr>
          <a:xfrm>
            <a:off x="6212023" y="3263907"/>
            <a:ext cx="5436391" cy="3515555"/>
          </a:xfrm>
        </p:spPr>
        <p:txBody>
          <a:bodyPr vert="horz" wrap="square" lIns="0" tIns="0" rIns="0" bIns="0" rtlCol="0" anchor="t">
            <a:normAutofit/>
          </a:bodyPr>
          <a:lstStyle/>
          <a:p>
            <a:r>
              <a:rPr lang="en-US" sz="2400" dirty="0">
                <a:solidFill>
                  <a:srgbClr val="FFFFFF">
                    <a:alpha val="60000"/>
                  </a:srgbClr>
                </a:solidFill>
                <a:ea typeface="Source Sans Pro"/>
              </a:rPr>
              <a:t>SPEP</a:t>
            </a:r>
          </a:p>
          <a:p>
            <a:r>
              <a:rPr lang="en-US" sz="2400" dirty="0">
                <a:solidFill>
                  <a:srgbClr val="FFFFFF">
                    <a:alpha val="60000"/>
                  </a:srgbClr>
                </a:solidFill>
                <a:ea typeface="Source Sans Pro"/>
              </a:rPr>
              <a:t>TSH</a:t>
            </a:r>
          </a:p>
          <a:p>
            <a:r>
              <a:rPr lang="en-US" sz="2400" b="1" dirty="0">
                <a:solidFill>
                  <a:schemeClr val="tx1"/>
                </a:solidFill>
                <a:ea typeface="Source Sans Pro"/>
              </a:rPr>
              <a:t>CK</a:t>
            </a:r>
          </a:p>
          <a:p>
            <a:r>
              <a:rPr lang="en-US" sz="2400" dirty="0">
                <a:solidFill>
                  <a:srgbClr val="FFFFFF">
                    <a:alpha val="60000"/>
                  </a:srgbClr>
                </a:solidFill>
                <a:ea typeface="Source Sans Pro"/>
              </a:rPr>
              <a:t>Vitamin D</a:t>
            </a:r>
          </a:p>
        </p:txBody>
      </p:sp>
      <p:pic>
        <p:nvPicPr>
          <p:cNvPr id="8" name="Picture 7" descr="A logo with a blue background&#10;&#10;Description automatically generated">
            <a:extLst>
              <a:ext uri="{FF2B5EF4-FFF2-40B4-BE49-F238E27FC236}">
                <a16:creationId xmlns:a16="http://schemas.microsoft.com/office/drawing/2014/main" id="{3A903992-17FD-E5CD-9E4F-072F0B3D1F5A}"/>
              </a:ext>
            </a:extLst>
          </p:cNvPr>
          <p:cNvPicPr>
            <a:picLocks noChangeAspect="1"/>
          </p:cNvPicPr>
          <p:nvPr/>
        </p:nvPicPr>
        <p:blipFill>
          <a:blip r:embed="rId3"/>
          <a:stretch>
            <a:fillRect/>
          </a:stretch>
        </p:blipFill>
        <p:spPr>
          <a:xfrm>
            <a:off x="11178540" y="5847588"/>
            <a:ext cx="1014984" cy="1008888"/>
          </a:xfrm>
          <a:prstGeom prst="rect">
            <a:avLst/>
          </a:prstGeom>
        </p:spPr>
      </p:pic>
      <p:pic>
        <p:nvPicPr>
          <p:cNvPr id="7" name="Picture 6" descr="A white rectangular sign with blue text&#10;&#10;Description automatically generated">
            <a:extLst>
              <a:ext uri="{FF2B5EF4-FFF2-40B4-BE49-F238E27FC236}">
                <a16:creationId xmlns:a16="http://schemas.microsoft.com/office/drawing/2014/main" id="{3C782293-F901-EC57-7E75-8C572C53E7D9}"/>
              </a:ext>
            </a:extLst>
          </p:cNvPr>
          <p:cNvPicPr>
            <a:picLocks noChangeAspect="1"/>
          </p:cNvPicPr>
          <p:nvPr/>
        </p:nvPicPr>
        <p:blipFill>
          <a:blip r:embed="rId4"/>
          <a:stretch>
            <a:fillRect/>
          </a:stretch>
        </p:blipFill>
        <p:spPr>
          <a:xfrm>
            <a:off x="4134" y="3872"/>
            <a:ext cx="12217225" cy="2361990"/>
          </a:xfrm>
          <a:prstGeom prst="rect">
            <a:avLst/>
          </a:prstGeom>
        </p:spPr>
      </p:pic>
    </p:spTree>
    <p:extLst>
      <p:ext uri="{BB962C8B-B14F-4D97-AF65-F5344CB8AC3E}">
        <p14:creationId xmlns:p14="http://schemas.microsoft.com/office/powerpoint/2010/main" val="11799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alkway leading to a library&#10;&#10;Description automatically generated">
            <a:extLst>
              <a:ext uri="{FF2B5EF4-FFF2-40B4-BE49-F238E27FC236}">
                <a16:creationId xmlns:a16="http://schemas.microsoft.com/office/drawing/2014/main" id="{205DD63C-9F89-D414-BFE9-A1A7D5CB5C4E}"/>
              </a:ext>
            </a:extLst>
          </p:cNvPr>
          <p:cNvPicPr>
            <a:picLocks noChangeAspect="1"/>
          </p:cNvPicPr>
          <p:nvPr/>
        </p:nvPicPr>
        <p:blipFill rotWithShape="1">
          <a:blip r:embed="rId2"/>
          <a:srcRect r="-69" b="71964"/>
          <a:stretch/>
        </p:blipFill>
        <p:spPr>
          <a:xfrm>
            <a:off x="20" y="-167472"/>
            <a:ext cx="12200368" cy="1880814"/>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52DA8F2A-8746-11ED-AD44-D13D79930E31}"/>
              </a:ext>
            </a:extLst>
          </p:cNvPr>
          <p:cNvSpPr>
            <a:spLocks noGrp="1"/>
          </p:cNvSpPr>
          <p:nvPr>
            <p:ph type="title"/>
          </p:nvPr>
        </p:nvSpPr>
        <p:spPr/>
        <p:txBody>
          <a:bodyPr/>
          <a:lstStyle/>
          <a:p>
            <a:r>
              <a:rPr lang="en-US">
                <a:solidFill>
                  <a:schemeClr val="bg1"/>
                </a:solidFill>
              </a:rPr>
              <a:t>Summary</a:t>
            </a:r>
          </a:p>
        </p:txBody>
      </p:sp>
      <p:sp>
        <p:nvSpPr>
          <p:cNvPr id="3" name="Content Placeholder 2">
            <a:extLst>
              <a:ext uri="{FF2B5EF4-FFF2-40B4-BE49-F238E27FC236}">
                <a16:creationId xmlns:a16="http://schemas.microsoft.com/office/drawing/2014/main" id="{83C58229-808C-E8DA-A662-EA48A883FB9D}"/>
              </a:ext>
            </a:extLst>
          </p:cNvPr>
          <p:cNvSpPr>
            <a:spLocks noGrp="1"/>
          </p:cNvSpPr>
          <p:nvPr>
            <p:ph idx="1"/>
          </p:nvPr>
        </p:nvSpPr>
        <p:spPr>
          <a:xfrm>
            <a:off x="550863" y="2146693"/>
            <a:ext cx="11090274" cy="3979625"/>
          </a:xfrm>
        </p:spPr>
        <p:txBody>
          <a:bodyPr vert="horz" wrap="square" lIns="0" tIns="0" rIns="0" bIns="0" rtlCol="0" anchor="t">
            <a:normAutofit/>
          </a:bodyPr>
          <a:lstStyle/>
          <a:p>
            <a:r>
              <a:rPr lang="en-US" sz="2400" dirty="0">
                <a:solidFill>
                  <a:srgbClr val="FFFFFF">
                    <a:alpha val="60000"/>
                  </a:srgbClr>
                </a:solidFill>
                <a:ea typeface="Source Sans Pro"/>
              </a:rPr>
              <a:t>We reviewed a case of Jo-1 Ab positive </a:t>
            </a:r>
            <a:r>
              <a:rPr lang="en-US" sz="2400" dirty="0" err="1">
                <a:solidFill>
                  <a:srgbClr val="FFFFFF">
                    <a:alpha val="60000"/>
                  </a:srgbClr>
                </a:solidFill>
                <a:ea typeface="Source Sans Pro"/>
              </a:rPr>
              <a:t>antisynthetase</a:t>
            </a:r>
            <a:r>
              <a:rPr lang="en-US" sz="2400" dirty="0">
                <a:solidFill>
                  <a:srgbClr val="FFFFFF">
                    <a:alpha val="60000"/>
                  </a:srgbClr>
                </a:solidFill>
                <a:ea typeface="Source Sans Pro"/>
              </a:rPr>
              <a:t> syndrome which was an amended diagnosis from PMR.</a:t>
            </a:r>
          </a:p>
          <a:p>
            <a:r>
              <a:rPr lang="en-US" sz="2400" dirty="0">
                <a:solidFill>
                  <a:srgbClr val="FFFFFF">
                    <a:alpha val="60000"/>
                  </a:srgbClr>
                </a:solidFill>
                <a:ea typeface="Source Sans Pro"/>
              </a:rPr>
              <a:t>We reviewed common features of </a:t>
            </a:r>
            <a:r>
              <a:rPr lang="en-US" sz="2400" dirty="0" err="1">
                <a:solidFill>
                  <a:srgbClr val="FFFFFF">
                    <a:alpha val="60000"/>
                  </a:srgbClr>
                </a:solidFill>
                <a:ea typeface="Source Sans Pro"/>
              </a:rPr>
              <a:t>antisynthetase</a:t>
            </a:r>
            <a:r>
              <a:rPr lang="en-US" sz="2400" dirty="0">
                <a:solidFill>
                  <a:srgbClr val="FFFFFF">
                    <a:alpha val="60000"/>
                  </a:srgbClr>
                </a:solidFill>
                <a:ea typeface="Source Sans Pro"/>
              </a:rPr>
              <a:t> syndrome.</a:t>
            </a:r>
            <a:endParaRPr lang="en-US" sz="2400">
              <a:solidFill>
                <a:srgbClr val="FFFFFF">
                  <a:alpha val="60000"/>
                </a:srgbClr>
              </a:solidFill>
              <a:ea typeface="Source Sans Pro"/>
            </a:endParaRPr>
          </a:p>
          <a:p>
            <a:r>
              <a:rPr lang="en-US" sz="2400" dirty="0">
                <a:solidFill>
                  <a:srgbClr val="FFFFFF">
                    <a:alpha val="60000"/>
                  </a:srgbClr>
                </a:solidFill>
                <a:ea typeface="Source Sans Pro"/>
              </a:rPr>
              <a:t>Patients with arthritis in the setting of </a:t>
            </a:r>
            <a:r>
              <a:rPr lang="en-US" sz="2400" dirty="0" err="1">
                <a:solidFill>
                  <a:srgbClr val="FFFFFF">
                    <a:alpha val="60000"/>
                  </a:srgbClr>
                </a:solidFill>
                <a:ea typeface="Source Sans Pro"/>
              </a:rPr>
              <a:t>antisynthetase</a:t>
            </a:r>
            <a:r>
              <a:rPr lang="en-US" sz="2400" dirty="0">
                <a:solidFill>
                  <a:srgbClr val="FFFFFF">
                    <a:alpha val="60000"/>
                  </a:srgbClr>
                </a:solidFill>
                <a:ea typeface="Source Sans Pro"/>
              </a:rPr>
              <a:t> syndrome can often have a long delay in diagnosis.</a:t>
            </a:r>
          </a:p>
          <a:p>
            <a:r>
              <a:rPr lang="en-US" sz="2400" dirty="0">
                <a:solidFill>
                  <a:srgbClr val="FFFFFF">
                    <a:alpha val="60000"/>
                  </a:srgbClr>
                </a:solidFill>
                <a:ea typeface="Source Sans Pro"/>
              </a:rPr>
              <a:t>PMR has a broad differential. Making the correct clinical diagnosis is complicated by transitions in care and initial rheumatology evaluations taking place after glucocorticoids have understandably been started.</a:t>
            </a:r>
          </a:p>
        </p:txBody>
      </p:sp>
    </p:spTree>
    <p:extLst>
      <p:ext uri="{BB962C8B-B14F-4D97-AF65-F5344CB8AC3E}">
        <p14:creationId xmlns:p14="http://schemas.microsoft.com/office/powerpoint/2010/main" val="84856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asquerade Images | Free Photos, PNG Stickers, Wallpapers &amp; Backgrounds -  rawpixel">
            <a:extLst>
              <a:ext uri="{FF2B5EF4-FFF2-40B4-BE49-F238E27FC236}">
                <a16:creationId xmlns:a16="http://schemas.microsoft.com/office/drawing/2014/main" id="{7216A6E8-BAA4-FF9E-74A0-410F3082B07B}"/>
              </a:ext>
            </a:extLst>
          </p:cNvPr>
          <p:cNvPicPr>
            <a:picLocks noChangeAspect="1"/>
          </p:cNvPicPr>
          <p:nvPr/>
        </p:nvPicPr>
        <p:blipFill>
          <a:blip r:embed="rId3"/>
          <a:stretch>
            <a:fillRect/>
          </a:stretch>
        </p:blipFill>
        <p:spPr>
          <a:xfrm flipH="1">
            <a:off x="8656138" y="469"/>
            <a:ext cx="3535907" cy="2260507"/>
          </a:xfrm>
          <a:prstGeom prst="rect">
            <a:avLst/>
          </a:prstGeom>
        </p:spPr>
      </p:pic>
      <p:sp>
        <p:nvSpPr>
          <p:cNvPr id="2" name="Title 1">
            <a:extLst>
              <a:ext uri="{FF2B5EF4-FFF2-40B4-BE49-F238E27FC236}">
                <a16:creationId xmlns:a16="http://schemas.microsoft.com/office/drawing/2014/main" id="{2428E998-8B74-FC72-D017-5AEF85A643DB}"/>
              </a:ext>
            </a:extLst>
          </p:cNvPr>
          <p:cNvSpPr>
            <a:spLocks noGrp="1"/>
          </p:cNvSpPr>
          <p:nvPr>
            <p:ph type="title"/>
          </p:nvPr>
        </p:nvSpPr>
        <p:spPr>
          <a:xfrm>
            <a:off x="587438" y="232900"/>
            <a:ext cx="11091600" cy="1332000"/>
          </a:xfrm>
        </p:spPr>
        <p:txBody>
          <a:bodyPr/>
          <a:lstStyle/>
          <a:p>
            <a:r>
              <a:rPr lang="en-US"/>
              <a:t>References</a:t>
            </a:r>
          </a:p>
        </p:txBody>
      </p:sp>
      <p:sp>
        <p:nvSpPr>
          <p:cNvPr id="3" name="Content Placeholder 2">
            <a:extLst>
              <a:ext uri="{FF2B5EF4-FFF2-40B4-BE49-F238E27FC236}">
                <a16:creationId xmlns:a16="http://schemas.microsoft.com/office/drawing/2014/main" id="{B7EC8A64-7E2A-4E37-E893-6FF994093FDB}"/>
              </a:ext>
            </a:extLst>
          </p:cNvPr>
          <p:cNvSpPr>
            <a:spLocks noGrp="1"/>
          </p:cNvSpPr>
          <p:nvPr>
            <p:ph idx="1"/>
          </p:nvPr>
        </p:nvSpPr>
        <p:spPr>
          <a:xfrm>
            <a:off x="550864" y="901037"/>
            <a:ext cx="10604604" cy="3979625"/>
          </a:xfrm>
        </p:spPr>
        <p:txBody>
          <a:bodyPr vert="horz" wrap="square" lIns="0" tIns="0" rIns="0" bIns="0" rtlCol="0" anchor="t">
            <a:noAutofit/>
          </a:bodyPr>
          <a:lstStyle/>
          <a:p>
            <a:pPr marL="0" indent="0">
              <a:lnSpc>
                <a:spcPct val="100000"/>
              </a:lnSpc>
              <a:spcBef>
                <a:spcPts val="0"/>
              </a:spcBef>
              <a:spcAft>
                <a:spcPts val="0"/>
              </a:spcAft>
              <a:buNone/>
            </a:pPr>
            <a:endParaRPr lang="en-US" sz="1600" dirty="0">
              <a:solidFill>
                <a:schemeClr val="tx1"/>
              </a:solidFill>
              <a:ea typeface="+mn-lt"/>
              <a:cs typeface="+mn-lt"/>
            </a:endParaRPr>
          </a:p>
          <a:p>
            <a:pPr>
              <a:lnSpc>
                <a:spcPct val="100000"/>
              </a:lnSpc>
              <a:spcBef>
                <a:spcPts val="0"/>
              </a:spcBef>
              <a:spcAft>
                <a:spcPts val="0"/>
              </a:spcAft>
            </a:pPr>
            <a:r>
              <a:rPr lang="en-US" sz="1600" err="1">
                <a:solidFill>
                  <a:schemeClr val="tx1"/>
                </a:solidFill>
                <a:ea typeface="+mn-lt"/>
                <a:cs typeface="+mn-lt"/>
              </a:rPr>
              <a:t>Camellino</a:t>
            </a:r>
            <a:r>
              <a:rPr lang="en-US" sz="1600" dirty="0">
                <a:solidFill>
                  <a:schemeClr val="tx1"/>
                </a:solidFill>
                <a:ea typeface="+mn-lt"/>
                <a:cs typeface="+mn-lt"/>
              </a:rPr>
              <a:t> D, Giusti A, Girasole G, Bianchi G, </a:t>
            </a:r>
            <a:r>
              <a:rPr lang="en-US" sz="1600" err="1">
                <a:solidFill>
                  <a:schemeClr val="tx1"/>
                </a:solidFill>
                <a:ea typeface="+mn-lt"/>
                <a:cs typeface="+mn-lt"/>
              </a:rPr>
              <a:t>Dejaco</a:t>
            </a:r>
            <a:r>
              <a:rPr lang="en-US" sz="1600" dirty="0">
                <a:solidFill>
                  <a:schemeClr val="tx1"/>
                </a:solidFill>
                <a:ea typeface="+mn-lt"/>
                <a:cs typeface="+mn-lt"/>
              </a:rPr>
              <a:t> C. Pathogenesis, Diagnosis and Management of Polymyalgia Rheumatica. Drugs Aging. 2019;36(11):1015-1026. doi:10.1007/s40266-019-00705-5</a:t>
            </a:r>
            <a:endParaRPr lang="en-US" sz="1600" dirty="0">
              <a:solidFill>
                <a:schemeClr val="tx1"/>
              </a:solidFill>
              <a:ea typeface="Source Sans Pro"/>
            </a:endParaRPr>
          </a:p>
          <a:p>
            <a:r>
              <a:rPr lang="en-US" sz="1600" dirty="0">
                <a:solidFill>
                  <a:schemeClr val="tx1"/>
                </a:solidFill>
                <a:ea typeface="+mn-lt"/>
                <a:cs typeface="+mn-lt"/>
              </a:rPr>
              <a:t>Cavagna L, Nuño L, </a:t>
            </a:r>
            <a:r>
              <a:rPr lang="en-US" sz="1600" dirty="0" err="1">
                <a:solidFill>
                  <a:schemeClr val="tx1"/>
                </a:solidFill>
                <a:ea typeface="+mn-lt"/>
                <a:cs typeface="+mn-lt"/>
              </a:rPr>
              <a:t>Scirè</a:t>
            </a:r>
            <a:r>
              <a:rPr lang="en-US" sz="1600" dirty="0">
                <a:solidFill>
                  <a:schemeClr val="tx1"/>
                </a:solidFill>
                <a:ea typeface="+mn-lt"/>
                <a:cs typeface="+mn-lt"/>
              </a:rPr>
              <a:t> CA, et al. Clinical Spectrum Time Course in Anti Jo-1 Positive </a:t>
            </a:r>
            <a:r>
              <a:rPr lang="en-US" sz="1600" dirty="0" err="1">
                <a:solidFill>
                  <a:schemeClr val="tx1"/>
                </a:solidFill>
                <a:ea typeface="+mn-lt"/>
                <a:cs typeface="+mn-lt"/>
              </a:rPr>
              <a:t>Antisynthetase</a:t>
            </a:r>
            <a:r>
              <a:rPr lang="en-US" sz="1600" dirty="0">
                <a:solidFill>
                  <a:schemeClr val="tx1"/>
                </a:solidFill>
                <a:ea typeface="+mn-lt"/>
                <a:cs typeface="+mn-lt"/>
              </a:rPr>
              <a:t> Syndrome: Results From an International Retrospective Multicenter Study. Medicine (Baltimore). 2015;94(32):e1144. doi:10.1097/MD.0000000000001144 </a:t>
            </a:r>
          </a:p>
          <a:p>
            <a:r>
              <a:rPr lang="en-US" sz="1600" dirty="0" err="1">
                <a:solidFill>
                  <a:schemeClr val="tx1"/>
                </a:solidFill>
                <a:ea typeface="+mn-lt"/>
                <a:cs typeface="+mn-lt"/>
              </a:rPr>
              <a:t>Dejaco</a:t>
            </a:r>
            <a:r>
              <a:rPr lang="en-US" sz="1600" dirty="0">
                <a:solidFill>
                  <a:schemeClr val="tx1"/>
                </a:solidFill>
                <a:ea typeface="+mn-lt"/>
                <a:cs typeface="+mn-lt"/>
              </a:rPr>
              <a:t> C, et al.  European League Against Rheumatism; American College of Rheumatology. 2015 recommendations for the management of polymyalgia rheumatica: a European League Against Rheumatism/American College of Rheumatology collaborative initiative. Arthritis </a:t>
            </a:r>
            <a:r>
              <a:rPr lang="en-US" sz="1600" dirty="0" err="1">
                <a:solidFill>
                  <a:schemeClr val="tx1"/>
                </a:solidFill>
                <a:ea typeface="+mn-lt"/>
                <a:cs typeface="+mn-lt"/>
              </a:rPr>
              <a:t>Rheumatol</a:t>
            </a:r>
            <a:r>
              <a:rPr lang="en-US" sz="1600" dirty="0">
                <a:solidFill>
                  <a:schemeClr val="tx1"/>
                </a:solidFill>
                <a:ea typeface="+mn-lt"/>
                <a:cs typeface="+mn-lt"/>
              </a:rPr>
              <a:t>. 2015 Oct;67(10):2569-80. </a:t>
            </a:r>
            <a:r>
              <a:rPr lang="en-US" sz="1600" dirty="0" err="1">
                <a:solidFill>
                  <a:schemeClr val="tx1"/>
                </a:solidFill>
                <a:ea typeface="+mn-lt"/>
                <a:cs typeface="+mn-lt"/>
              </a:rPr>
              <a:t>doi</a:t>
            </a:r>
            <a:r>
              <a:rPr lang="en-US" sz="1600" dirty="0">
                <a:solidFill>
                  <a:schemeClr val="tx1"/>
                </a:solidFill>
                <a:ea typeface="+mn-lt"/>
                <a:cs typeface="+mn-lt"/>
              </a:rPr>
              <a:t>: 10.1002/art.39333. PMID: 26352874.</a:t>
            </a:r>
            <a:endParaRPr lang="en-US">
              <a:solidFill>
                <a:schemeClr val="tx1"/>
              </a:solidFill>
              <a:ea typeface="+mn-lt"/>
              <a:cs typeface="+mn-lt"/>
            </a:endParaRPr>
          </a:p>
          <a:p>
            <a:pPr>
              <a:lnSpc>
                <a:spcPct val="100000"/>
              </a:lnSpc>
              <a:spcBef>
                <a:spcPts val="0"/>
              </a:spcBef>
              <a:spcAft>
                <a:spcPts val="0"/>
              </a:spcAft>
            </a:pPr>
            <a:endParaRPr lang="en-US" sz="1600" dirty="0">
              <a:solidFill>
                <a:schemeClr val="tx1"/>
              </a:solidFill>
              <a:ea typeface="+mn-lt"/>
              <a:cs typeface="+mn-lt"/>
            </a:endParaRPr>
          </a:p>
          <a:p>
            <a:pPr>
              <a:lnSpc>
                <a:spcPct val="100000"/>
              </a:lnSpc>
              <a:spcBef>
                <a:spcPts val="0"/>
              </a:spcBef>
              <a:spcAft>
                <a:spcPts val="0"/>
              </a:spcAft>
            </a:pPr>
            <a:r>
              <a:rPr lang="en-US" sz="1600" err="1">
                <a:solidFill>
                  <a:schemeClr val="tx1"/>
                </a:solidFill>
                <a:ea typeface="+mn-lt"/>
                <a:cs typeface="+mn-lt"/>
              </a:rPr>
              <a:t>Gusdorf</a:t>
            </a:r>
            <a:r>
              <a:rPr lang="en-US" sz="1600" dirty="0">
                <a:solidFill>
                  <a:schemeClr val="tx1"/>
                </a:solidFill>
                <a:ea typeface="+mn-lt"/>
                <a:cs typeface="+mn-lt"/>
              </a:rPr>
              <a:t> L, </a:t>
            </a:r>
            <a:r>
              <a:rPr lang="en-US" sz="1600" err="1">
                <a:solidFill>
                  <a:schemeClr val="tx1"/>
                </a:solidFill>
                <a:ea typeface="+mn-lt"/>
                <a:cs typeface="+mn-lt"/>
              </a:rPr>
              <a:t>Morruzzi</a:t>
            </a:r>
            <a:r>
              <a:rPr lang="en-US" sz="1600" dirty="0">
                <a:solidFill>
                  <a:schemeClr val="tx1"/>
                </a:solidFill>
                <a:ea typeface="+mn-lt"/>
                <a:cs typeface="+mn-lt"/>
              </a:rPr>
              <a:t> C, Goetz J, </a:t>
            </a:r>
            <a:r>
              <a:rPr lang="en-US" sz="1600" err="1">
                <a:solidFill>
                  <a:schemeClr val="tx1"/>
                </a:solidFill>
                <a:ea typeface="+mn-lt"/>
                <a:cs typeface="+mn-lt"/>
              </a:rPr>
              <a:t>Lipsker</a:t>
            </a:r>
            <a:r>
              <a:rPr lang="en-US" sz="1600" dirty="0">
                <a:solidFill>
                  <a:schemeClr val="tx1"/>
                </a:solidFill>
                <a:ea typeface="+mn-lt"/>
                <a:cs typeface="+mn-lt"/>
              </a:rPr>
              <a:t> D, Sibilia J, </a:t>
            </a:r>
            <a:r>
              <a:rPr lang="en-US" sz="1600" err="1">
                <a:solidFill>
                  <a:schemeClr val="tx1"/>
                </a:solidFill>
                <a:ea typeface="+mn-lt"/>
                <a:cs typeface="+mn-lt"/>
              </a:rPr>
              <a:t>Cribier</a:t>
            </a:r>
            <a:r>
              <a:rPr lang="en-US" sz="1600" dirty="0">
                <a:solidFill>
                  <a:schemeClr val="tx1"/>
                </a:solidFill>
                <a:ea typeface="+mn-lt"/>
                <a:cs typeface="+mn-lt"/>
              </a:rPr>
              <a:t> B. Mechanics hands in patients with </a:t>
            </a:r>
            <a:r>
              <a:rPr lang="en-US" sz="1600" err="1">
                <a:solidFill>
                  <a:schemeClr val="tx1"/>
                </a:solidFill>
                <a:ea typeface="+mn-lt"/>
                <a:cs typeface="+mn-lt"/>
              </a:rPr>
              <a:t>antisynthetase</a:t>
            </a:r>
            <a:r>
              <a:rPr lang="en-US" sz="1600" dirty="0">
                <a:solidFill>
                  <a:schemeClr val="tx1"/>
                </a:solidFill>
                <a:ea typeface="+mn-lt"/>
                <a:cs typeface="+mn-lt"/>
              </a:rPr>
              <a:t> syndrome: 25 cases. Ann Dermatol </a:t>
            </a:r>
            <a:r>
              <a:rPr lang="en-US" sz="1600" err="1">
                <a:solidFill>
                  <a:schemeClr val="tx1"/>
                </a:solidFill>
                <a:ea typeface="+mn-lt"/>
                <a:cs typeface="+mn-lt"/>
              </a:rPr>
              <a:t>Venereol</a:t>
            </a:r>
            <a:r>
              <a:rPr lang="en-US" sz="1600" dirty="0">
                <a:solidFill>
                  <a:schemeClr val="tx1"/>
                </a:solidFill>
                <a:ea typeface="+mn-lt"/>
                <a:cs typeface="+mn-lt"/>
              </a:rPr>
              <a:t>. 2019;146(1):19-25. doi:10.1016/j.annder.2018.11.010</a:t>
            </a:r>
          </a:p>
          <a:p>
            <a:pPr>
              <a:lnSpc>
                <a:spcPct val="100000"/>
              </a:lnSpc>
              <a:spcBef>
                <a:spcPts val="0"/>
              </a:spcBef>
              <a:spcAft>
                <a:spcPts val="0"/>
              </a:spcAft>
            </a:pPr>
            <a:endParaRPr lang="en-US" sz="1600" dirty="0">
              <a:solidFill>
                <a:schemeClr val="tx1"/>
              </a:solidFill>
              <a:ea typeface="+mn-lt"/>
              <a:cs typeface="+mn-lt"/>
            </a:endParaRPr>
          </a:p>
          <a:p>
            <a:pPr>
              <a:lnSpc>
                <a:spcPct val="100000"/>
              </a:lnSpc>
              <a:spcBef>
                <a:spcPts val="0"/>
              </a:spcBef>
              <a:spcAft>
                <a:spcPts val="0"/>
              </a:spcAft>
            </a:pPr>
            <a:r>
              <a:rPr lang="en-US" sz="1600" dirty="0">
                <a:solidFill>
                  <a:schemeClr val="tx1"/>
                </a:solidFill>
                <a:ea typeface="+mn-lt"/>
                <a:cs typeface="+mn-lt"/>
              </a:rPr>
              <a:t>Marco JL, Collins BF. Clinical manifestations and treatment of </a:t>
            </a:r>
            <a:r>
              <a:rPr lang="en-US" sz="1600" err="1">
                <a:solidFill>
                  <a:schemeClr val="tx1"/>
                </a:solidFill>
                <a:ea typeface="+mn-lt"/>
                <a:cs typeface="+mn-lt"/>
              </a:rPr>
              <a:t>antisynthetase</a:t>
            </a:r>
            <a:r>
              <a:rPr lang="en-US" sz="1600" dirty="0">
                <a:solidFill>
                  <a:schemeClr val="tx1"/>
                </a:solidFill>
                <a:ea typeface="+mn-lt"/>
                <a:cs typeface="+mn-lt"/>
              </a:rPr>
              <a:t> syndrome. Best </a:t>
            </a:r>
            <a:r>
              <a:rPr lang="en-US" sz="1600" err="1">
                <a:solidFill>
                  <a:schemeClr val="tx1"/>
                </a:solidFill>
                <a:ea typeface="+mn-lt"/>
                <a:cs typeface="+mn-lt"/>
              </a:rPr>
              <a:t>Pract</a:t>
            </a:r>
            <a:r>
              <a:rPr lang="en-US" sz="1600" dirty="0">
                <a:solidFill>
                  <a:schemeClr val="tx1"/>
                </a:solidFill>
                <a:ea typeface="+mn-lt"/>
                <a:cs typeface="+mn-lt"/>
              </a:rPr>
              <a:t> Res Clin </a:t>
            </a:r>
            <a:r>
              <a:rPr lang="en-US" sz="1600" err="1">
                <a:solidFill>
                  <a:schemeClr val="tx1"/>
                </a:solidFill>
                <a:ea typeface="+mn-lt"/>
                <a:cs typeface="+mn-lt"/>
              </a:rPr>
              <a:t>Rheumatol</a:t>
            </a:r>
            <a:r>
              <a:rPr lang="en-US" sz="1600" dirty="0">
                <a:solidFill>
                  <a:schemeClr val="tx1"/>
                </a:solidFill>
                <a:ea typeface="+mn-lt"/>
                <a:cs typeface="+mn-lt"/>
              </a:rPr>
              <a:t>. 2020;34(4):101503. doi:10.1016/j.berh.2020.101503</a:t>
            </a:r>
          </a:p>
          <a:p>
            <a:pPr>
              <a:lnSpc>
                <a:spcPct val="100000"/>
              </a:lnSpc>
              <a:spcBef>
                <a:spcPts val="0"/>
              </a:spcBef>
              <a:spcAft>
                <a:spcPts val="0"/>
              </a:spcAft>
            </a:pPr>
            <a:endParaRPr lang="en-US" sz="1600" dirty="0">
              <a:solidFill>
                <a:schemeClr val="tx1"/>
              </a:solidFill>
              <a:ea typeface="+mn-lt"/>
              <a:cs typeface="+mn-lt"/>
            </a:endParaRPr>
          </a:p>
          <a:p>
            <a:r>
              <a:rPr lang="en-US" sz="1600" dirty="0">
                <a:solidFill>
                  <a:schemeClr val="tx1"/>
                </a:solidFill>
                <a:ea typeface="+mn-lt"/>
                <a:cs typeface="+mn-lt"/>
              </a:rPr>
              <a:t>Matteson EL, </a:t>
            </a:r>
            <a:r>
              <a:rPr lang="en-US" sz="1600" err="1">
                <a:solidFill>
                  <a:schemeClr val="tx1"/>
                </a:solidFill>
                <a:ea typeface="+mn-lt"/>
                <a:cs typeface="+mn-lt"/>
              </a:rPr>
              <a:t>Dejaco</a:t>
            </a:r>
            <a:r>
              <a:rPr lang="en-US" sz="1600" dirty="0">
                <a:solidFill>
                  <a:schemeClr val="tx1"/>
                </a:solidFill>
                <a:ea typeface="+mn-lt"/>
                <a:cs typeface="+mn-lt"/>
              </a:rPr>
              <a:t> C. Polymyalgia Rheumatica. Ann Intern Med. 2017;166(9):ITC65-ITC80. doi:10.7326/AITC201705020 </a:t>
            </a:r>
            <a:endParaRPr lang="en-US" sz="1600" dirty="0">
              <a:solidFill>
                <a:schemeClr val="tx1"/>
              </a:solidFill>
              <a:ea typeface="Source Sans Pro"/>
            </a:endParaRPr>
          </a:p>
          <a:p>
            <a:pPr>
              <a:lnSpc>
                <a:spcPct val="100000"/>
              </a:lnSpc>
              <a:spcBef>
                <a:spcPts val="0"/>
              </a:spcBef>
              <a:spcAft>
                <a:spcPts val="0"/>
              </a:spcAft>
            </a:pPr>
            <a:endParaRPr lang="en-US" sz="1600" dirty="0">
              <a:solidFill>
                <a:schemeClr val="tx1"/>
              </a:solidFill>
              <a:ea typeface="+mn-lt"/>
              <a:cs typeface="+mn-lt"/>
            </a:endParaRPr>
          </a:p>
          <a:p>
            <a:pPr>
              <a:lnSpc>
                <a:spcPct val="100000"/>
              </a:lnSpc>
              <a:spcBef>
                <a:spcPts val="0"/>
              </a:spcBef>
              <a:spcAft>
                <a:spcPts val="0"/>
              </a:spcAft>
            </a:pPr>
            <a:r>
              <a:rPr lang="en-US" sz="1600" dirty="0">
                <a:solidFill>
                  <a:schemeClr val="tx1"/>
                </a:solidFill>
                <a:ea typeface="+mn-lt"/>
                <a:cs typeface="+mn-lt"/>
              </a:rPr>
              <a:t>Sambataro G, Sambataro D, Pignataro F, et al. Interstitial Lung Disease in patients with Polymyalgia Rheumatica: A case series. Respir Med Case Rep. 2018;26:126-130. Published 2018 Dec 21. doi:10.1016/j.rmcr.2018.12.014</a:t>
            </a:r>
          </a:p>
          <a:p>
            <a:endParaRPr lang="en-US" sz="1600" dirty="0">
              <a:solidFill>
                <a:schemeClr val="tx1"/>
              </a:solidFill>
              <a:ea typeface="Source Sans Pro"/>
            </a:endParaRPr>
          </a:p>
        </p:txBody>
      </p:sp>
      <p:pic>
        <p:nvPicPr>
          <p:cNvPr id="5" name="Picture 4" descr="A logo with a blue background&#10;&#10;Description automatically generated">
            <a:extLst>
              <a:ext uri="{FF2B5EF4-FFF2-40B4-BE49-F238E27FC236}">
                <a16:creationId xmlns:a16="http://schemas.microsoft.com/office/drawing/2014/main" id="{6D527774-EF02-7DC1-CCC1-7A56E8898CDF}"/>
              </a:ext>
            </a:extLst>
          </p:cNvPr>
          <p:cNvPicPr>
            <a:picLocks noChangeAspect="1"/>
          </p:cNvPicPr>
          <p:nvPr/>
        </p:nvPicPr>
        <p:blipFill>
          <a:blip r:embed="rId4"/>
          <a:stretch>
            <a:fillRect/>
          </a:stretch>
        </p:blipFill>
        <p:spPr>
          <a:xfrm>
            <a:off x="11178540" y="5847588"/>
            <a:ext cx="1014984" cy="1008888"/>
          </a:xfrm>
          <a:prstGeom prst="rect">
            <a:avLst/>
          </a:prstGeom>
        </p:spPr>
      </p:pic>
    </p:spTree>
    <p:extLst>
      <p:ext uri="{BB962C8B-B14F-4D97-AF65-F5344CB8AC3E}">
        <p14:creationId xmlns:p14="http://schemas.microsoft.com/office/powerpoint/2010/main" val="2166227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62C2-837C-1D54-497B-1DEC08861E12}"/>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6C7E644C-BF97-5598-74A9-450D65A3C123}"/>
              </a:ext>
            </a:extLst>
          </p:cNvPr>
          <p:cNvSpPr>
            <a:spLocks noGrp="1"/>
          </p:cNvSpPr>
          <p:nvPr>
            <p:ph idx="1"/>
          </p:nvPr>
        </p:nvSpPr>
        <p:spPr>
          <a:xfrm>
            <a:off x="1105599" y="1434935"/>
            <a:ext cx="10535538" cy="3979625"/>
          </a:xfrm>
        </p:spPr>
        <p:txBody>
          <a:bodyPr vert="horz" wrap="square" lIns="0" tIns="0" rIns="0" bIns="0" rtlCol="0" anchor="t">
            <a:normAutofit/>
          </a:bodyPr>
          <a:lstStyle/>
          <a:p>
            <a:pPr marL="0" indent="0">
              <a:buNone/>
            </a:pPr>
            <a:endParaRPr lang="en-US" sz="2800" dirty="0">
              <a:solidFill>
                <a:srgbClr val="FFFFFF">
                  <a:alpha val="60000"/>
                </a:srgbClr>
              </a:solidFill>
              <a:ea typeface="Source Sans Pro"/>
            </a:endParaRPr>
          </a:p>
          <a:p>
            <a:r>
              <a:rPr lang="en-US" sz="2800" dirty="0">
                <a:solidFill>
                  <a:srgbClr val="FFFFFF">
                    <a:alpha val="60000"/>
                  </a:srgbClr>
                </a:solidFill>
                <a:ea typeface="Source Sans Pro"/>
              </a:rPr>
              <a:t>Attendees will have a refreshed differential diagnosis for suspected PMR.</a:t>
            </a:r>
          </a:p>
          <a:p>
            <a:r>
              <a:rPr lang="en-US" sz="2800" dirty="0">
                <a:solidFill>
                  <a:srgbClr val="FFFFFF">
                    <a:alpha val="60000"/>
                  </a:srgbClr>
                </a:solidFill>
                <a:ea typeface="Source Sans Pro"/>
              </a:rPr>
              <a:t>Attendees will recognize and evaluate for extra-articular manifestations of the disease ultimately diagnosed in the following case.</a:t>
            </a:r>
          </a:p>
        </p:txBody>
      </p:sp>
      <p:pic>
        <p:nvPicPr>
          <p:cNvPr id="5" name="Picture 4" descr="A logo with a blue background&#10;&#10;Description automatically generated">
            <a:extLst>
              <a:ext uri="{FF2B5EF4-FFF2-40B4-BE49-F238E27FC236}">
                <a16:creationId xmlns:a16="http://schemas.microsoft.com/office/drawing/2014/main" id="{C8640F58-BC3E-7003-8A49-4617634A32D9}"/>
              </a:ext>
            </a:extLst>
          </p:cNvPr>
          <p:cNvPicPr>
            <a:picLocks noChangeAspect="1"/>
          </p:cNvPicPr>
          <p:nvPr/>
        </p:nvPicPr>
        <p:blipFill>
          <a:blip r:embed="rId2"/>
          <a:stretch>
            <a:fillRect/>
          </a:stretch>
        </p:blipFill>
        <p:spPr>
          <a:xfrm>
            <a:off x="11178540" y="5847588"/>
            <a:ext cx="1014984" cy="1008888"/>
          </a:xfrm>
          <a:prstGeom prst="rect">
            <a:avLst/>
          </a:prstGeom>
        </p:spPr>
      </p:pic>
    </p:spTree>
    <p:extLst>
      <p:ext uri="{BB962C8B-B14F-4D97-AF65-F5344CB8AC3E}">
        <p14:creationId xmlns:p14="http://schemas.microsoft.com/office/powerpoint/2010/main" val="611683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5B68-00FC-83AD-9369-93DBBD5381ED}"/>
              </a:ext>
            </a:extLst>
          </p:cNvPr>
          <p:cNvSpPr>
            <a:spLocks noGrp="1"/>
          </p:cNvSpPr>
          <p:nvPr>
            <p:ph type="title"/>
          </p:nvPr>
        </p:nvSpPr>
        <p:spPr/>
        <p:txBody>
          <a:bodyPr>
            <a:normAutofit fontScale="90000"/>
          </a:bodyPr>
          <a:lstStyle/>
          <a:p>
            <a:r>
              <a:rPr lang="en-US"/>
              <a:t>Interstitial Lung Disease in Patients with Polymyalgia Rheumatica: A Case Series</a:t>
            </a:r>
          </a:p>
        </p:txBody>
      </p:sp>
      <p:sp>
        <p:nvSpPr>
          <p:cNvPr id="6" name="Content Placeholder 5">
            <a:extLst>
              <a:ext uri="{FF2B5EF4-FFF2-40B4-BE49-F238E27FC236}">
                <a16:creationId xmlns:a16="http://schemas.microsoft.com/office/drawing/2014/main" id="{F3E46827-B2F9-A3DB-EE94-9C4F1DDAC9A7}"/>
              </a:ext>
            </a:extLst>
          </p:cNvPr>
          <p:cNvSpPr>
            <a:spLocks noGrp="1"/>
          </p:cNvSpPr>
          <p:nvPr>
            <p:ph sz="half" idx="2"/>
          </p:nvPr>
        </p:nvSpPr>
        <p:spPr>
          <a:xfrm>
            <a:off x="554546" y="2097175"/>
            <a:ext cx="11086592" cy="3995650"/>
          </a:xfrm>
        </p:spPr>
        <p:txBody>
          <a:bodyPr vert="horz" wrap="square" lIns="0" tIns="0" rIns="0" bIns="0" rtlCol="0" anchor="t">
            <a:normAutofit/>
          </a:bodyPr>
          <a:lstStyle/>
          <a:p>
            <a:r>
              <a:rPr lang="en-US">
                <a:solidFill>
                  <a:srgbClr val="FFFFFF">
                    <a:alpha val="60000"/>
                  </a:srgbClr>
                </a:solidFill>
                <a:ea typeface="Source Sans Pro"/>
              </a:rPr>
              <a:t>Takeaways:</a:t>
            </a:r>
          </a:p>
          <a:p>
            <a:pPr lvl="1">
              <a:buFont typeface="Courier New" panose="020B0604020202020204" pitchFamily="34" charset="0"/>
              <a:buChar char="o"/>
            </a:pPr>
            <a:r>
              <a:rPr lang="en-US">
                <a:solidFill>
                  <a:srgbClr val="FFFFFF">
                    <a:alpha val="60000"/>
                  </a:srgbClr>
                </a:solidFill>
                <a:ea typeface="Source Sans Pro"/>
              </a:rPr>
              <a:t>Isolated ILD in the setting of PMR may go unnoticed if it is steroid responsive</a:t>
            </a:r>
          </a:p>
          <a:p>
            <a:pPr lvl="1">
              <a:buFont typeface="Courier New" panose="020B0604020202020204" pitchFamily="34" charset="0"/>
              <a:buChar char="o"/>
            </a:pPr>
            <a:r>
              <a:rPr lang="en-US">
                <a:solidFill>
                  <a:srgbClr val="FFFFFF">
                    <a:alpha val="60000"/>
                  </a:srgbClr>
                </a:solidFill>
                <a:ea typeface="+mn-lt"/>
                <a:cs typeface="+mn-lt"/>
              </a:rPr>
              <a:t>ILD should be suspected in PMR patients when subjective weakness is not resolved by low doses of corticosteroids</a:t>
            </a:r>
          </a:p>
          <a:p>
            <a:pPr lvl="1">
              <a:buFont typeface="Courier New" panose="020B0604020202020204" pitchFamily="34" charset="0"/>
              <a:buChar char="o"/>
            </a:pPr>
            <a:r>
              <a:rPr lang="en-US">
                <a:solidFill>
                  <a:srgbClr val="FFFFFF">
                    <a:alpha val="60000"/>
                  </a:srgbClr>
                </a:solidFill>
                <a:ea typeface="Source Sans Pro"/>
              </a:rPr>
              <a:t>A new diagnosis of ILD should prompt reconsideration of the original PMR diagnosis</a:t>
            </a:r>
          </a:p>
          <a:p>
            <a:pPr lvl="1">
              <a:buFont typeface="Courier New" panose="020B0604020202020204" pitchFamily="34" charset="0"/>
              <a:buChar char="o"/>
            </a:pPr>
            <a:r>
              <a:rPr lang="en-US">
                <a:solidFill>
                  <a:srgbClr val="FFFFFF">
                    <a:alpha val="60000"/>
                  </a:srgbClr>
                </a:solidFill>
                <a:ea typeface="Source Sans Pro"/>
              </a:rPr>
              <a:t>Reminder that PMR criteria have a high sensitivity and low specificity</a:t>
            </a:r>
          </a:p>
          <a:p>
            <a:pPr lvl="1">
              <a:buFont typeface="Courier New" panose="020B0604020202020204" pitchFamily="34" charset="0"/>
              <a:buChar char="o"/>
            </a:pPr>
            <a:r>
              <a:rPr lang="en-US">
                <a:solidFill>
                  <a:srgbClr val="FFFFFF">
                    <a:alpha val="60000"/>
                  </a:srgbClr>
                </a:solidFill>
                <a:ea typeface="Source Sans Pro"/>
              </a:rPr>
              <a:t>RA is not the only PMR look-alike</a:t>
            </a:r>
          </a:p>
        </p:txBody>
      </p:sp>
      <p:pic>
        <p:nvPicPr>
          <p:cNvPr id="5" name="Picture 4" descr="A logo with a blue background&#10;&#10;Description automatically generated">
            <a:extLst>
              <a:ext uri="{FF2B5EF4-FFF2-40B4-BE49-F238E27FC236}">
                <a16:creationId xmlns:a16="http://schemas.microsoft.com/office/drawing/2014/main" id="{3B545B3B-F3F1-178C-DFE8-32B1E9FA61B1}"/>
              </a:ext>
            </a:extLst>
          </p:cNvPr>
          <p:cNvPicPr>
            <a:picLocks noChangeAspect="1"/>
          </p:cNvPicPr>
          <p:nvPr/>
        </p:nvPicPr>
        <p:blipFill>
          <a:blip r:embed="rId3"/>
          <a:stretch>
            <a:fillRect/>
          </a:stretch>
        </p:blipFill>
        <p:spPr>
          <a:xfrm>
            <a:off x="11178540" y="5847588"/>
            <a:ext cx="1014984" cy="1008888"/>
          </a:xfrm>
          <a:prstGeom prst="rect">
            <a:avLst/>
          </a:prstGeom>
        </p:spPr>
      </p:pic>
    </p:spTree>
    <p:extLst>
      <p:ext uri="{BB962C8B-B14F-4D97-AF65-F5344CB8AC3E}">
        <p14:creationId xmlns:p14="http://schemas.microsoft.com/office/powerpoint/2010/main" val="1239772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C477-54EE-21C3-48C1-8A73D806BEAB}"/>
              </a:ext>
            </a:extLst>
          </p:cNvPr>
          <p:cNvSpPr>
            <a:spLocks noGrp="1"/>
          </p:cNvSpPr>
          <p:nvPr>
            <p:ph type="title"/>
          </p:nvPr>
        </p:nvSpPr>
        <p:spPr/>
        <p:txBody>
          <a:bodyPr/>
          <a:lstStyle/>
          <a:p>
            <a:r>
              <a:rPr lang="en-US"/>
              <a:t>Incomplete Antisynthetase Syndrome</a:t>
            </a:r>
          </a:p>
        </p:txBody>
      </p:sp>
      <p:sp>
        <p:nvSpPr>
          <p:cNvPr id="3" name="Content Placeholder 2">
            <a:extLst>
              <a:ext uri="{FF2B5EF4-FFF2-40B4-BE49-F238E27FC236}">
                <a16:creationId xmlns:a16="http://schemas.microsoft.com/office/drawing/2014/main" id="{5D8D1A79-CD06-1126-5996-F2FF1D9136CD}"/>
              </a:ext>
            </a:extLst>
          </p:cNvPr>
          <p:cNvSpPr>
            <a:spLocks noGrp="1"/>
          </p:cNvSpPr>
          <p:nvPr>
            <p:ph idx="1"/>
          </p:nvPr>
        </p:nvSpPr>
        <p:spPr>
          <a:xfrm>
            <a:off x="724483" y="5653123"/>
            <a:ext cx="11090274" cy="3979625"/>
          </a:xfrm>
        </p:spPr>
        <p:txBody>
          <a:bodyPr vert="horz" wrap="square" lIns="0" tIns="0" rIns="0" bIns="0" rtlCol="0" anchor="t">
            <a:normAutofit/>
          </a:bodyPr>
          <a:lstStyle/>
          <a:p>
            <a:endParaRPr lang="en-US" dirty="0">
              <a:solidFill>
                <a:srgbClr val="FFFFFF">
                  <a:alpha val="60000"/>
                </a:srgbClr>
              </a:solidFill>
              <a:ea typeface="Source Sans Pro"/>
            </a:endParaRPr>
          </a:p>
          <a:p>
            <a:pPr marL="0" indent="0" algn="r">
              <a:buNone/>
            </a:pPr>
            <a:r>
              <a:rPr lang="en-US" dirty="0">
                <a:solidFill>
                  <a:srgbClr val="FFFFFF">
                    <a:alpha val="60000"/>
                  </a:srgbClr>
                </a:solidFill>
                <a:ea typeface="Source Sans Pro"/>
              </a:rPr>
              <a:t>Cavagna et al, 2015</a:t>
            </a:r>
          </a:p>
        </p:txBody>
      </p:sp>
      <p:pic>
        <p:nvPicPr>
          <p:cNvPr id="4" name="Picture 3" descr="A graph of a number of patients with lung disease&#10;&#10;Description automatically generated">
            <a:extLst>
              <a:ext uri="{FF2B5EF4-FFF2-40B4-BE49-F238E27FC236}">
                <a16:creationId xmlns:a16="http://schemas.microsoft.com/office/drawing/2014/main" id="{5B5C9335-D181-1821-845E-2FA9A0FCC72B}"/>
              </a:ext>
            </a:extLst>
          </p:cNvPr>
          <p:cNvPicPr>
            <a:picLocks noChangeAspect="1"/>
          </p:cNvPicPr>
          <p:nvPr/>
        </p:nvPicPr>
        <p:blipFill>
          <a:blip r:embed="rId3"/>
          <a:stretch>
            <a:fillRect/>
          </a:stretch>
        </p:blipFill>
        <p:spPr>
          <a:xfrm>
            <a:off x="2286000" y="1419285"/>
            <a:ext cx="7620000" cy="4791075"/>
          </a:xfrm>
          <a:prstGeom prst="rect">
            <a:avLst/>
          </a:prstGeom>
        </p:spPr>
      </p:pic>
    </p:spTree>
    <p:extLst>
      <p:ext uri="{BB962C8B-B14F-4D97-AF65-F5344CB8AC3E}">
        <p14:creationId xmlns:p14="http://schemas.microsoft.com/office/powerpoint/2010/main" val="421408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764B-0D90-C24D-0DDD-86AF6F070AE9}"/>
              </a:ext>
            </a:extLst>
          </p:cNvPr>
          <p:cNvSpPr>
            <a:spLocks noGrp="1"/>
          </p:cNvSpPr>
          <p:nvPr>
            <p:ph type="title"/>
          </p:nvPr>
        </p:nvSpPr>
        <p:spPr/>
        <p:txBody>
          <a:bodyPr/>
          <a:lstStyle/>
          <a:p>
            <a:r>
              <a:rPr lang="en-US"/>
              <a:t>Part 1: Initial Presentation</a:t>
            </a:r>
            <a:endParaRPr lang="en-US" dirty="0"/>
          </a:p>
        </p:txBody>
      </p:sp>
      <p:sp>
        <p:nvSpPr>
          <p:cNvPr id="3" name="Content Placeholder 2">
            <a:extLst>
              <a:ext uri="{FF2B5EF4-FFF2-40B4-BE49-F238E27FC236}">
                <a16:creationId xmlns:a16="http://schemas.microsoft.com/office/drawing/2014/main" id="{C66B34C3-B8F1-D672-5055-F82294E2C885}"/>
              </a:ext>
            </a:extLst>
          </p:cNvPr>
          <p:cNvSpPr>
            <a:spLocks noGrp="1"/>
          </p:cNvSpPr>
          <p:nvPr>
            <p:ph idx="1"/>
          </p:nvPr>
        </p:nvSpPr>
        <p:spPr>
          <a:xfrm>
            <a:off x="550863" y="1460927"/>
            <a:ext cx="7521353" cy="4631897"/>
          </a:xfrm>
        </p:spPr>
        <p:txBody>
          <a:bodyPr vert="horz" wrap="square" lIns="0" tIns="0" rIns="0" bIns="0" rtlCol="0" anchor="t">
            <a:normAutofit fontScale="92500" lnSpcReduction="10000"/>
          </a:bodyPr>
          <a:lstStyle/>
          <a:p>
            <a:pPr marL="0" indent="0">
              <a:buNone/>
            </a:pPr>
            <a:endParaRPr lang="en-US" sz="2400" dirty="0">
              <a:solidFill>
                <a:srgbClr val="FFFFFF">
                  <a:alpha val="60000"/>
                </a:srgbClr>
              </a:solidFill>
              <a:ea typeface="Source Sans Pro"/>
            </a:endParaRPr>
          </a:p>
          <a:p>
            <a:r>
              <a:rPr lang="en-US" sz="2400" dirty="0">
                <a:solidFill>
                  <a:schemeClr val="accent2">
                    <a:lumMod val="20000"/>
                    <a:lumOff val="80000"/>
                  </a:schemeClr>
                </a:solidFill>
                <a:ea typeface="Source Sans Pro"/>
              </a:rPr>
              <a:t>59 year old female referred to Rheumatology for acute upper extremity pain (shoulders, elbows, wrists, hands)</a:t>
            </a:r>
          </a:p>
          <a:p>
            <a:r>
              <a:rPr lang="en-US" sz="2400" dirty="0">
                <a:solidFill>
                  <a:srgbClr val="FFFFFF">
                    <a:alpha val="60000"/>
                  </a:srgbClr>
                </a:solidFill>
                <a:ea typeface="Source Sans Pro"/>
              </a:rPr>
              <a:t>Prednisone 20mg daily for the last 2 weeks</a:t>
            </a:r>
          </a:p>
          <a:p>
            <a:r>
              <a:rPr lang="en-US" sz="2400" dirty="0">
                <a:solidFill>
                  <a:srgbClr val="FFFFFF">
                    <a:alpha val="60000"/>
                  </a:srgbClr>
                </a:solidFill>
                <a:ea typeface="+mn-lt"/>
                <a:cs typeface="+mn-lt"/>
              </a:rPr>
              <a:t>PMH: COVID 3 </a:t>
            </a:r>
            <a:r>
              <a:rPr lang="en-US" sz="2400" dirty="0" err="1">
                <a:solidFill>
                  <a:srgbClr val="FFFFFF">
                    <a:alpha val="60000"/>
                  </a:srgbClr>
                </a:solidFill>
                <a:ea typeface="+mn-lt"/>
                <a:cs typeface="+mn-lt"/>
              </a:rPr>
              <a:t>mo</a:t>
            </a:r>
            <a:r>
              <a:rPr lang="en-US" sz="2400" dirty="0">
                <a:solidFill>
                  <a:srgbClr val="FFFFFF">
                    <a:alpha val="60000"/>
                  </a:srgbClr>
                </a:solidFill>
                <a:ea typeface="+mn-lt"/>
                <a:cs typeface="+mn-lt"/>
              </a:rPr>
              <a:t> prior, otherwise healthy </a:t>
            </a:r>
            <a:endParaRPr lang="en-US" sz="2400" dirty="0">
              <a:solidFill>
                <a:srgbClr val="FFFFFF">
                  <a:alpha val="60000"/>
                </a:srgbClr>
              </a:solidFill>
              <a:ea typeface="Source Sans Pro"/>
            </a:endParaRPr>
          </a:p>
          <a:p>
            <a:r>
              <a:rPr lang="en-US" sz="2400" dirty="0">
                <a:solidFill>
                  <a:srgbClr val="FFFFFF">
                    <a:alpha val="60000"/>
                  </a:srgbClr>
                </a:solidFill>
                <a:ea typeface="+mn-lt"/>
                <a:cs typeface="+mn-lt"/>
              </a:rPr>
              <a:t>SH: Retired RN, no tobacco, 1 alcoholic drink per day, very physically active</a:t>
            </a:r>
          </a:p>
          <a:p>
            <a:r>
              <a:rPr lang="en-US" sz="2400" dirty="0">
                <a:solidFill>
                  <a:srgbClr val="FFFFFF">
                    <a:alpha val="60000"/>
                  </a:srgbClr>
                </a:solidFill>
                <a:ea typeface="+mn-lt"/>
                <a:cs typeface="+mn-lt"/>
              </a:rPr>
              <a:t>FH: Mother had polymyalgia rheumatica (PMR), thyroid disease, and glioblastoma. Had never been able to come off 1mg daily prednisone. </a:t>
            </a:r>
            <a:endParaRPr lang="en-US" sz="2400" dirty="0">
              <a:solidFill>
                <a:srgbClr val="FFFFFF">
                  <a:alpha val="60000"/>
                </a:srgbClr>
              </a:solidFill>
              <a:ea typeface="Source Sans Pro"/>
            </a:endParaRPr>
          </a:p>
        </p:txBody>
      </p:sp>
      <p:pic>
        <p:nvPicPr>
          <p:cNvPr id="6" name="Picture 5" descr="A logo with a blue background&#10;&#10;Description automatically generated">
            <a:extLst>
              <a:ext uri="{FF2B5EF4-FFF2-40B4-BE49-F238E27FC236}">
                <a16:creationId xmlns:a16="http://schemas.microsoft.com/office/drawing/2014/main" id="{FD0DF4E6-4D7D-8525-CC34-CEA53F8B3BAF}"/>
              </a:ext>
            </a:extLst>
          </p:cNvPr>
          <p:cNvPicPr>
            <a:picLocks noChangeAspect="1"/>
          </p:cNvPicPr>
          <p:nvPr/>
        </p:nvPicPr>
        <p:blipFill>
          <a:blip r:embed="rId3"/>
          <a:stretch>
            <a:fillRect/>
          </a:stretch>
        </p:blipFill>
        <p:spPr>
          <a:xfrm>
            <a:off x="11178540" y="5847588"/>
            <a:ext cx="1014984" cy="1008888"/>
          </a:xfrm>
          <a:prstGeom prst="rect">
            <a:avLst/>
          </a:prstGeom>
        </p:spPr>
      </p:pic>
      <p:pic>
        <p:nvPicPr>
          <p:cNvPr id="4" name="Picture 3" descr="A drawing of a person&amp;#39;s body&#10;&#10;Description automatically generated">
            <a:extLst>
              <a:ext uri="{FF2B5EF4-FFF2-40B4-BE49-F238E27FC236}">
                <a16:creationId xmlns:a16="http://schemas.microsoft.com/office/drawing/2014/main" id="{D5CB3F93-278F-2D89-FA56-E25A6082EDC8}"/>
              </a:ext>
            </a:extLst>
          </p:cNvPr>
          <p:cNvPicPr>
            <a:picLocks noChangeAspect="1"/>
          </p:cNvPicPr>
          <p:nvPr/>
        </p:nvPicPr>
        <p:blipFill rotWithShape="1">
          <a:blip r:embed="rId4"/>
          <a:srcRect l="-171" t="-170" r="21094" b="497"/>
          <a:stretch/>
        </p:blipFill>
        <p:spPr>
          <a:xfrm>
            <a:off x="8257968" y="2122942"/>
            <a:ext cx="3421044" cy="3311750"/>
          </a:xfrm>
          <a:prstGeom prst="rect">
            <a:avLst/>
          </a:prstGeom>
        </p:spPr>
      </p:pic>
    </p:spTree>
    <p:extLst>
      <p:ext uri="{BB962C8B-B14F-4D97-AF65-F5344CB8AC3E}">
        <p14:creationId xmlns:p14="http://schemas.microsoft.com/office/powerpoint/2010/main" val="45795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764B-0D90-C24D-0DDD-86AF6F070AE9}"/>
              </a:ext>
            </a:extLst>
          </p:cNvPr>
          <p:cNvSpPr>
            <a:spLocks noGrp="1"/>
          </p:cNvSpPr>
          <p:nvPr>
            <p:ph type="title"/>
          </p:nvPr>
        </p:nvSpPr>
        <p:spPr/>
        <p:txBody>
          <a:bodyPr/>
          <a:lstStyle/>
          <a:p>
            <a:r>
              <a:rPr lang="en-US" dirty="0"/>
              <a:t>Part 1: Initial </a:t>
            </a:r>
            <a:r>
              <a:rPr lang="en-US"/>
              <a:t>Presentation</a:t>
            </a:r>
          </a:p>
        </p:txBody>
      </p:sp>
      <p:sp>
        <p:nvSpPr>
          <p:cNvPr id="3" name="Content Placeholder 2">
            <a:extLst>
              <a:ext uri="{FF2B5EF4-FFF2-40B4-BE49-F238E27FC236}">
                <a16:creationId xmlns:a16="http://schemas.microsoft.com/office/drawing/2014/main" id="{C66B34C3-B8F1-D672-5055-F82294E2C885}"/>
              </a:ext>
            </a:extLst>
          </p:cNvPr>
          <p:cNvSpPr>
            <a:spLocks noGrp="1"/>
          </p:cNvSpPr>
          <p:nvPr>
            <p:ph idx="1"/>
          </p:nvPr>
        </p:nvSpPr>
        <p:spPr>
          <a:xfrm>
            <a:off x="356081" y="1019007"/>
            <a:ext cx="6822234" cy="4829246"/>
          </a:xfrm>
        </p:spPr>
        <p:txBody>
          <a:bodyPr vert="horz" wrap="square" lIns="0" tIns="0" rIns="0" bIns="0" rtlCol="0" anchor="t">
            <a:noAutofit/>
          </a:bodyPr>
          <a:lstStyle/>
          <a:p>
            <a:pPr marL="0" indent="0">
              <a:lnSpc>
                <a:spcPct val="120000"/>
              </a:lnSpc>
              <a:spcBef>
                <a:spcPts val="0"/>
              </a:spcBef>
              <a:spcAft>
                <a:spcPts val="0"/>
              </a:spcAft>
              <a:buNone/>
            </a:pPr>
            <a:endParaRPr lang="en-US" sz="2200" dirty="0">
              <a:solidFill>
                <a:srgbClr val="FFFFFF">
                  <a:alpha val="60000"/>
                </a:srgbClr>
              </a:solidFill>
              <a:ea typeface="Source Sans Pro"/>
            </a:endParaRPr>
          </a:p>
          <a:p>
            <a:pPr indent="0">
              <a:lnSpc>
                <a:spcPct val="120000"/>
              </a:lnSpc>
              <a:spcBef>
                <a:spcPts val="0"/>
              </a:spcBef>
              <a:spcAft>
                <a:spcPts val="0"/>
              </a:spcAft>
              <a:buNone/>
            </a:pPr>
            <a:r>
              <a:rPr lang="en-US" sz="2200" dirty="0">
                <a:solidFill>
                  <a:schemeClr val="tx1">
                    <a:lumMod val="95000"/>
                  </a:schemeClr>
                </a:solidFill>
                <a:ea typeface="+mn-lt"/>
                <a:cs typeface="+mn-lt"/>
              </a:rPr>
              <a:t>BP 132/82  | Pulse 68  | Temp 98.8 °F | BMI 20.99 kg/m² </a:t>
            </a:r>
            <a:endParaRPr lang="en-US" sz="2200">
              <a:solidFill>
                <a:schemeClr val="tx1">
                  <a:lumMod val="95000"/>
                </a:schemeClr>
              </a:solidFill>
              <a:ea typeface="Source Sans Pro"/>
            </a:endParaRPr>
          </a:p>
          <a:p>
            <a:pPr indent="0">
              <a:lnSpc>
                <a:spcPct val="120000"/>
              </a:lnSpc>
              <a:spcBef>
                <a:spcPts val="0"/>
              </a:spcBef>
              <a:spcAft>
                <a:spcPts val="0"/>
              </a:spcAft>
              <a:buNone/>
            </a:pPr>
            <a:endParaRPr lang="en-US" sz="2200" dirty="0">
              <a:solidFill>
                <a:srgbClr val="FFFFFF">
                  <a:alpha val="60000"/>
                </a:srgbClr>
              </a:solidFill>
              <a:ea typeface="Source Sans Pro"/>
            </a:endParaRPr>
          </a:p>
          <a:p>
            <a:pPr indent="0">
              <a:lnSpc>
                <a:spcPct val="120000"/>
              </a:lnSpc>
              <a:spcBef>
                <a:spcPts val="0"/>
              </a:spcBef>
              <a:spcAft>
                <a:spcPts val="0"/>
              </a:spcAft>
              <a:buNone/>
            </a:pPr>
            <a:r>
              <a:rPr lang="en-US" sz="2200" dirty="0">
                <a:solidFill>
                  <a:schemeClr val="accent1">
                    <a:lumMod val="20000"/>
                    <a:lumOff val="80000"/>
                  </a:schemeClr>
                </a:solidFill>
                <a:ea typeface="+mn-lt"/>
                <a:cs typeface="+mn-lt"/>
              </a:rPr>
              <a:t>Lungs: clear to auscultation bilaterally</a:t>
            </a:r>
            <a:endParaRPr lang="en-US" sz="2200" dirty="0">
              <a:solidFill>
                <a:schemeClr val="accent1">
                  <a:lumMod val="20000"/>
                  <a:lumOff val="80000"/>
                </a:schemeClr>
              </a:solidFill>
              <a:ea typeface="Source Sans Pro"/>
            </a:endParaRPr>
          </a:p>
          <a:p>
            <a:pPr indent="0">
              <a:lnSpc>
                <a:spcPct val="120000"/>
              </a:lnSpc>
              <a:spcBef>
                <a:spcPts val="0"/>
              </a:spcBef>
              <a:spcAft>
                <a:spcPts val="0"/>
              </a:spcAft>
              <a:buNone/>
            </a:pPr>
            <a:r>
              <a:rPr lang="en-US" sz="2200" dirty="0">
                <a:solidFill>
                  <a:schemeClr val="accent1">
                    <a:lumMod val="20000"/>
                    <a:lumOff val="80000"/>
                  </a:schemeClr>
                </a:solidFill>
                <a:ea typeface="+mn-lt"/>
                <a:cs typeface="+mn-lt"/>
              </a:rPr>
              <a:t>Ext: no clubbing, cyanosis or edema</a:t>
            </a:r>
            <a:endParaRPr lang="en-US" sz="2200" dirty="0">
              <a:solidFill>
                <a:schemeClr val="accent1">
                  <a:lumMod val="20000"/>
                  <a:lumOff val="80000"/>
                </a:schemeClr>
              </a:solidFill>
              <a:ea typeface="Source Sans Pro"/>
            </a:endParaRPr>
          </a:p>
          <a:p>
            <a:pPr indent="0">
              <a:lnSpc>
                <a:spcPct val="120000"/>
              </a:lnSpc>
              <a:spcBef>
                <a:spcPts val="0"/>
              </a:spcBef>
              <a:spcAft>
                <a:spcPts val="0"/>
              </a:spcAft>
              <a:buNone/>
            </a:pPr>
            <a:r>
              <a:rPr lang="en-US" sz="2200" dirty="0">
                <a:solidFill>
                  <a:schemeClr val="accent1">
                    <a:lumMod val="20000"/>
                    <a:lumOff val="80000"/>
                  </a:schemeClr>
                </a:solidFill>
                <a:ea typeface="+mn-lt"/>
                <a:cs typeface="+mn-lt"/>
              </a:rPr>
              <a:t>M/S: no synovitis or joint tenderness, full ROM throughout joints of upper and lower extremities</a:t>
            </a:r>
            <a:endParaRPr lang="en-US" sz="2200" dirty="0">
              <a:solidFill>
                <a:schemeClr val="accent1">
                  <a:lumMod val="20000"/>
                  <a:lumOff val="80000"/>
                </a:schemeClr>
              </a:solidFill>
              <a:ea typeface="Source Sans Pro"/>
            </a:endParaRPr>
          </a:p>
          <a:p>
            <a:pPr indent="0">
              <a:lnSpc>
                <a:spcPct val="120000"/>
              </a:lnSpc>
              <a:spcBef>
                <a:spcPts val="0"/>
              </a:spcBef>
              <a:spcAft>
                <a:spcPts val="0"/>
              </a:spcAft>
              <a:buNone/>
            </a:pPr>
            <a:r>
              <a:rPr lang="en-US" sz="2200" dirty="0">
                <a:solidFill>
                  <a:schemeClr val="accent1">
                    <a:lumMod val="20000"/>
                    <a:lumOff val="80000"/>
                  </a:schemeClr>
                </a:solidFill>
                <a:ea typeface="+mn-lt"/>
                <a:cs typeface="+mn-lt"/>
              </a:rPr>
              <a:t>Able to raise arms above head</a:t>
            </a:r>
            <a:endParaRPr lang="en-US" sz="2200" dirty="0">
              <a:solidFill>
                <a:schemeClr val="accent1">
                  <a:lumMod val="20000"/>
                  <a:lumOff val="80000"/>
                </a:schemeClr>
              </a:solidFill>
              <a:ea typeface="Source Sans Pro"/>
            </a:endParaRPr>
          </a:p>
          <a:p>
            <a:pPr indent="0">
              <a:lnSpc>
                <a:spcPct val="120000"/>
              </a:lnSpc>
              <a:spcBef>
                <a:spcPts val="0"/>
              </a:spcBef>
              <a:spcAft>
                <a:spcPts val="0"/>
              </a:spcAft>
              <a:buNone/>
            </a:pPr>
            <a:r>
              <a:rPr lang="en-US" sz="2200" dirty="0">
                <a:solidFill>
                  <a:schemeClr val="accent1">
                    <a:lumMod val="20000"/>
                    <a:lumOff val="80000"/>
                  </a:schemeClr>
                </a:solidFill>
                <a:ea typeface="+mn-lt"/>
                <a:cs typeface="+mn-lt"/>
              </a:rPr>
              <a:t>Able to stand from sitting 3x in a row without pain</a:t>
            </a:r>
            <a:endParaRPr lang="en-US" sz="2200" dirty="0">
              <a:solidFill>
                <a:schemeClr val="accent1">
                  <a:lumMod val="20000"/>
                  <a:lumOff val="80000"/>
                </a:schemeClr>
              </a:solidFill>
              <a:ea typeface="Source Sans Pro"/>
            </a:endParaRPr>
          </a:p>
          <a:p>
            <a:pPr indent="0">
              <a:lnSpc>
                <a:spcPct val="120000"/>
              </a:lnSpc>
              <a:spcBef>
                <a:spcPts val="0"/>
              </a:spcBef>
              <a:spcAft>
                <a:spcPts val="0"/>
              </a:spcAft>
              <a:buNone/>
            </a:pPr>
            <a:r>
              <a:rPr lang="en-US" sz="2200" dirty="0">
                <a:solidFill>
                  <a:schemeClr val="accent1">
                    <a:lumMod val="20000"/>
                    <a:lumOff val="80000"/>
                  </a:schemeClr>
                </a:solidFill>
                <a:ea typeface="+mn-lt"/>
                <a:cs typeface="+mn-lt"/>
              </a:rPr>
              <a:t>Skin: no abnormalities </a:t>
            </a:r>
            <a:endParaRPr lang="en-US" sz="2200" dirty="0">
              <a:solidFill>
                <a:schemeClr val="accent1">
                  <a:lumMod val="20000"/>
                  <a:lumOff val="80000"/>
                </a:schemeClr>
              </a:solidFill>
              <a:ea typeface="Source Sans Pro"/>
            </a:endParaRPr>
          </a:p>
          <a:p>
            <a:pPr indent="0">
              <a:lnSpc>
                <a:spcPct val="120000"/>
              </a:lnSpc>
              <a:spcBef>
                <a:spcPts val="0"/>
              </a:spcBef>
              <a:spcAft>
                <a:spcPts val="0"/>
              </a:spcAft>
              <a:buNone/>
            </a:pPr>
            <a:r>
              <a:rPr lang="en-US" sz="2200" dirty="0">
                <a:solidFill>
                  <a:schemeClr val="accent1">
                    <a:lumMod val="20000"/>
                    <a:lumOff val="80000"/>
                  </a:schemeClr>
                </a:solidFill>
                <a:ea typeface="+mn-lt"/>
                <a:cs typeface="+mn-lt"/>
              </a:rPr>
              <a:t>Neuro: sensory normal; strength full in upper extremities and bilateral quadriceps</a:t>
            </a:r>
            <a:endParaRPr lang="en-US" sz="2200" dirty="0">
              <a:solidFill>
                <a:schemeClr val="accent1">
                  <a:lumMod val="20000"/>
                  <a:lumOff val="80000"/>
                </a:schemeClr>
              </a:solidFill>
              <a:ea typeface="Source Sans Pro"/>
            </a:endParaRPr>
          </a:p>
          <a:p>
            <a:pPr marL="0" indent="0">
              <a:lnSpc>
                <a:spcPct val="120000"/>
              </a:lnSpc>
              <a:spcBef>
                <a:spcPts val="0"/>
              </a:spcBef>
              <a:spcAft>
                <a:spcPts val="0"/>
              </a:spcAft>
              <a:buNone/>
            </a:pPr>
            <a:endParaRPr lang="en-US" sz="2200" dirty="0">
              <a:solidFill>
                <a:schemeClr val="accent1">
                  <a:lumMod val="20000"/>
                  <a:lumOff val="80000"/>
                </a:schemeClr>
              </a:solidFill>
              <a:ea typeface="Source Sans Pro"/>
            </a:endParaRPr>
          </a:p>
        </p:txBody>
      </p:sp>
      <p:sp>
        <p:nvSpPr>
          <p:cNvPr id="5" name="Content Placeholder 2">
            <a:extLst>
              <a:ext uri="{FF2B5EF4-FFF2-40B4-BE49-F238E27FC236}">
                <a16:creationId xmlns:a16="http://schemas.microsoft.com/office/drawing/2014/main" id="{494D635C-FE39-91F2-25D2-185CF78A99D5}"/>
              </a:ext>
            </a:extLst>
          </p:cNvPr>
          <p:cNvSpPr txBox="1">
            <a:spLocks/>
          </p:cNvSpPr>
          <p:nvPr/>
        </p:nvSpPr>
        <p:spPr>
          <a:xfrm>
            <a:off x="7854889" y="2271377"/>
            <a:ext cx="3110610" cy="3134378"/>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spcAft>
                <a:spcPts val="0"/>
              </a:spcAft>
              <a:buNone/>
            </a:pPr>
            <a:r>
              <a:rPr lang="en-US" sz="2200" dirty="0">
                <a:solidFill>
                  <a:schemeClr val="accent3">
                    <a:lumMod val="20000"/>
                    <a:lumOff val="80000"/>
                  </a:schemeClr>
                </a:solidFill>
                <a:ea typeface="+mn-lt"/>
                <a:cs typeface="+mn-lt"/>
              </a:rPr>
              <a:t>WBC 8</a:t>
            </a:r>
          </a:p>
          <a:p>
            <a:pPr indent="0">
              <a:lnSpc>
                <a:spcPct val="100000"/>
              </a:lnSpc>
              <a:spcBef>
                <a:spcPts val="0"/>
              </a:spcBef>
              <a:spcAft>
                <a:spcPts val="0"/>
              </a:spcAft>
              <a:buNone/>
            </a:pPr>
            <a:r>
              <a:rPr lang="en-US" sz="2200" dirty="0">
                <a:solidFill>
                  <a:schemeClr val="accent3">
                    <a:lumMod val="20000"/>
                    <a:lumOff val="80000"/>
                  </a:schemeClr>
                </a:solidFill>
                <a:ea typeface="+mn-lt"/>
                <a:cs typeface="+mn-lt"/>
              </a:rPr>
              <a:t>HB 11</a:t>
            </a:r>
          </a:p>
          <a:p>
            <a:pPr indent="0">
              <a:lnSpc>
                <a:spcPct val="100000"/>
              </a:lnSpc>
              <a:spcBef>
                <a:spcPts val="0"/>
              </a:spcBef>
              <a:spcAft>
                <a:spcPts val="0"/>
              </a:spcAft>
              <a:buNone/>
            </a:pPr>
            <a:r>
              <a:rPr lang="en-US" sz="2200" dirty="0">
                <a:solidFill>
                  <a:schemeClr val="accent3">
                    <a:lumMod val="20000"/>
                    <a:lumOff val="80000"/>
                  </a:schemeClr>
                </a:solidFill>
                <a:ea typeface="+mn-lt"/>
                <a:cs typeface="+mn-lt"/>
              </a:rPr>
              <a:t>PLT 301</a:t>
            </a:r>
          </a:p>
          <a:p>
            <a:pPr indent="0">
              <a:lnSpc>
                <a:spcPct val="100000"/>
              </a:lnSpc>
              <a:spcBef>
                <a:spcPts val="0"/>
              </a:spcBef>
              <a:spcAft>
                <a:spcPts val="0"/>
              </a:spcAft>
              <a:buNone/>
            </a:pPr>
            <a:r>
              <a:rPr lang="en-US" sz="2200" dirty="0">
                <a:solidFill>
                  <a:schemeClr val="accent3">
                    <a:lumMod val="20000"/>
                    <a:lumOff val="80000"/>
                  </a:schemeClr>
                </a:solidFill>
                <a:ea typeface="+mn-lt"/>
                <a:cs typeface="+mn-lt"/>
              </a:rPr>
              <a:t>Normal differential</a:t>
            </a:r>
          </a:p>
          <a:p>
            <a:pPr indent="0">
              <a:lnSpc>
                <a:spcPct val="100000"/>
              </a:lnSpc>
              <a:spcBef>
                <a:spcPts val="0"/>
              </a:spcBef>
              <a:spcAft>
                <a:spcPts val="0"/>
              </a:spcAft>
              <a:buNone/>
            </a:pPr>
            <a:r>
              <a:rPr lang="en-US" sz="2200" dirty="0">
                <a:solidFill>
                  <a:schemeClr val="accent3">
                    <a:lumMod val="20000"/>
                    <a:lumOff val="80000"/>
                  </a:schemeClr>
                </a:solidFill>
                <a:ea typeface="+mn-lt"/>
                <a:cs typeface="+mn-lt"/>
              </a:rPr>
              <a:t>Normal CMP</a:t>
            </a:r>
          </a:p>
          <a:p>
            <a:pPr indent="0">
              <a:lnSpc>
                <a:spcPct val="100000"/>
              </a:lnSpc>
              <a:spcBef>
                <a:spcPts val="0"/>
              </a:spcBef>
              <a:spcAft>
                <a:spcPts val="0"/>
              </a:spcAft>
              <a:buNone/>
            </a:pPr>
            <a:endParaRPr lang="en-US" sz="2200" dirty="0">
              <a:solidFill>
                <a:schemeClr val="accent3">
                  <a:lumMod val="20000"/>
                  <a:lumOff val="80000"/>
                </a:schemeClr>
              </a:solidFill>
              <a:ea typeface="+mn-lt"/>
              <a:cs typeface="+mn-lt"/>
            </a:endParaRPr>
          </a:p>
          <a:p>
            <a:pPr indent="0">
              <a:lnSpc>
                <a:spcPct val="100000"/>
              </a:lnSpc>
              <a:spcBef>
                <a:spcPts val="0"/>
              </a:spcBef>
              <a:spcAft>
                <a:spcPts val="0"/>
              </a:spcAft>
              <a:buNone/>
            </a:pPr>
            <a:r>
              <a:rPr lang="en-US" sz="2200" dirty="0">
                <a:solidFill>
                  <a:schemeClr val="accent3">
                    <a:lumMod val="20000"/>
                    <a:lumOff val="80000"/>
                  </a:schemeClr>
                </a:solidFill>
                <a:ea typeface="+mn-lt"/>
                <a:cs typeface="+mn-lt"/>
              </a:rPr>
              <a:t>Normal ESR, CRP</a:t>
            </a:r>
            <a:endParaRPr lang="en-US" sz="2200">
              <a:solidFill>
                <a:schemeClr val="accent3">
                  <a:lumMod val="20000"/>
                  <a:lumOff val="80000"/>
                </a:schemeClr>
              </a:solidFill>
              <a:ea typeface="Source Sans Pro"/>
            </a:endParaRPr>
          </a:p>
          <a:p>
            <a:pPr indent="0">
              <a:lnSpc>
                <a:spcPct val="100000"/>
              </a:lnSpc>
              <a:spcBef>
                <a:spcPts val="0"/>
              </a:spcBef>
              <a:spcAft>
                <a:spcPts val="0"/>
              </a:spcAft>
              <a:buNone/>
            </a:pPr>
            <a:r>
              <a:rPr lang="en-US" sz="2200" dirty="0">
                <a:solidFill>
                  <a:schemeClr val="accent3">
                    <a:lumMod val="20000"/>
                    <a:lumOff val="80000"/>
                  </a:schemeClr>
                </a:solidFill>
                <a:ea typeface="+mn-lt"/>
                <a:cs typeface="+mn-lt"/>
              </a:rPr>
              <a:t>Negative ANA, RF, CCP</a:t>
            </a:r>
            <a:endParaRPr lang="en-US" sz="2200" dirty="0">
              <a:solidFill>
                <a:schemeClr val="accent3">
                  <a:lumMod val="20000"/>
                  <a:lumOff val="80000"/>
                </a:schemeClr>
              </a:solidFill>
              <a:ea typeface="Source Sans Pro"/>
            </a:endParaRPr>
          </a:p>
          <a:p>
            <a:pPr marL="0" indent="0">
              <a:lnSpc>
                <a:spcPct val="100000"/>
              </a:lnSpc>
              <a:spcBef>
                <a:spcPts val="0"/>
              </a:spcBef>
              <a:spcAft>
                <a:spcPts val="0"/>
              </a:spcAft>
              <a:buNone/>
            </a:pPr>
            <a:endParaRPr lang="en-US" sz="2200" dirty="0">
              <a:solidFill>
                <a:schemeClr val="accent5">
                  <a:lumMod val="20000"/>
                  <a:lumOff val="80000"/>
                </a:schemeClr>
              </a:solidFill>
              <a:ea typeface="Source Sans Pro"/>
            </a:endParaRPr>
          </a:p>
        </p:txBody>
      </p:sp>
      <p:pic>
        <p:nvPicPr>
          <p:cNvPr id="6" name="Picture 5" descr="A logo with a blue background&#10;&#10;Description automatically generated">
            <a:extLst>
              <a:ext uri="{FF2B5EF4-FFF2-40B4-BE49-F238E27FC236}">
                <a16:creationId xmlns:a16="http://schemas.microsoft.com/office/drawing/2014/main" id="{9FA7AF22-0424-BE80-E918-26AB7ED10FF4}"/>
              </a:ext>
            </a:extLst>
          </p:cNvPr>
          <p:cNvPicPr>
            <a:picLocks noChangeAspect="1"/>
          </p:cNvPicPr>
          <p:nvPr/>
        </p:nvPicPr>
        <p:blipFill>
          <a:blip r:embed="rId3"/>
          <a:stretch>
            <a:fillRect/>
          </a:stretch>
        </p:blipFill>
        <p:spPr>
          <a:xfrm>
            <a:off x="11178540" y="5847588"/>
            <a:ext cx="1014984" cy="1008888"/>
          </a:xfrm>
          <a:prstGeom prst="rect">
            <a:avLst/>
          </a:prstGeom>
        </p:spPr>
      </p:pic>
      <p:sp>
        <p:nvSpPr>
          <p:cNvPr id="7" name="Content Placeholder 2">
            <a:extLst>
              <a:ext uri="{FF2B5EF4-FFF2-40B4-BE49-F238E27FC236}">
                <a16:creationId xmlns:a16="http://schemas.microsoft.com/office/drawing/2014/main" id="{B0EF6120-2B8E-709C-E3CC-96A13301AC48}"/>
              </a:ext>
            </a:extLst>
          </p:cNvPr>
          <p:cNvSpPr txBox="1">
            <a:spLocks/>
          </p:cNvSpPr>
          <p:nvPr/>
        </p:nvSpPr>
        <p:spPr>
          <a:xfrm>
            <a:off x="7853177" y="5403283"/>
            <a:ext cx="3110610" cy="1156603"/>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spcAft>
                <a:spcPts val="0"/>
              </a:spcAft>
              <a:buNone/>
            </a:pPr>
            <a:r>
              <a:rPr lang="en-US" sz="2200" b="1" dirty="0">
                <a:solidFill>
                  <a:schemeClr val="tx1"/>
                </a:solidFill>
                <a:ea typeface="+mn-lt"/>
                <a:cs typeface="+mn-lt"/>
              </a:rPr>
              <a:t>Diagnosis: PMR</a:t>
            </a:r>
            <a:endParaRPr lang="en-US" b="1">
              <a:solidFill>
                <a:schemeClr val="tx1"/>
              </a:solidFill>
              <a:ea typeface="+mn-lt"/>
              <a:cs typeface="+mn-lt"/>
            </a:endParaRPr>
          </a:p>
          <a:p>
            <a:pPr indent="0">
              <a:lnSpc>
                <a:spcPct val="100000"/>
              </a:lnSpc>
              <a:spcBef>
                <a:spcPts val="0"/>
              </a:spcBef>
              <a:spcAft>
                <a:spcPts val="0"/>
              </a:spcAft>
              <a:buNone/>
            </a:pPr>
            <a:r>
              <a:rPr lang="en-US" sz="2200" b="1" dirty="0">
                <a:solidFill>
                  <a:schemeClr val="tx1"/>
                </a:solidFill>
                <a:ea typeface="Source Sans Pro"/>
              </a:rPr>
              <a:t>Treatment: Prednisone</a:t>
            </a:r>
          </a:p>
        </p:txBody>
      </p:sp>
    </p:spTree>
    <p:extLst>
      <p:ext uri="{BB962C8B-B14F-4D97-AF65-F5344CB8AC3E}">
        <p14:creationId xmlns:p14="http://schemas.microsoft.com/office/powerpoint/2010/main" val="223286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blue background&#10;&#10;Description automatically generated">
            <a:extLst>
              <a:ext uri="{FF2B5EF4-FFF2-40B4-BE49-F238E27FC236}">
                <a16:creationId xmlns:a16="http://schemas.microsoft.com/office/drawing/2014/main" id="{C9B6B5D9-85EB-8954-2527-EB7C48E62DFF}"/>
              </a:ext>
            </a:extLst>
          </p:cNvPr>
          <p:cNvPicPr>
            <a:picLocks noChangeAspect="1"/>
          </p:cNvPicPr>
          <p:nvPr/>
        </p:nvPicPr>
        <p:blipFill>
          <a:blip r:embed="rId3"/>
          <a:stretch>
            <a:fillRect/>
          </a:stretch>
        </p:blipFill>
        <p:spPr>
          <a:xfrm>
            <a:off x="11178540" y="5847588"/>
            <a:ext cx="1014984" cy="1008888"/>
          </a:xfrm>
          <a:prstGeom prst="rect">
            <a:avLst/>
          </a:prstGeom>
        </p:spPr>
      </p:pic>
      <p:sp>
        <p:nvSpPr>
          <p:cNvPr id="2" name="Title 1">
            <a:extLst>
              <a:ext uri="{FF2B5EF4-FFF2-40B4-BE49-F238E27FC236}">
                <a16:creationId xmlns:a16="http://schemas.microsoft.com/office/drawing/2014/main" id="{6F3F764B-0D90-C24D-0DDD-86AF6F070AE9}"/>
              </a:ext>
            </a:extLst>
          </p:cNvPr>
          <p:cNvSpPr>
            <a:spLocks noGrp="1"/>
          </p:cNvSpPr>
          <p:nvPr>
            <p:ph type="title"/>
          </p:nvPr>
        </p:nvSpPr>
        <p:spPr/>
        <p:txBody>
          <a:bodyPr/>
          <a:lstStyle/>
          <a:p>
            <a:r>
              <a:rPr lang="en-US"/>
              <a:t>Part 2: Difficulty Tapering Prednisone</a:t>
            </a:r>
          </a:p>
        </p:txBody>
      </p:sp>
      <p:sp>
        <p:nvSpPr>
          <p:cNvPr id="3" name="Content Placeholder 2">
            <a:extLst>
              <a:ext uri="{FF2B5EF4-FFF2-40B4-BE49-F238E27FC236}">
                <a16:creationId xmlns:a16="http://schemas.microsoft.com/office/drawing/2014/main" id="{C66B34C3-B8F1-D672-5055-F82294E2C885}"/>
              </a:ext>
            </a:extLst>
          </p:cNvPr>
          <p:cNvSpPr>
            <a:spLocks noGrp="1"/>
          </p:cNvSpPr>
          <p:nvPr>
            <p:ph idx="1"/>
          </p:nvPr>
        </p:nvSpPr>
        <p:spPr>
          <a:xfrm>
            <a:off x="555638" y="1220291"/>
            <a:ext cx="6013801" cy="4820873"/>
          </a:xfrm>
        </p:spPr>
        <p:txBody>
          <a:bodyPr vert="horz" wrap="square" lIns="0" tIns="0" rIns="0" bIns="0" rtlCol="0" anchor="t">
            <a:noAutofit/>
          </a:bodyPr>
          <a:lstStyle/>
          <a:p>
            <a:pPr marL="0" indent="0">
              <a:lnSpc>
                <a:spcPct val="120000"/>
              </a:lnSpc>
              <a:spcBef>
                <a:spcPts val="0"/>
              </a:spcBef>
              <a:spcAft>
                <a:spcPts val="0"/>
              </a:spcAft>
              <a:buNone/>
            </a:pPr>
            <a:endParaRPr lang="en-US">
              <a:solidFill>
                <a:srgbClr val="FFFFFF">
                  <a:alpha val="60000"/>
                </a:srgbClr>
              </a:solidFill>
              <a:ea typeface="Source Sans Pro"/>
            </a:endParaRPr>
          </a:p>
          <a:p>
            <a:pPr indent="0">
              <a:lnSpc>
                <a:spcPct val="120000"/>
              </a:lnSpc>
              <a:spcBef>
                <a:spcPts val="0"/>
              </a:spcBef>
              <a:spcAft>
                <a:spcPts val="0"/>
              </a:spcAft>
              <a:buNone/>
            </a:pPr>
            <a:r>
              <a:rPr lang="en-US" b="1" dirty="0">
                <a:solidFill>
                  <a:schemeClr val="accent2">
                    <a:lumMod val="20000"/>
                    <a:lumOff val="80000"/>
                  </a:schemeClr>
                </a:solidFill>
                <a:ea typeface="+mn-lt"/>
                <a:cs typeface="+mn-lt"/>
              </a:rPr>
              <a:t>5 months</a:t>
            </a:r>
          </a:p>
          <a:p>
            <a:pPr indent="0">
              <a:lnSpc>
                <a:spcPct val="120000"/>
              </a:lnSpc>
              <a:spcBef>
                <a:spcPts val="0"/>
              </a:spcBef>
              <a:spcAft>
                <a:spcPts val="0"/>
              </a:spcAft>
              <a:buNone/>
            </a:pPr>
            <a:r>
              <a:rPr lang="en-US" dirty="0">
                <a:solidFill>
                  <a:srgbClr val="FFFFFF">
                    <a:alpha val="60000"/>
                  </a:srgbClr>
                </a:solidFill>
                <a:ea typeface="+mn-lt"/>
                <a:cs typeface="+mn-lt"/>
              </a:rPr>
              <a:t>Prednisone 7mg</a:t>
            </a:r>
            <a:endParaRPr lang="en-US" dirty="0">
              <a:solidFill>
                <a:srgbClr val="FFFFFF">
                  <a:alpha val="60000"/>
                </a:srgbClr>
              </a:solidFill>
              <a:ea typeface="Source Sans Pro"/>
            </a:endParaRPr>
          </a:p>
          <a:p>
            <a:pPr indent="0">
              <a:lnSpc>
                <a:spcPct val="120000"/>
              </a:lnSpc>
              <a:spcBef>
                <a:spcPts val="0"/>
              </a:spcBef>
              <a:spcAft>
                <a:spcPts val="0"/>
              </a:spcAft>
              <a:buNone/>
            </a:pPr>
            <a:r>
              <a:rPr lang="en-US" dirty="0">
                <a:solidFill>
                  <a:srgbClr val="FFFFFF">
                    <a:alpha val="60000"/>
                  </a:srgbClr>
                </a:solidFill>
                <a:ea typeface="Source Sans Pro"/>
              </a:rPr>
              <a:t>Mild morning stiffness and limited PIP synovitis</a:t>
            </a:r>
          </a:p>
          <a:p>
            <a:pPr indent="0">
              <a:lnSpc>
                <a:spcPct val="120000"/>
              </a:lnSpc>
              <a:spcBef>
                <a:spcPts val="0"/>
              </a:spcBef>
              <a:spcAft>
                <a:spcPts val="0"/>
              </a:spcAft>
              <a:buNone/>
            </a:pPr>
            <a:endParaRPr lang="en-US" dirty="0">
              <a:solidFill>
                <a:srgbClr val="FFFFFF">
                  <a:alpha val="60000"/>
                </a:srgbClr>
              </a:solidFill>
              <a:ea typeface="Source Sans Pro"/>
            </a:endParaRPr>
          </a:p>
          <a:p>
            <a:pPr indent="0">
              <a:lnSpc>
                <a:spcPct val="120000"/>
              </a:lnSpc>
              <a:spcBef>
                <a:spcPts val="0"/>
              </a:spcBef>
              <a:spcAft>
                <a:spcPts val="0"/>
              </a:spcAft>
              <a:buNone/>
            </a:pPr>
            <a:r>
              <a:rPr lang="en-US" b="1" dirty="0">
                <a:solidFill>
                  <a:schemeClr val="accent2">
                    <a:lumMod val="20000"/>
                    <a:lumOff val="80000"/>
                  </a:schemeClr>
                </a:solidFill>
                <a:ea typeface="Source Sans Pro"/>
              </a:rPr>
              <a:t>7 months</a:t>
            </a:r>
          </a:p>
          <a:p>
            <a:pPr indent="0">
              <a:lnSpc>
                <a:spcPct val="120000"/>
              </a:lnSpc>
              <a:spcBef>
                <a:spcPts val="0"/>
              </a:spcBef>
              <a:spcAft>
                <a:spcPts val="0"/>
              </a:spcAft>
              <a:buNone/>
            </a:pPr>
            <a:r>
              <a:rPr lang="en-US" dirty="0">
                <a:solidFill>
                  <a:srgbClr val="FFFFFF">
                    <a:alpha val="60000"/>
                  </a:srgbClr>
                </a:solidFill>
                <a:ea typeface="Source Sans Pro"/>
              </a:rPr>
              <a:t>Prednisone 5mg</a:t>
            </a:r>
          </a:p>
          <a:p>
            <a:pPr indent="0">
              <a:lnSpc>
                <a:spcPct val="120000"/>
              </a:lnSpc>
              <a:spcBef>
                <a:spcPts val="0"/>
              </a:spcBef>
              <a:spcAft>
                <a:spcPts val="0"/>
              </a:spcAft>
              <a:buNone/>
            </a:pPr>
            <a:r>
              <a:rPr lang="en-US" dirty="0">
                <a:solidFill>
                  <a:srgbClr val="FFFFFF">
                    <a:alpha val="60000"/>
                  </a:srgbClr>
                </a:solidFill>
                <a:ea typeface="Source Sans Pro"/>
              </a:rPr>
              <a:t>Worsening hand pain, swelling, and stiffness</a:t>
            </a:r>
          </a:p>
          <a:p>
            <a:pPr indent="0">
              <a:lnSpc>
                <a:spcPct val="120000"/>
              </a:lnSpc>
              <a:spcBef>
                <a:spcPts val="0"/>
              </a:spcBef>
              <a:spcAft>
                <a:spcPts val="0"/>
              </a:spcAft>
              <a:buNone/>
            </a:pPr>
            <a:endParaRPr lang="en-US">
              <a:solidFill>
                <a:srgbClr val="FFFFFF">
                  <a:alpha val="60000"/>
                </a:srgbClr>
              </a:solidFill>
              <a:ea typeface="Source Sans Pro"/>
            </a:endParaRPr>
          </a:p>
          <a:p>
            <a:pPr indent="0">
              <a:lnSpc>
                <a:spcPct val="120000"/>
              </a:lnSpc>
              <a:spcBef>
                <a:spcPts val="0"/>
              </a:spcBef>
              <a:spcAft>
                <a:spcPts val="0"/>
              </a:spcAft>
              <a:buNone/>
            </a:pPr>
            <a:r>
              <a:rPr lang="en-US" b="1" dirty="0">
                <a:solidFill>
                  <a:schemeClr val="accent2">
                    <a:lumMod val="20000"/>
                    <a:lumOff val="80000"/>
                  </a:schemeClr>
                </a:solidFill>
                <a:ea typeface="Source Sans Pro"/>
              </a:rPr>
              <a:t>7.5 months</a:t>
            </a:r>
          </a:p>
          <a:p>
            <a:pPr indent="0">
              <a:lnSpc>
                <a:spcPct val="120000"/>
              </a:lnSpc>
              <a:spcBef>
                <a:spcPts val="0"/>
              </a:spcBef>
              <a:spcAft>
                <a:spcPts val="0"/>
              </a:spcAft>
              <a:buNone/>
            </a:pPr>
            <a:r>
              <a:rPr lang="en-US" dirty="0">
                <a:solidFill>
                  <a:srgbClr val="FFFFFF">
                    <a:alpha val="60000"/>
                  </a:srgbClr>
                </a:solidFill>
                <a:ea typeface="Source Sans Pro"/>
              </a:rPr>
              <a:t>Prednisone 6mg</a:t>
            </a:r>
          </a:p>
          <a:p>
            <a:pPr indent="0">
              <a:lnSpc>
                <a:spcPct val="120000"/>
              </a:lnSpc>
              <a:spcBef>
                <a:spcPts val="0"/>
              </a:spcBef>
              <a:spcAft>
                <a:spcPts val="0"/>
              </a:spcAft>
              <a:buNone/>
            </a:pPr>
            <a:r>
              <a:rPr lang="en-US" dirty="0">
                <a:solidFill>
                  <a:srgbClr val="FFFFFF">
                    <a:alpha val="60000"/>
                  </a:srgbClr>
                </a:solidFill>
                <a:ea typeface="Source Sans Pro"/>
              </a:rPr>
              <a:t>Knee and foot pain + prior symptoms</a:t>
            </a:r>
          </a:p>
          <a:p>
            <a:pPr indent="0">
              <a:lnSpc>
                <a:spcPct val="120000"/>
              </a:lnSpc>
              <a:spcBef>
                <a:spcPts val="0"/>
              </a:spcBef>
              <a:spcAft>
                <a:spcPts val="0"/>
              </a:spcAft>
              <a:buNone/>
            </a:pPr>
            <a:r>
              <a:rPr lang="en-US" b="1" dirty="0">
                <a:solidFill>
                  <a:srgbClr val="FFFFFF">
                    <a:alpha val="60000"/>
                  </a:srgbClr>
                </a:solidFill>
                <a:ea typeface="Source Sans Pro"/>
              </a:rPr>
              <a:t>Methotrexate </a:t>
            </a:r>
            <a:r>
              <a:rPr lang="en-US" dirty="0">
                <a:solidFill>
                  <a:srgbClr val="FFFFFF">
                    <a:alpha val="60000"/>
                  </a:srgbClr>
                </a:solidFill>
                <a:ea typeface="Source Sans Pro"/>
              </a:rPr>
              <a:t>15mg weekly was started</a:t>
            </a:r>
          </a:p>
          <a:p>
            <a:pPr indent="0">
              <a:lnSpc>
                <a:spcPct val="120000"/>
              </a:lnSpc>
              <a:spcBef>
                <a:spcPts val="0"/>
              </a:spcBef>
              <a:spcAft>
                <a:spcPts val="0"/>
              </a:spcAft>
              <a:buNone/>
            </a:pPr>
            <a:r>
              <a:rPr lang="en-US" dirty="0">
                <a:solidFill>
                  <a:srgbClr val="FFFFFF">
                    <a:alpha val="60000"/>
                  </a:srgbClr>
                </a:solidFill>
                <a:ea typeface="Source Sans Pro"/>
              </a:rPr>
              <a:t>Slowed taper to decrease by 0.5mg each month</a:t>
            </a:r>
          </a:p>
          <a:p>
            <a:pPr indent="0">
              <a:lnSpc>
                <a:spcPct val="120000"/>
              </a:lnSpc>
              <a:spcBef>
                <a:spcPts val="0"/>
              </a:spcBef>
              <a:spcAft>
                <a:spcPts val="0"/>
              </a:spcAft>
              <a:buNone/>
            </a:pPr>
            <a:r>
              <a:rPr lang="en-US" dirty="0">
                <a:solidFill>
                  <a:srgbClr val="FFFFFF">
                    <a:alpha val="60000"/>
                  </a:srgbClr>
                </a:solidFill>
                <a:ea typeface="Source Sans Pro"/>
              </a:rPr>
              <a:t>ESR and CRP normal</a:t>
            </a:r>
          </a:p>
        </p:txBody>
      </p:sp>
      <p:pic>
        <p:nvPicPr>
          <p:cNvPr id="4" name="Picture 3" descr="About MyChart | MyChart">
            <a:extLst>
              <a:ext uri="{FF2B5EF4-FFF2-40B4-BE49-F238E27FC236}">
                <a16:creationId xmlns:a16="http://schemas.microsoft.com/office/drawing/2014/main" id="{EEC3854D-A4BF-080A-004A-6F98F98CD25C}"/>
              </a:ext>
            </a:extLst>
          </p:cNvPr>
          <p:cNvPicPr>
            <a:picLocks noChangeAspect="1"/>
          </p:cNvPicPr>
          <p:nvPr/>
        </p:nvPicPr>
        <p:blipFill>
          <a:blip r:embed="rId4"/>
          <a:stretch>
            <a:fillRect/>
          </a:stretch>
        </p:blipFill>
        <p:spPr>
          <a:xfrm>
            <a:off x="6579079" y="2695782"/>
            <a:ext cx="4899802" cy="2458473"/>
          </a:xfrm>
          <a:prstGeom prst="rect">
            <a:avLst/>
          </a:prstGeom>
        </p:spPr>
      </p:pic>
      <p:sp>
        <p:nvSpPr>
          <p:cNvPr id="6" name="TextBox 5">
            <a:extLst>
              <a:ext uri="{FF2B5EF4-FFF2-40B4-BE49-F238E27FC236}">
                <a16:creationId xmlns:a16="http://schemas.microsoft.com/office/drawing/2014/main" id="{F5FF2414-C6F7-3E3C-93AD-13A125DBE94E}"/>
              </a:ext>
            </a:extLst>
          </p:cNvPr>
          <p:cNvSpPr txBox="1"/>
          <p:nvPr/>
        </p:nvSpPr>
        <p:spPr>
          <a:xfrm>
            <a:off x="9325155" y="514134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D8D8D8"/>
                </a:solidFill>
              </a:rPr>
              <a:t>https://www.mychart.org/About</a:t>
            </a:r>
            <a:endParaRPr lang="en-US" sz="1200" dirty="0">
              <a:solidFill>
                <a:srgbClr val="D8D8D8"/>
              </a:solidFill>
              <a:ea typeface="Source Sans Pro"/>
            </a:endParaRPr>
          </a:p>
        </p:txBody>
      </p:sp>
    </p:spTree>
    <p:extLst>
      <p:ext uri="{BB962C8B-B14F-4D97-AF65-F5344CB8AC3E}">
        <p14:creationId xmlns:p14="http://schemas.microsoft.com/office/powerpoint/2010/main" val="41181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764B-0D90-C24D-0DDD-86AF6F070AE9}"/>
              </a:ext>
            </a:extLst>
          </p:cNvPr>
          <p:cNvSpPr>
            <a:spLocks noGrp="1"/>
          </p:cNvSpPr>
          <p:nvPr>
            <p:ph type="title"/>
          </p:nvPr>
        </p:nvSpPr>
        <p:spPr/>
        <p:txBody>
          <a:bodyPr/>
          <a:lstStyle/>
          <a:p>
            <a:r>
              <a:rPr lang="en-US"/>
              <a:t>Part 3: Liver Enzyme Elevation</a:t>
            </a:r>
          </a:p>
        </p:txBody>
      </p:sp>
      <p:sp>
        <p:nvSpPr>
          <p:cNvPr id="8" name="Content Placeholder 7">
            <a:extLst>
              <a:ext uri="{FF2B5EF4-FFF2-40B4-BE49-F238E27FC236}">
                <a16:creationId xmlns:a16="http://schemas.microsoft.com/office/drawing/2014/main" id="{51D39FFC-0A43-9D5F-20AC-5724D9824D82}"/>
              </a:ext>
            </a:extLst>
          </p:cNvPr>
          <p:cNvSpPr>
            <a:spLocks noGrp="1"/>
          </p:cNvSpPr>
          <p:nvPr>
            <p:ph idx="1"/>
          </p:nvPr>
        </p:nvSpPr>
        <p:spPr>
          <a:xfrm>
            <a:off x="550863" y="1422972"/>
            <a:ext cx="10827800" cy="4540457"/>
          </a:xfrm>
        </p:spPr>
        <p:txBody>
          <a:bodyPr vert="horz" wrap="square" lIns="0" tIns="0" rIns="0" bIns="0" rtlCol="0" anchor="t">
            <a:noAutofit/>
          </a:bodyPr>
          <a:lstStyle/>
          <a:p>
            <a:pPr marL="0" indent="0">
              <a:lnSpc>
                <a:spcPct val="100000"/>
              </a:lnSpc>
              <a:spcBef>
                <a:spcPts val="0"/>
              </a:spcBef>
              <a:spcAft>
                <a:spcPts val="0"/>
              </a:spcAft>
              <a:buNone/>
            </a:pPr>
            <a:r>
              <a:rPr lang="en-US" b="1" dirty="0">
                <a:solidFill>
                  <a:schemeClr val="accent2">
                    <a:lumMod val="20000"/>
                    <a:lumOff val="80000"/>
                  </a:schemeClr>
                </a:solidFill>
                <a:ea typeface="+mn-lt"/>
                <a:cs typeface="+mn-lt"/>
              </a:rPr>
              <a:t>8.5 Months</a:t>
            </a:r>
            <a:endParaRPr lang="en-US" sz="2200">
              <a:solidFill>
                <a:schemeClr val="accent2">
                  <a:lumMod val="20000"/>
                  <a:lumOff val="80000"/>
                </a:schemeClr>
              </a:solidFill>
              <a:ea typeface="+mn-lt"/>
              <a:cs typeface="+mn-lt"/>
            </a:endParaRPr>
          </a:p>
          <a:p>
            <a:pPr marL="285750" indent="-285750">
              <a:lnSpc>
                <a:spcPct val="100000"/>
              </a:lnSpc>
              <a:spcBef>
                <a:spcPts val="0"/>
              </a:spcBef>
              <a:spcAft>
                <a:spcPts val="0"/>
              </a:spcAft>
              <a:buFont typeface="Arial,Sans-Serif"/>
              <a:buChar char="•"/>
            </a:pPr>
            <a:r>
              <a:rPr lang="en-US" sz="2200" dirty="0">
                <a:solidFill>
                  <a:srgbClr val="FFFFFF">
                    <a:alpha val="60000"/>
                  </a:srgbClr>
                </a:solidFill>
                <a:latin typeface="Arial"/>
                <a:ea typeface="+mn-lt"/>
                <a:cs typeface="Arial"/>
              </a:rPr>
              <a:t>Cr 0.57</a:t>
            </a:r>
            <a:endParaRPr lang="en-US" sz="2200">
              <a:solidFill>
                <a:srgbClr val="000000"/>
              </a:solidFill>
              <a:latin typeface="Arial"/>
              <a:ea typeface="+mn-lt"/>
              <a:cs typeface="Arial"/>
            </a:endParaRPr>
          </a:p>
          <a:p>
            <a:pPr marL="285750" indent="-285750">
              <a:lnSpc>
                <a:spcPct val="100000"/>
              </a:lnSpc>
              <a:spcBef>
                <a:spcPts val="0"/>
              </a:spcBef>
              <a:spcAft>
                <a:spcPts val="0"/>
              </a:spcAft>
              <a:buFont typeface="Arial,Sans-Serif"/>
              <a:buChar char="•"/>
            </a:pPr>
            <a:r>
              <a:rPr lang="en-US" sz="2200" dirty="0">
                <a:solidFill>
                  <a:srgbClr val="FFFFFF">
                    <a:alpha val="60000"/>
                  </a:srgbClr>
                </a:solidFill>
                <a:latin typeface="Arial"/>
                <a:ea typeface="+mn-lt"/>
                <a:cs typeface="Arial"/>
              </a:rPr>
              <a:t>ALK Phos 24</a:t>
            </a:r>
            <a:endParaRPr lang="en-US" sz="2200">
              <a:solidFill>
                <a:srgbClr val="000000"/>
              </a:solidFill>
              <a:latin typeface="Arial"/>
              <a:ea typeface="+mn-lt"/>
              <a:cs typeface="Arial"/>
            </a:endParaRPr>
          </a:p>
          <a:p>
            <a:pPr marL="285750" indent="-285750">
              <a:lnSpc>
                <a:spcPct val="100000"/>
              </a:lnSpc>
              <a:spcBef>
                <a:spcPts val="0"/>
              </a:spcBef>
              <a:spcAft>
                <a:spcPts val="0"/>
              </a:spcAft>
              <a:buFont typeface="Arial,Sans-Serif"/>
              <a:buChar char="•"/>
            </a:pPr>
            <a:r>
              <a:rPr lang="en-US" sz="2200" dirty="0">
                <a:solidFill>
                  <a:srgbClr val="FFFFFF">
                    <a:alpha val="60000"/>
                  </a:srgbClr>
                </a:solidFill>
                <a:latin typeface="Arial"/>
                <a:ea typeface="+mn-lt"/>
                <a:cs typeface="Arial"/>
              </a:rPr>
              <a:t>AST </a:t>
            </a:r>
            <a:r>
              <a:rPr lang="en-US" sz="2200" b="1" dirty="0">
                <a:solidFill>
                  <a:schemeClr val="accent3">
                    <a:lumMod val="20000"/>
                    <a:lumOff val="80000"/>
                  </a:schemeClr>
                </a:solidFill>
                <a:latin typeface="Arial"/>
                <a:ea typeface="+mn-lt"/>
                <a:cs typeface="Arial"/>
              </a:rPr>
              <a:t>80</a:t>
            </a:r>
            <a:endParaRPr lang="en-US" sz="2200" dirty="0">
              <a:solidFill>
                <a:srgbClr val="000000"/>
              </a:solidFill>
              <a:latin typeface="Arial"/>
              <a:ea typeface="+mn-lt"/>
              <a:cs typeface="Arial"/>
            </a:endParaRPr>
          </a:p>
          <a:p>
            <a:pPr marL="285750" indent="-285750">
              <a:lnSpc>
                <a:spcPct val="100000"/>
              </a:lnSpc>
              <a:spcBef>
                <a:spcPts val="0"/>
              </a:spcBef>
              <a:spcAft>
                <a:spcPts val="0"/>
              </a:spcAft>
              <a:buFont typeface="Arial,Sans-Serif"/>
              <a:buChar char="•"/>
            </a:pPr>
            <a:r>
              <a:rPr lang="en-US" sz="2200" dirty="0">
                <a:solidFill>
                  <a:srgbClr val="FFFFFF">
                    <a:alpha val="60000"/>
                  </a:srgbClr>
                </a:solidFill>
                <a:latin typeface="Arial"/>
                <a:ea typeface="+mn-lt"/>
                <a:cs typeface="Arial"/>
              </a:rPr>
              <a:t>ALT </a:t>
            </a:r>
            <a:r>
              <a:rPr lang="en-US" sz="2200" b="1" dirty="0">
                <a:solidFill>
                  <a:schemeClr val="accent3">
                    <a:lumMod val="20000"/>
                    <a:lumOff val="80000"/>
                  </a:schemeClr>
                </a:solidFill>
                <a:latin typeface="Arial"/>
                <a:ea typeface="+mn-lt"/>
                <a:cs typeface="Arial"/>
              </a:rPr>
              <a:t>79</a:t>
            </a:r>
            <a:endParaRPr lang="en-US" dirty="0"/>
          </a:p>
          <a:p>
            <a:pPr>
              <a:lnSpc>
                <a:spcPct val="100000"/>
              </a:lnSpc>
              <a:spcBef>
                <a:spcPts val="0"/>
              </a:spcBef>
              <a:spcAft>
                <a:spcPts val="0"/>
              </a:spcAft>
            </a:pPr>
            <a:endParaRPr lang="en-US" sz="2200" dirty="0">
              <a:solidFill>
                <a:srgbClr val="FFFFFF">
                  <a:alpha val="60000"/>
                </a:srgbClr>
              </a:solidFill>
              <a:ea typeface="+mn-lt"/>
              <a:cs typeface="+mn-lt"/>
            </a:endParaRPr>
          </a:p>
          <a:p>
            <a:pPr marL="0" indent="0">
              <a:lnSpc>
                <a:spcPct val="100000"/>
              </a:lnSpc>
              <a:spcBef>
                <a:spcPts val="0"/>
              </a:spcBef>
              <a:spcAft>
                <a:spcPts val="0"/>
              </a:spcAft>
              <a:buNone/>
            </a:pPr>
            <a:r>
              <a:rPr lang="en-US" sz="2200" dirty="0">
                <a:ea typeface="+mn-lt"/>
                <a:cs typeface="+mn-lt"/>
              </a:rPr>
              <a:t>Methotrexate was decreased to 10mg weekly and patient abstains from alcohol</a:t>
            </a:r>
            <a:endParaRPr lang="en-US" sz="2200" dirty="0">
              <a:solidFill>
                <a:srgbClr val="FFFFFF">
                  <a:alpha val="60000"/>
                </a:srgbClr>
              </a:solidFill>
              <a:ea typeface="+mn-lt"/>
              <a:cs typeface="+mn-lt"/>
            </a:endParaRPr>
          </a:p>
          <a:p>
            <a:pPr>
              <a:lnSpc>
                <a:spcPct val="100000"/>
              </a:lnSpc>
              <a:spcBef>
                <a:spcPts val="0"/>
              </a:spcBef>
              <a:spcAft>
                <a:spcPts val="0"/>
              </a:spcAft>
            </a:pPr>
            <a:r>
              <a:rPr lang="en-US" sz="2200" dirty="0">
                <a:ea typeface="+mn-lt"/>
                <a:cs typeface="+mn-lt"/>
              </a:rPr>
              <a:t>AST </a:t>
            </a:r>
            <a:r>
              <a:rPr lang="en-US" sz="2200" b="1" dirty="0">
                <a:solidFill>
                  <a:schemeClr val="accent3">
                    <a:lumMod val="20000"/>
                    <a:lumOff val="80000"/>
                  </a:schemeClr>
                </a:solidFill>
                <a:ea typeface="+mn-lt"/>
                <a:cs typeface="+mn-lt"/>
              </a:rPr>
              <a:t>47</a:t>
            </a:r>
            <a:endParaRPr lang="en-US" sz="2200">
              <a:solidFill>
                <a:schemeClr val="accent3">
                  <a:lumMod val="20000"/>
                  <a:lumOff val="80000"/>
                </a:schemeClr>
              </a:solidFill>
              <a:ea typeface="+mn-lt"/>
              <a:cs typeface="+mn-lt"/>
            </a:endParaRPr>
          </a:p>
          <a:p>
            <a:pPr>
              <a:lnSpc>
                <a:spcPct val="100000"/>
              </a:lnSpc>
              <a:spcBef>
                <a:spcPts val="0"/>
              </a:spcBef>
              <a:spcAft>
                <a:spcPts val="0"/>
              </a:spcAft>
            </a:pPr>
            <a:r>
              <a:rPr lang="en-US" sz="2200" dirty="0">
                <a:ea typeface="+mn-lt"/>
                <a:cs typeface="+mn-lt"/>
              </a:rPr>
              <a:t>ALT 52</a:t>
            </a:r>
            <a:endParaRPr lang="en-US" sz="2200">
              <a:solidFill>
                <a:srgbClr val="FFFFFF">
                  <a:alpha val="60000"/>
                </a:srgbClr>
              </a:solidFill>
              <a:ea typeface="+mn-lt"/>
              <a:cs typeface="+mn-lt"/>
            </a:endParaRPr>
          </a:p>
          <a:p>
            <a:r>
              <a:rPr lang="en-US" sz="2200" dirty="0">
                <a:solidFill>
                  <a:srgbClr val="FFFFFF">
                    <a:alpha val="60000"/>
                  </a:srgbClr>
                </a:solidFill>
                <a:ea typeface="Source Sans Pro"/>
              </a:rPr>
              <a:t>She is evaluated by a hepatologist</a:t>
            </a:r>
          </a:p>
          <a:p>
            <a:pPr marL="0" indent="0">
              <a:lnSpc>
                <a:spcPct val="120000"/>
              </a:lnSpc>
              <a:spcBef>
                <a:spcPts val="0"/>
              </a:spcBef>
              <a:spcAft>
                <a:spcPts val="0"/>
              </a:spcAft>
              <a:buNone/>
            </a:pPr>
            <a:r>
              <a:rPr lang="en-US" b="1" dirty="0">
                <a:solidFill>
                  <a:schemeClr val="accent2">
                    <a:lumMod val="20000"/>
                    <a:lumOff val="80000"/>
                  </a:schemeClr>
                </a:solidFill>
                <a:ea typeface="+mn-lt"/>
                <a:cs typeface="+mn-lt"/>
              </a:rPr>
              <a:t> 10 months</a:t>
            </a:r>
            <a:endParaRPr lang="en-US" dirty="0">
              <a:solidFill>
                <a:schemeClr val="accent2">
                  <a:lumMod val="20000"/>
                  <a:lumOff val="80000"/>
                </a:schemeClr>
              </a:solidFill>
              <a:ea typeface="+mn-lt"/>
              <a:cs typeface="+mn-lt"/>
            </a:endParaRPr>
          </a:p>
          <a:p>
            <a:pPr>
              <a:lnSpc>
                <a:spcPct val="120000"/>
              </a:lnSpc>
              <a:spcBef>
                <a:spcPts val="0"/>
              </a:spcBef>
              <a:spcAft>
                <a:spcPts val="0"/>
              </a:spcAft>
              <a:buFont typeface="Arial"/>
              <a:buChar char="•"/>
            </a:pPr>
            <a:r>
              <a:rPr lang="en-US" sz="2200" dirty="0">
                <a:solidFill>
                  <a:srgbClr val="FFFFFF">
                    <a:alpha val="60000"/>
                  </a:srgbClr>
                </a:solidFill>
                <a:latin typeface="Source Sans Pro"/>
                <a:ea typeface="Source Sans Pro"/>
                <a:cs typeface="Arial"/>
              </a:rPr>
              <a:t>Prednisone</a:t>
            </a:r>
            <a:r>
              <a:rPr lang="en-US" sz="2200" dirty="0">
                <a:solidFill>
                  <a:srgbClr val="FFFFFF">
                    <a:alpha val="60000"/>
                  </a:srgbClr>
                </a:solidFill>
                <a:ea typeface="Source Sans Pro"/>
              </a:rPr>
              <a:t> 7g</a:t>
            </a:r>
            <a:endParaRPr lang="en-US" dirty="0">
              <a:solidFill>
                <a:srgbClr val="FFFFFF">
                  <a:alpha val="60000"/>
                </a:srgbClr>
              </a:solidFill>
              <a:ea typeface="Source Sans Pro"/>
            </a:endParaRPr>
          </a:p>
          <a:p>
            <a:pPr>
              <a:lnSpc>
                <a:spcPct val="120000"/>
              </a:lnSpc>
              <a:spcBef>
                <a:spcPts val="0"/>
              </a:spcBef>
              <a:spcAft>
                <a:spcPts val="0"/>
              </a:spcAft>
              <a:buFont typeface="Arial"/>
              <a:buChar char="•"/>
            </a:pPr>
            <a:r>
              <a:rPr lang="en-US" sz="2200" dirty="0">
                <a:solidFill>
                  <a:srgbClr val="FFFFFF">
                    <a:alpha val="60000"/>
                  </a:srgbClr>
                </a:solidFill>
                <a:ea typeface="Source Sans Pro"/>
              </a:rPr>
              <a:t>Symptomatically well. Liver enzymes normal. Escalate methotrexate back to 15mg.</a:t>
            </a:r>
          </a:p>
        </p:txBody>
      </p:sp>
      <p:pic>
        <p:nvPicPr>
          <p:cNvPr id="4" name="Picture 3" descr="A logo with a blue background&#10;&#10;Description automatically generated">
            <a:extLst>
              <a:ext uri="{FF2B5EF4-FFF2-40B4-BE49-F238E27FC236}">
                <a16:creationId xmlns:a16="http://schemas.microsoft.com/office/drawing/2014/main" id="{0A15E26F-7EAF-9E7D-247D-A022B221BADE}"/>
              </a:ext>
            </a:extLst>
          </p:cNvPr>
          <p:cNvPicPr>
            <a:picLocks noChangeAspect="1"/>
          </p:cNvPicPr>
          <p:nvPr/>
        </p:nvPicPr>
        <p:blipFill>
          <a:blip r:embed="rId3"/>
          <a:stretch>
            <a:fillRect/>
          </a:stretch>
        </p:blipFill>
        <p:spPr>
          <a:xfrm>
            <a:off x="11178540" y="5847588"/>
            <a:ext cx="1014984" cy="1008888"/>
          </a:xfrm>
          <a:prstGeom prst="rect">
            <a:avLst/>
          </a:prstGeom>
        </p:spPr>
      </p:pic>
    </p:spTree>
    <p:extLst>
      <p:ext uri="{BB962C8B-B14F-4D97-AF65-F5344CB8AC3E}">
        <p14:creationId xmlns:p14="http://schemas.microsoft.com/office/powerpoint/2010/main" val="401510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764B-0D90-C24D-0DDD-86AF6F070AE9}"/>
              </a:ext>
            </a:extLst>
          </p:cNvPr>
          <p:cNvSpPr>
            <a:spLocks noGrp="1"/>
          </p:cNvSpPr>
          <p:nvPr>
            <p:ph type="title"/>
          </p:nvPr>
        </p:nvSpPr>
        <p:spPr/>
        <p:txBody>
          <a:bodyPr/>
          <a:lstStyle/>
          <a:p>
            <a:r>
              <a:rPr lang="en-US"/>
              <a:t>Part 4: Hip Flexor Weakness</a:t>
            </a:r>
          </a:p>
        </p:txBody>
      </p:sp>
      <p:sp>
        <p:nvSpPr>
          <p:cNvPr id="8" name="Content Placeholder 7">
            <a:extLst>
              <a:ext uri="{FF2B5EF4-FFF2-40B4-BE49-F238E27FC236}">
                <a16:creationId xmlns:a16="http://schemas.microsoft.com/office/drawing/2014/main" id="{51D39FFC-0A43-9D5F-20AC-5724D9824D82}"/>
              </a:ext>
            </a:extLst>
          </p:cNvPr>
          <p:cNvSpPr>
            <a:spLocks noGrp="1"/>
          </p:cNvSpPr>
          <p:nvPr>
            <p:ph idx="1"/>
          </p:nvPr>
        </p:nvSpPr>
        <p:spPr>
          <a:xfrm>
            <a:off x="550863" y="1552367"/>
            <a:ext cx="5415474" cy="5288079"/>
          </a:xfrm>
        </p:spPr>
        <p:txBody>
          <a:bodyPr vert="horz" wrap="square" lIns="0" tIns="0" rIns="0" bIns="0" rtlCol="0" anchor="t">
            <a:normAutofit/>
          </a:bodyPr>
          <a:lstStyle/>
          <a:p>
            <a:pPr indent="0">
              <a:lnSpc>
                <a:spcPct val="120000"/>
              </a:lnSpc>
              <a:spcBef>
                <a:spcPts val="0"/>
              </a:spcBef>
              <a:spcAft>
                <a:spcPts val="0"/>
              </a:spcAft>
              <a:buNone/>
            </a:pPr>
            <a:r>
              <a:rPr lang="en-US" sz="2400" b="1" dirty="0">
                <a:solidFill>
                  <a:schemeClr val="accent2">
                    <a:lumMod val="20000"/>
                    <a:lumOff val="80000"/>
                  </a:schemeClr>
                </a:solidFill>
                <a:ea typeface="+mn-lt"/>
                <a:cs typeface="+mn-lt"/>
              </a:rPr>
              <a:t>16 months</a:t>
            </a:r>
            <a:endParaRPr lang="en-US" sz="2400" dirty="0">
              <a:solidFill>
                <a:schemeClr val="accent2">
                  <a:lumMod val="20000"/>
                  <a:lumOff val="80000"/>
                </a:schemeClr>
              </a:solidFill>
              <a:ea typeface="+mn-lt"/>
              <a:cs typeface="+mn-lt"/>
            </a:endParaRPr>
          </a:p>
          <a:p>
            <a:pPr indent="0">
              <a:lnSpc>
                <a:spcPct val="120000"/>
              </a:lnSpc>
              <a:spcBef>
                <a:spcPts val="0"/>
              </a:spcBef>
              <a:spcAft>
                <a:spcPts val="0"/>
              </a:spcAft>
              <a:buNone/>
            </a:pPr>
            <a:r>
              <a:rPr lang="en-US" sz="2400" dirty="0">
                <a:solidFill>
                  <a:srgbClr val="FFFFFF">
                    <a:alpha val="60000"/>
                  </a:srgbClr>
                </a:solidFill>
                <a:ea typeface="+mn-lt"/>
                <a:cs typeface="+mn-lt"/>
              </a:rPr>
              <a:t>Prednisone 4mg</a:t>
            </a:r>
          </a:p>
          <a:p>
            <a:pPr indent="0">
              <a:lnSpc>
                <a:spcPct val="120000"/>
              </a:lnSpc>
              <a:spcBef>
                <a:spcPts val="0"/>
              </a:spcBef>
              <a:spcAft>
                <a:spcPts val="0"/>
              </a:spcAft>
              <a:buNone/>
            </a:pPr>
            <a:r>
              <a:rPr lang="en-US" sz="2400" dirty="0">
                <a:solidFill>
                  <a:srgbClr val="FFFFFF">
                    <a:alpha val="60000"/>
                  </a:srgbClr>
                </a:solidFill>
                <a:ea typeface="+mn-lt"/>
                <a:cs typeface="+mn-lt"/>
              </a:rPr>
              <a:t>Age</a:t>
            </a:r>
            <a:r>
              <a:rPr lang="en-US" sz="2400" dirty="0">
                <a:solidFill>
                  <a:srgbClr val="FFFFFF">
                    <a:alpha val="60000"/>
                  </a:srgbClr>
                </a:solidFill>
                <a:ea typeface="Source Sans Pro"/>
              </a:rPr>
              <a:t> 61</a:t>
            </a:r>
          </a:p>
          <a:p>
            <a:pPr indent="0">
              <a:lnSpc>
                <a:spcPct val="120000"/>
              </a:lnSpc>
              <a:spcBef>
                <a:spcPts val="0"/>
              </a:spcBef>
              <a:spcAft>
                <a:spcPts val="0"/>
              </a:spcAft>
              <a:buNone/>
            </a:pPr>
            <a:endParaRPr lang="en-US" sz="2400" dirty="0">
              <a:solidFill>
                <a:srgbClr val="FFFFFF">
                  <a:alpha val="60000"/>
                </a:srgbClr>
              </a:solidFill>
              <a:ea typeface="Source Sans Pro"/>
            </a:endParaRPr>
          </a:p>
          <a:p>
            <a:pPr>
              <a:lnSpc>
                <a:spcPct val="100000"/>
              </a:lnSpc>
              <a:spcBef>
                <a:spcPts val="0"/>
              </a:spcBef>
              <a:spcAft>
                <a:spcPts val="0"/>
              </a:spcAft>
            </a:pPr>
            <a:r>
              <a:rPr lang="en-US" sz="2400" dirty="0">
                <a:solidFill>
                  <a:srgbClr val="FFFFFF">
                    <a:alpha val="60000"/>
                  </a:srgbClr>
                </a:solidFill>
                <a:ea typeface="Source Sans Pro"/>
              </a:rPr>
              <a:t>1h morning stiffness</a:t>
            </a:r>
          </a:p>
          <a:p>
            <a:pPr>
              <a:lnSpc>
                <a:spcPct val="100000"/>
              </a:lnSpc>
              <a:spcBef>
                <a:spcPts val="0"/>
              </a:spcBef>
              <a:spcAft>
                <a:spcPts val="0"/>
              </a:spcAft>
            </a:pPr>
            <a:r>
              <a:rPr lang="en-US" sz="2400" dirty="0">
                <a:solidFill>
                  <a:srgbClr val="FFFFFF">
                    <a:alpha val="60000"/>
                  </a:srgbClr>
                </a:solidFill>
                <a:ea typeface="+mn-lt"/>
                <a:cs typeface="+mn-lt"/>
              </a:rPr>
              <a:t>Walking 1h 3 times per week, lifting weights twice weekly</a:t>
            </a:r>
            <a:endParaRPr lang="en-US" sz="2400" dirty="0">
              <a:solidFill>
                <a:srgbClr val="FFFFFF">
                  <a:alpha val="60000"/>
                </a:srgbClr>
              </a:solidFill>
              <a:ea typeface="Source Sans Pro"/>
            </a:endParaRPr>
          </a:p>
          <a:p>
            <a:pPr>
              <a:lnSpc>
                <a:spcPct val="100000"/>
              </a:lnSpc>
              <a:spcBef>
                <a:spcPts val="0"/>
              </a:spcBef>
              <a:spcAft>
                <a:spcPts val="0"/>
              </a:spcAft>
            </a:pPr>
            <a:r>
              <a:rPr lang="en-US" sz="2400" dirty="0">
                <a:solidFill>
                  <a:schemeClr val="tx1"/>
                </a:solidFill>
                <a:ea typeface="Source Sans Pro"/>
              </a:rPr>
              <a:t>Hip and knee "stiffness" making it difficult to lift her leg into the car</a:t>
            </a:r>
          </a:p>
          <a:p>
            <a:pPr>
              <a:lnSpc>
                <a:spcPct val="100000"/>
              </a:lnSpc>
              <a:spcBef>
                <a:spcPts val="0"/>
              </a:spcBef>
              <a:spcAft>
                <a:spcPts val="0"/>
              </a:spcAft>
            </a:pPr>
            <a:r>
              <a:rPr lang="en-US" sz="2400" dirty="0">
                <a:solidFill>
                  <a:srgbClr val="FFFFFF">
                    <a:alpha val="60000"/>
                  </a:srgbClr>
                </a:solidFill>
                <a:ea typeface="Source Sans Pro"/>
              </a:rPr>
              <a:t>Newly endorses Raynaud's</a:t>
            </a:r>
          </a:p>
          <a:p>
            <a:pPr>
              <a:lnSpc>
                <a:spcPct val="100000"/>
              </a:lnSpc>
              <a:spcBef>
                <a:spcPts val="0"/>
              </a:spcBef>
              <a:spcAft>
                <a:spcPts val="0"/>
              </a:spcAft>
            </a:pPr>
            <a:r>
              <a:rPr lang="en-US" sz="2400" dirty="0">
                <a:solidFill>
                  <a:srgbClr val="FFFFFF">
                    <a:alpha val="60000"/>
                  </a:srgbClr>
                </a:solidFill>
                <a:ea typeface="Source Sans Pro"/>
              </a:rPr>
              <a:t>Denies shortness of breath or cough</a:t>
            </a:r>
          </a:p>
          <a:p>
            <a:pPr>
              <a:lnSpc>
                <a:spcPct val="100000"/>
              </a:lnSpc>
              <a:spcBef>
                <a:spcPts val="0"/>
              </a:spcBef>
              <a:spcAft>
                <a:spcPts val="0"/>
              </a:spcAft>
            </a:pPr>
            <a:r>
              <a:rPr lang="en-US" sz="2400" dirty="0">
                <a:solidFill>
                  <a:srgbClr val="FFFFFF">
                    <a:alpha val="60000"/>
                  </a:srgbClr>
                </a:solidFill>
                <a:ea typeface="Source Sans Pro"/>
              </a:rPr>
              <a:t>Not on a statin</a:t>
            </a:r>
          </a:p>
          <a:p>
            <a:pPr>
              <a:lnSpc>
                <a:spcPct val="100000"/>
              </a:lnSpc>
              <a:spcBef>
                <a:spcPts val="0"/>
              </a:spcBef>
              <a:spcAft>
                <a:spcPts val="0"/>
              </a:spcAft>
            </a:pPr>
            <a:endParaRPr lang="en-US" dirty="0">
              <a:solidFill>
                <a:srgbClr val="FFFFFF">
                  <a:alpha val="60000"/>
                </a:srgbClr>
              </a:solidFill>
              <a:ea typeface="Source Sans Pro"/>
            </a:endParaRPr>
          </a:p>
        </p:txBody>
      </p:sp>
      <p:pic>
        <p:nvPicPr>
          <p:cNvPr id="4" name="Picture 3" descr="A logo with a blue background&#10;&#10;Description automatically generated">
            <a:extLst>
              <a:ext uri="{FF2B5EF4-FFF2-40B4-BE49-F238E27FC236}">
                <a16:creationId xmlns:a16="http://schemas.microsoft.com/office/drawing/2014/main" id="{7F8EF57C-8F67-C516-27B2-A3E65DBB0E3F}"/>
              </a:ext>
            </a:extLst>
          </p:cNvPr>
          <p:cNvPicPr>
            <a:picLocks noChangeAspect="1"/>
          </p:cNvPicPr>
          <p:nvPr/>
        </p:nvPicPr>
        <p:blipFill>
          <a:blip r:embed="rId3"/>
          <a:stretch>
            <a:fillRect/>
          </a:stretch>
        </p:blipFill>
        <p:spPr>
          <a:xfrm>
            <a:off x="11178540" y="5847588"/>
            <a:ext cx="1014984" cy="1008888"/>
          </a:xfrm>
          <a:prstGeom prst="rect">
            <a:avLst/>
          </a:prstGeom>
        </p:spPr>
      </p:pic>
      <p:pic>
        <p:nvPicPr>
          <p:cNvPr id="3" name="Picture 2" descr="Car Door Images | Free Photos, PNG Stickers, Wallpapers &amp; Backgrounds -  rawpixel">
            <a:extLst>
              <a:ext uri="{FF2B5EF4-FFF2-40B4-BE49-F238E27FC236}">
                <a16:creationId xmlns:a16="http://schemas.microsoft.com/office/drawing/2014/main" id="{CD267F23-555B-CBAF-EF0F-F07A83AA233C}"/>
              </a:ext>
            </a:extLst>
          </p:cNvPr>
          <p:cNvPicPr>
            <a:picLocks noChangeAspect="1"/>
          </p:cNvPicPr>
          <p:nvPr/>
        </p:nvPicPr>
        <p:blipFill>
          <a:blip r:embed="rId4"/>
          <a:stretch>
            <a:fillRect/>
          </a:stretch>
        </p:blipFill>
        <p:spPr>
          <a:xfrm flipH="1">
            <a:off x="7056408" y="2070368"/>
            <a:ext cx="4304581" cy="3162961"/>
          </a:xfrm>
          <a:prstGeom prst="rect">
            <a:avLst/>
          </a:prstGeom>
        </p:spPr>
      </p:pic>
      <p:sp>
        <p:nvSpPr>
          <p:cNvPr id="5" name="TextBox 4">
            <a:extLst>
              <a:ext uri="{FF2B5EF4-FFF2-40B4-BE49-F238E27FC236}">
                <a16:creationId xmlns:a16="http://schemas.microsoft.com/office/drawing/2014/main" id="{C5D169FD-C68B-9E96-97E3-A3959B1B2EB7}"/>
              </a:ext>
            </a:extLst>
          </p:cNvPr>
          <p:cNvSpPr txBox="1"/>
          <p:nvPr/>
        </p:nvSpPr>
        <p:spPr>
          <a:xfrm>
            <a:off x="10532853" y="4997570"/>
            <a:ext cx="431033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tx1">
                    <a:lumMod val="85000"/>
                  </a:schemeClr>
                </a:solidFill>
                <a:ea typeface="+mn-lt"/>
                <a:cs typeface="+mn-lt"/>
              </a:rPr>
              <a:t>Markus </a:t>
            </a:r>
            <a:r>
              <a:rPr lang="en-US" sz="900" dirty="0" err="1">
                <a:solidFill>
                  <a:schemeClr val="tx1">
                    <a:lumMod val="85000"/>
                  </a:schemeClr>
                </a:solidFill>
                <a:ea typeface="+mn-lt"/>
                <a:cs typeface="+mn-lt"/>
              </a:rPr>
              <a:t>Spiske</a:t>
            </a:r>
            <a:endParaRPr lang="en-US" sz="900" dirty="0" err="1">
              <a:solidFill>
                <a:schemeClr val="tx1">
                  <a:lumMod val="85000"/>
                </a:schemeClr>
              </a:solidFill>
              <a:ea typeface="Source Sans Pro"/>
            </a:endParaRPr>
          </a:p>
        </p:txBody>
      </p:sp>
    </p:spTree>
    <p:extLst>
      <p:ext uri="{BB962C8B-B14F-4D97-AF65-F5344CB8AC3E}">
        <p14:creationId xmlns:p14="http://schemas.microsoft.com/office/powerpoint/2010/main" val="126606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blue background&#10;&#10;Description automatically generated">
            <a:extLst>
              <a:ext uri="{FF2B5EF4-FFF2-40B4-BE49-F238E27FC236}">
                <a16:creationId xmlns:a16="http://schemas.microsoft.com/office/drawing/2014/main" id="{A4EA2AE1-33AA-7B14-37CD-783550617B74}"/>
              </a:ext>
            </a:extLst>
          </p:cNvPr>
          <p:cNvPicPr>
            <a:picLocks noChangeAspect="1"/>
          </p:cNvPicPr>
          <p:nvPr/>
        </p:nvPicPr>
        <p:blipFill>
          <a:blip r:embed="rId3"/>
          <a:stretch>
            <a:fillRect/>
          </a:stretch>
        </p:blipFill>
        <p:spPr>
          <a:xfrm>
            <a:off x="11178540" y="5847588"/>
            <a:ext cx="1014984" cy="1008888"/>
          </a:xfrm>
          <a:prstGeom prst="rect">
            <a:avLst/>
          </a:prstGeom>
        </p:spPr>
      </p:pic>
      <p:sp>
        <p:nvSpPr>
          <p:cNvPr id="2" name="Title 1">
            <a:extLst>
              <a:ext uri="{FF2B5EF4-FFF2-40B4-BE49-F238E27FC236}">
                <a16:creationId xmlns:a16="http://schemas.microsoft.com/office/drawing/2014/main" id="{6F3F764B-0D90-C24D-0DDD-86AF6F070AE9}"/>
              </a:ext>
            </a:extLst>
          </p:cNvPr>
          <p:cNvSpPr>
            <a:spLocks noGrp="1"/>
          </p:cNvSpPr>
          <p:nvPr>
            <p:ph type="title"/>
          </p:nvPr>
        </p:nvSpPr>
        <p:spPr/>
        <p:txBody>
          <a:bodyPr/>
          <a:lstStyle/>
          <a:p>
            <a:r>
              <a:rPr lang="en-US"/>
              <a:t>Part 4: Hip Flexor Weakness</a:t>
            </a:r>
          </a:p>
        </p:txBody>
      </p:sp>
      <p:sp>
        <p:nvSpPr>
          <p:cNvPr id="8" name="Content Placeholder 7">
            <a:extLst>
              <a:ext uri="{FF2B5EF4-FFF2-40B4-BE49-F238E27FC236}">
                <a16:creationId xmlns:a16="http://schemas.microsoft.com/office/drawing/2014/main" id="{51D39FFC-0A43-9D5F-20AC-5724D9824D82}"/>
              </a:ext>
            </a:extLst>
          </p:cNvPr>
          <p:cNvSpPr>
            <a:spLocks noGrp="1"/>
          </p:cNvSpPr>
          <p:nvPr>
            <p:ph idx="1"/>
          </p:nvPr>
        </p:nvSpPr>
        <p:spPr>
          <a:xfrm>
            <a:off x="550863" y="1552367"/>
            <a:ext cx="6530351" cy="5129928"/>
          </a:xfrm>
        </p:spPr>
        <p:txBody>
          <a:bodyPr vert="horz" wrap="square" lIns="0" tIns="0" rIns="0" bIns="0" rtlCol="0" anchor="t">
            <a:normAutofit/>
          </a:bodyPr>
          <a:lstStyle/>
          <a:p>
            <a:r>
              <a:rPr lang="en-US" sz="2400" dirty="0">
                <a:solidFill>
                  <a:srgbClr val="FFFFFF">
                    <a:alpha val="60000"/>
                  </a:srgbClr>
                </a:solidFill>
                <a:ea typeface="+mn-lt"/>
                <a:cs typeface="+mn-lt"/>
              </a:rPr>
              <a:t>Positive empty can test</a:t>
            </a:r>
          </a:p>
          <a:p>
            <a:r>
              <a:rPr lang="en-US" sz="2400" dirty="0">
                <a:solidFill>
                  <a:srgbClr val="FFFFFF">
                    <a:alpha val="60000"/>
                  </a:srgbClr>
                </a:solidFill>
                <a:ea typeface="+mn-lt"/>
                <a:cs typeface="+mn-lt"/>
              </a:rPr>
              <a:t>No pain with passive ROM</a:t>
            </a:r>
          </a:p>
          <a:p>
            <a:r>
              <a:rPr lang="en-US" sz="2400" dirty="0">
                <a:solidFill>
                  <a:srgbClr val="FFFFFF">
                    <a:alpha val="60000"/>
                  </a:srgbClr>
                </a:solidFill>
                <a:ea typeface="+mn-lt"/>
                <a:cs typeface="+mn-lt"/>
              </a:rPr>
              <a:t>No synovitis or joint tenderness. Able to stand from sitting with arms crossed without increased effort or pain, able to raise arms above head.</a:t>
            </a:r>
            <a:endParaRPr lang="en-US" sz="2400">
              <a:solidFill>
                <a:srgbClr val="FFFFFF">
                  <a:alpha val="60000"/>
                </a:srgbClr>
              </a:solidFill>
              <a:ea typeface="Source Sans Pro"/>
            </a:endParaRPr>
          </a:p>
          <a:p>
            <a:r>
              <a:rPr lang="en-US" sz="2400" dirty="0">
                <a:solidFill>
                  <a:srgbClr val="FFFFFF">
                    <a:alpha val="60000"/>
                  </a:srgbClr>
                </a:solidFill>
                <a:ea typeface="+mn-lt"/>
                <a:cs typeface="+mn-lt"/>
              </a:rPr>
              <a:t>Peeling, </a:t>
            </a:r>
            <a:r>
              <a:rPr lang="en-US" sz="2400" dirty="0" err="1">
                <a:solidFill>
                  <a:srgbClr val="FFFFFF">
                    <a:alpha val="60000"/>
                  </a:srgbClr>
                </a:solidFill>
                <a:ea typeface="+mn-lt"/>
                <a:cs typeface="+mn-lt"/>
              </a:rPr>
              <a:t>nonerythematous</a:t>
            </a:r>
            <a:r>
              <a:rPr lang="en-US" sz="2400" dirty="0">
                <a:solidFill>
                  <a:srgbClr val="FFFFFF">
                    <a:alpha val="60000"/>
                  </a:srgbClr>
                </a:solidFill>
                <a:ea typeface="+mn-lt"/>
                <a:cs typeface="+mn-lt"/>
              </a:rPr>
              <a:t> skin at bilateral first and second digits</a:t>
            </a:r>
            <a:endParaRPr lang="en-US" sz="2400">
              <a:solidFill>
                <a:srgbClr val="FFFFFF">
                  <a:alpha val="60000"/>
                </a:srgbClr>
              </a:solidFill>
              <a:ea typeface="Source Sans Pro"/>
            </a:endParaRPr>
          </a:p>
          <a:p>
            <a:r>
              <a:rPr lang="en-US" sz="2400" dirty="0">
                <a:solidFill>
                  <a:srgbClr val="FFFFFF">
                    <a:alpha val="60000"/>
                  </a:srgbClr>
                </a:solidFill>
                <a:ea typeface="+mn-lt"/>
                <a:cs typeface="+mn-lt"/>
              </a:rPr>
              <a:t>Strength: </a:t>
            </a:r>
            <a:r>
              <a:rPr lang="en-US" sz="2400" dirty="0">
                <a:solidFill>
                  <a:schemeClr val="tx1"/>
                </a:solidFill>
                <a:ea typeface="+mn-lt"/>
                <a:cs typeface="+mn-lt"/>
              </a:rPr>
              <a:t>4/5 bilateral hip flexors, 4/5 bilateral elbow extension,</a:t>
            </a:r>
            <a:r>
              <a:rPr lang="en-US" sz="2400" dirty="0">
                <a:solidFill>
                  <a:srgbClr val="FFFFFF">
                    <a:alpha val="60000"/>
                  </a:srgbClr>
                </a:solidFill>
                <a:ea typeface="+mn-lt"/>
                <a:cs typeface="+mn-lt"/>
              </a:rPr>
              <a:t> otherwise 5/5 throughout</a:t>
            </a:r>
            <a:endParaRPr lang="en-US" sz="2400" dirty="0"/>
          </a:p>
          <a:p>
            <a:pPr>
              <a:lnSpc>
                <a:spcPct val="100000"/>
              </a:lnSpc>
              <a:spcBef>
                <a:spcPts val="0"/>
              </a:spcBef>
              <a:spcAft>
                <a:spcPts val="0"/>
              </a:spcAft>
            </a:pPr>
            <a:endParaRPr lang="en-US">
              <a:solidFill>
                <a:srgbClr val="FFFFFF">
                  <a:alpha val="60000"/>
                </a:srgbClr>
              </a:solidFill>
              <a:ea typeface="Source Sans Pro"/>
            </a:endParaRPr>
          </a:p>
        </p:txBody>
      </p:sp>
      <p:pic>
        <p:nvPicPr>
          <p:cNvPr id="3" name="Picture 2" descr="A close up of a hand&#10;&#10;Description automatically generated">
            <a:extLst>
              <a:ext uri="{FF2B5EF4-FFF2-40B4-BE49-F238E27FC236}">
                <a16:creationId xmlns:a16="http://schemas.microsoft.com/office/drawing/2014/main" id="{83186F5C-8A2B-1042-A414-824153E8BCF9}"/>
              </a:ext>
            </a:extLst>
          </p:cNvPr>
          <p:cNvPicPr>
            <a:picLocks noChangeAspect="1"/>
          </p:cNvPicPr>
          <p:nvPr/>
        </p:nvPicPr>
        <p:blipFill rotWithShape="1">
          <a:blip r:embed="rId4"/>
          <a:srcRect r="19763"/>
          <a:stretch/>
        </p:blipFill>
        <p:spPr>
          <a:xfrm>
            <a:off x="7453620" y="1410706"/>
            <a:ext cx="3721887" cy="4443988"/>
          </a:xfrm>
          <a:prstGeom prst="rect">
            <a:avLst/>
          </a:prstGeom>
        </p:spPr>
      </p:pic>
    </p:spTree>
    <p:extLst>
      <p:ext uri="{BB962C8B-B14F-4D97-AF65-F5344CB8AC3E}">
        <p14:creationId xmlns:p14="http://schemas.microsoft.com/office/powerpoint/2010/main" val="410318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blue background&#10;&#10;Description automatically generated">
            <a:extLst>
              <a:ext uri="{FF2B5EF4-FFF2-40B4-BE49-F238E27FC236}">
                <a16:creationId xmlns:a16="http://schemas.microsoft.com/office/drawing/2014/main" id="{FF024566-3671-DA11-9BD4-FE94E5EBB6DD}"/>
              </a:ext>
            </a:extLst>
          </p:cNvPr>
          <p:cNvPicPr>
            <a:picLocks noChangeAspect="1"/>
          </p:cNvPicPr>
          <p:nvPr/>
        </p:nvPicPr>
        <p:blipFill>
          <a:blip r:embed="rId3"/>
          <a:stretch>
            <a:fillRect/>
          </a:stretch>
        </p:blipFill>
        <p:spPr>
          <a:xfrm>
            <a:off x="11178540" y="5847588"/>
            <a:ext cx="1014984" cy="1008888"/>
          </a:xfrm>
          <a:prstGeom prst="rect">
            <a:avLst/>
          </a:prstGeom>
        </p:spPr>
      </p:pic>
      <p:sp>
        <p:nvSpPr>
          <p:cNvPr id="2" name="Title 1">
            <a:extLst>
              <a:ext uri="{FF2B5EF4-FFF2-40B4-BE49-F238E27FC236}">
                <a16:creationId xmlns:a16="http://schemas.microsoft.com/office/drawing/2014/main" id="{6F3F764B-0D90-C24D-0DDD-86AF6F070AE9}"/>
              </a:ext>
            </a:extLst>
          </p:cNvPr>
          <p:cNvSpPr>
            <a:spLocks noGrp="1"/>
          </p:cNvSpPr>
          <p:nvPr>
            <p:ph type="title"/>
          </p:nvPr>
        </p:nvSpPr>
        <p:spPr/>
        <p:txBody>
          <a:bodyPr/>
          <a:lstStyle/>
          <a:p>
            <a:r>
              <a:rPr lang="en-US"/>
              <a:t>Part 4: Hip Flexor Weakness</a:t>
            </a:r>
          </a:p>
        </p:txBody>
      </p:sp>
      <p:sp>
        <p:nvSpPr>
          <p:cNvPr id="5" name="Content Placeholder 4">
            <a:extLst>
              <a:ext uri="{FF2B5EF4-FFF2-40B4-BE49-F238E27FC236}">
                <a16:creationId xmlns:a16="http://schemas.microsoft.com/office/drawing/2014/main" id="{57BB051F-B822-29C3-1335-E726B5968D97}"/>
              </a:ext>
            </a:extLst>
          </p:cNvPr>
          <p:cNvSpPr>
            <a:spLocks noGrp="1"/>
          </p:cNvSpPr>
          <p:nvPr>
            <p:ph idx="1"/>
          </p:nvPr>
        </p:nvSpPr>
        <p:spPr>
          <a:xfrm>
            <a:off x="709014" y="1363208"/>
            <a:ext cx="5713602" cy="4583474"/>
          </a:xfrm>
        </p:spPr>
        <p:txBody>
          <a:bodyPr vert="horz" wrap="square" lIns="0" tIns="0" rIns="0" bIns="0" rtlCol="0" anchor="t">
            <a:noAutofit/>
          </a:bodyPr>
          <a:lstStyle/>
          <a:p>
            <a:pPr marL="0" indent="0">
              <a:buNone/>
            </a:pPr>
            <a:endParaRPr lang="en-US" sz="2400" b="1" dirty="0">
              <a:solidFill>
                <a:schemeClr val="accent3">
                  <a:lumMod val="20000"/>
                  <a:lumOff val="80000"/>
                </a:schemeClr>
              </a:solidFill>
              <a:ea typeface="Source Sans Pro"/>
            </a:endParaRPr>
          </a:p>
          <a:p>
            <a:r>
              <a:rPr lang="en-US" sz="2400" dirty="0">
                <a:solidFill>
                  <a:srgbClr val="FFFFFF">
                    <a:alpha val="60000"/>
                  </a:srgbClr>
                </a:solidFill>
                <a:ea typeface="Source Sans Pro"/>
              </a:rPr>
              <a:t>CK </a:t>
            </a:r>
            <a:r>
              <a:rPr lang="en-US" sz="2400" b="1" dirty="0">
                <a:solidFill>
                  <a:schemeClr val="accent3">
                    <a:lumMod val="20000"/>
                    <a:lumOff val="80000"/>
                  </a:schemeClr>
                </a:solidFill>
                <a:ea typeface="Source Sans Pro"/>
              </a:rPr>
              <a:t>3,848</a:t>
            </a:r>
            <a:endParaRPr lang="en-US" sz="2400" dirty="0">
              <a:solidFill>
                <a:schemeClr val="accent3">
                  <a:lumMod val="20000"/>
                  <a:lumOff val="80000"/>
                </a:schemeClr>
              </a:solidFill>
              <a:ea typeface="Source Sans Pro"/>
            </a:endParaRPr>
          </a:p>
          <a:p>
            <a:r>
              <a:rPr lang="en-US" sz="2400" dirty="0">
                <a:solidFill>
                  <a:srgbClr val="FFFFFF">
                    <a:alpha val="60000"/>
                  </a:srgbClr>
                </a:solidFill>
                <a:ea typeface="Source Sans Pro"/>
              </a:rPr>
              <a:t>Aldolase </a:t>
            </a:r>
            <a:r>
              <a:rPr lang="en-US" sz="2400" b="1" dirty="0">
                <a:solidFill>
                  <a:schemeClr val="accent3">
                    <a:lumMod val="20000"/>
                    <a:lumOff val="80000"/>
                  </a:schemeClr>
                </a:solidFill>
                <a:ea typeface="Source Sans Pro"/>
              </a:rPr>
              <a:t>48.4</a:t>
            </a:r>
          </a:p>
          <a:p>
            <a:r>
              <a:rPr lang="en-US" sz="2400">
                <a:solidFill>
                  <a:srgbClr val="FFFFFF"/>
                </a:solidFill>
                <a:latin typeface="Arial"/>
                <a:ea typeface="Source Sans Pro"/>
                <a:cs typeface="Arial"/>
              </a:rPr>
              <a:t>AST </a:t>
            </a:r>
            <a:r>
              <a:rPr lang="en-US" sz="2400" b="1">
                <a:solidFill>
                  <a:schemeClr val="accent3">
                    <a:lumMod val="20000"/>
                    <a:lumOff val="80000"/>
                  </a:schemeClr>
                </a:solidFill>
                <a:latin typeface="Arial"/>
                <a:ea typeface="Source Sans Pro"/>
                <a:cs typeface="Arial"/>
              </a:rPr>
              <a:t>121</a:t>
            </a:r>
            <a:endParaRPr lang="en-US" sz="2400">
              <a:solidFill>
                <a:schemeClr val="accent3">
                  <a:lumMod val="20000"/>
                  <a:lumOff val="80000"/>
                </a:schemeClr>
              </a:solidFill>
              <a:latin typeface="Arial"/>
              <a:ea typeface="Source Sans Pro"/>
              <a:cs typeface="Arial"/>
            </a:endParaRPr>
          </a:p>
          <a:p>
            <a:r>
              <a:rPr lang="en-US" sz="2400" dirty="0">
                <a:solidFill>
                  <a:srgbClr val="FFFFFF"/>
                </a:solidFill>
                <a:latin typeface="Arial"/>
                <a:ea typeface="Source Sans Pro"/>
                <a:cs typeface="Arial"/>
              </a:rPr>
              <a:t>ALT </a:t>
            </a:r>
            <a:r>
              <a:rPr lang="en-US" sz="2400" b="1" dirty="0">
                <a:solidFill>
                  <a:schemeClr val="accent3">
                    <a:lumMod val="20000"/>
                    <a:lumOff val="80000"/>
                  </a:schemeClr>
                </a:solidFill>
                <a:latin typeface="Arial"/>
                <a:ea typeface="Source Sans Pro"/>
                <a:cs typeface="Arial"/>
              </a:rPr>
              <a:t>114</a:t>
            </a:r>
            <a:endParaRPr lang="en-US" dirty="0">
              <a:solidFill>
                <a:schemeClr val="accent3">
                  <a:lumMod val="20000"/>
                  <a:lumOff val="80000"/>
                </a:schemeClr>
              </a:solidFill>
              <a:ea typeface="Source Sans Pro"/>
            </a:endParaRPr>
          </a:p>
          <a:p>
            <a:r>
              <a:rPr lang="en-US" sz="2400" dirty="0">
                <a:solidFill>
                  <a:srgbClr val="FFFFFF">
                    <a:alpha val="60000"/>
                  </a:srgbClr>
                </a:solidFill>
                <a:ea typeface="Source Sans Pro"/>
              </a:rPr>
              <a:t>RF and CCP again negative</a:t>
            </a:r>
          </a:p>
          <a:p>
            <a:pPr marL="0" indent="0">
              <a:buNone/>
            </a:pPr>
            <a:endParaRPr lang="en-US" sz="2400" dirty="0">
              <a:solidFill>
                <a:srgbClr val="FFFFFF">
                  <a:alpha val="60000"/>
                </a:srgbClr>
              </a:solidFill>
              <a:ea typeface="Source Sans Pro"/>
            </a:endParaRPr>
          </a:p>
        </p:txBody>
      </p:sp>
      <p:sp>
        <p:nvSpPr>
          <p:cNvPr id="4" name="Content Placeholder 4">
            <a:extLst>
              <a:ext uri="{FF2B5EF4-FFF2-40B4-BE49-F238E27FC236}">
                <a16:creationId xmlns:a16="http://schemas.microsoft.com/office/drawing/2014/main" id="{15A9D70A-FA48-B41C-0470-B7D9E59CF1B0}"/>
              </a:ext>
            </a:extLst>
          </p:cNvPr>
          <p:cNvSpPr txBox="1">
            <a:spLocks/>
          </p:cNvSpPr>
          <p:nvPr/>
        </p:nvSpPr>
        <p:spPr>
          <a:xfrm>
            <a:off x="6315856" y="1888508"/>
            <a:ext cx="4851339" cy="3979625"/>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FFFF">
                    <a:alpha val="60000"/>
                  </a:srgbClr>
                </a:solidFill>
                <a:ea typeface="Source Sans Pro"/>
              </a:rPr>
              <a:t>EMG:</a:t>
            </a:r>
            <a:endParaRPr lang="en-US" b="1" dirty="0"/>
          </a:p>
          <a:p>
            <a:pPr marL="0" indent="0">
              <a:buNone/>
            </a:pPr>
            <a:r>
              <a:rPr lang="en-US" dirty="0">
                <a:solidFill>
                  <a:srgbClr val="FFFFFF">
                    <a:alpha val="60000"/>
                  </a:srgbClr>
                </a:solidFill>
                <a:ea typeface="+mn-lt"/>
                <a:cs typeface="+mn-lt"/>
              </a:rPr>
              <a:t>There is evidence for a moderate, </a:t>
            </a:r>
            <a:r>
              <a:rPr lang="en-US" dirty="0">
                <a:solidFill>
                  <a:schemeClr val="tx1"/>
                </a:solidFill>
                <a:ea typeface="+mn-lt"/>
                <a:cs typeface="+mn-lt"/>
              </a:rPr>
              <a:t>proximal more than distal irritable myopathy </a:t>
            </a:r>
            <a:r>
              <a:rPr lang="en-US" dirty="0">
                <a:solidFill>
                  <a:srgbClr val="FFFFFF">
                    <a:alpha val="60000"/>
                  </a:srgbClr>
                </a:solidFill>
                <a:ea typeface="+mn-lt"/>
                <a:cs typeface="+mn-lt"/>
              </a:rPr>
              <a:t>affecting more severely the deltoid, finger extensors and iliopsoas muscles. Given the patient's examination and history, those </a:t>
            </a:r>
            <a:r>
              <a:rPr lang="en-US" dirty="0">
                <a:solidFill>
                  <a:schemeClr val="tx1"/>
                </a:solidFill>
                <a:ea typeface="+mn-lt"/>
                <a:cs typeface="+mn-lt"/>
              </a:rPr>
              <a:t>findings would be consistent with an inflammatory myopathy such as can been seen in anti-synthetase syndrome.</a:t>
            </a:r>
            <a:endParaRPr lang="en-US">
              <a:solidFill>
                <a:schemeClr val="tx1"/>
              </a:solidFill>
              <a:ea typeface="Source Sans Pro"/>
            </a:endParaRPr>
          </a:p>
          <a:p>
            <a:endParaRPr lang="en-US">
              <a:solidFill>
                <a:srgbClr val="FFFFFF">
                  <a:alpha val="60000"/>
                </a:srgbClr>
              </a:solidFill>
              <a:ea typeface="Source Sans Pro"/>
            </a:endParaRPr>
          </a:p>
        </p:txBody>
      </p:sp>
      <p:sp>
        <p:nvSpPr>
          <p:cNvPr id="6" name="TextBox 5">
            <a:extLst>
              <a:ext uri="{FF2B5EF4-FFF2-40B4-BE49-F238E27FC236}">
                <a16:creationId xmlns:a16="http://schemas.microsoft.com/office/drawing/2014/main" id="{FAC58665-A069-5FF8-155B-B9D86F649826}"/>
              </a:ext>
            </a:extLst>
          </p:cNvPr>
          <p:cNvSpPr txBox="1"/>
          <p:nvPr/>
        </p:nvSpPr>
        <p:spPr>
          <a:xfrm>
            <a:off x="620557" y="5100918"/>
            <a:ext cx="44813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ea typeface="+mn-lt"/>
                <a:cs typeface="+mn-lt"/>
              </a:rPr>
              <a:t>Anti-Jo-1 Ab </a:t>
            </a:r>
            <a:r>
              <a:rPr lang="en-US" sz="2400" b="1" dirty="0">
                <a:solidFill>
                  <a:schemeClr val="accent3">
                    <a:lumMod val="20000"/>
                    <a:lumOff val="80000"/>
                  </a:schemeClr>
                </a:solidFill>
                <a:ea typeface="+mn-lt"/>
                <a:cs typeface="+mn-lt"/>
              </a:rPr>
              <a:t>171</a:t>
            </a:r>
            <a:endParaRPr lang="en-US" dirty="0">
              <a:solidFill>
                <a:schemeClr val="accent3">
                  <a:lumMod val="20000"/>
                  <a:lumOff val="80000"/>
                </a:schemeClr>
              </a:solidFill>
              <a:ea typeface="+mn-lt"/>
              <a:cs typeface="+mn-lt"/>
            </a:endParaRPr>
          </a:p>
        </p:txBody>
      </p:sp>
    </p:spTree>
    <p:extLst>
      <p:ext uri="{BB962C8B-B14F-4D97-AF65-F5344CB8AC3E}">
        <p14:creationId xmlns:p14="http://schemas.microsoft.com/office/powerpoint/2010/main" val="98990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58547ECBB6ED4D9C320BF4E775869B" ma:contentTypeVersion="18" ma:contentTypeDescription="Create a new document." ma:contentTypeScope="" ma:versionID="5453f3c8939d5490ece44222a739beb1">
  <xsd:schema xmlns:xsd="http://www.w3.org/2001/XMLSchema" xmlns:xs="http://www.w3.org/2001/XMLSchema" xmlns:p="http://schemas.microsoft.com/office/2006/metadata/properties" xmlns:ns2="b7d311f6-afb5-42a5-a235-fe29e1b09f19" xmlns:ns3="29a93595-1548-4c71-9469-64e34841f227" targetNamespace="http://schemas.microsoft.com/office/2006/metadata/properties" ma:root="true" ma:fieldsID="941513c840d0aaa3bbcdf199ee11cbc5" ns2:_="" ns3:_="">
    <xsd:import namespace="b7d311f6-afb5-42a5-a235-fe29e1b09f19"/>
    <xsd:import namespace="29a93595-1548-4c71-9469-64e34841f22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311f6-afb5-42a5-a235-fe29e1b09f1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914da77c-d23b-4d56-bdd5-474029ef0aed}" ma:internalName="TaxCatchAll" ma:showField="CatchAllData" ma:web="b7d311f6-afb5-42a5-a235-fe29e1b09f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a93595-1548-4c71-9469-64e34841f22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1d162cf-4e98-4cac-9fee-6eefa432c3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a93595-1548-4c71-9469-64e34841f227">
      <Terms xmlns="http://schemas.microsoft.com/office/infopath/2007/PartnerControls"/>
    </lcf76f155ced4ddcb4097134ff3c332f>
    <TaxCatchAll xmlns="b7d311f6-afb5-42a5-a235-fe29e1b09f19" xsi:nil="true"/>
  </documentManagement>
</p:properties>
</file>

<file path=customXml/itemProps1.xml><?xml version="1.0" encoding="utf-8"?>
<ds:datastoreItem xmlns:ds="http://schemas.openxmlformats.org/officeDocument/2006/customXml" ds:itemID="{34B0912F-E513-41B9-865E-861F51D50CF9}"/>
</file>

<file path=customXml/itemProps2.xml><?xml version="1.0" encoding="utf-8"?>
<ds:datastoreItem xmlns:ds="http://schemas.openxmlformats.org/officeDocument/2006/customXml" ds:itemID="{E9B44B9B-44DC-4282-AF16-3BE84E7E3675}"/>
</file>

<file path=customXml/itemProps3.xml><?xml version="1.0" encoding="utf-8"?>
<ds:datastoreItem xmlns:ds="http://schemas.openxmlformats.org/officeDocument/2006/customXml" ds:itemID="{116FCE85-3F23-4E72-B993-223D33EE5C90}"/>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27</Notes>
  <HiddenSlides>3</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3DFloatVTI</vt:lpstr>
      <vt:lpstr>Clinical Case: PMR Masquerade</vt:lpstr>
      <vt:lpstr>Clinical Case</vt:lpstr>
      <vt:lpstr>Part 1: Initial Presentation</vt:lpstr>
      <vt:lpstr>Part 1: Initial Presentation</vt:lpstr>
      <vt:lpstr>Part 2: Difficulty Tapering Prednisone</vt:lpstr>
      <vt:lpstr>Part 3: Liver Enzyme Elevation</vt:lpstr>
      <vt:lpstr>Part 4: Hip Flexor Weakness</vt:lpstr>
      <vt:lpstr>Part 4: Hip Flexor Weakness</vt:lpstr>
      <vt:lpstr>Part 4: Hip Flexor Weakness</vt:lpstr>
      <vt:lpstr>MRI Femurs</vt:lpstr>
      <vt:lpstr>CT Chest</vt:lpstr>
      <vt:lpstr>Diagnosis: Anti-synthetase Syndrome</vt:lpstr>
      <vt:lpstr>Literature</vt:lpstr>
      <vt:lpstr>Literature</vt:lpstr>
      <vt:lpstr>Antisynthetase Syndrome: Clinical Manifestations and Diagnosis</vt:lpstr>
      <vt:lpstr>Mechanics hands in patients with antisynthetase syndrome: 25 cases.</vt:lpstr>
      <vt:lpstr>Incomplete Antisynthetase Syndrome</vt:lpstr>
      <vt:lpstr>Literature</vt:lpstr>
      <vt:lpstr>Interstitial Lung Disease in Patients with Polymyalgia Rheumatica: A Case Series</vt:lpstr>
      <vt:lpstr>Interstitial Lung Disease in Patients with Polymyalgia Rheumatica: A Case Series</vt:lpstr>
      <vt:lpstr>PowerPoint Presentation</vt:lpstr>
      <vt:lpstr>Polymyalgia Rheumatica </vt:lpstr>
      <vt:lpstr>Polymyalgia Rheumatica Differential Diagnosis </vt:lpstr>
      <vt:lpstr>ACR 2015 PMR Management Guidelines</vt:lpstr>
      <vt:lpstr>Summary</vt:lpstr>
      <vt:lpstr>References</vt:lpstr>
      <vt:lpstr>Objectives</vt:lpstr>
      <vt:lpstr>Interstitial Lung Disease in Patients with Polymyalgia Rheumatica: A Case Series</vt:lpstr>
      <vt:lpstr>Incomplete Antisynthetase Syndrome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2044</cp:revision>
  <dcterms:created xsi:type="dcterms:W3CDTF">2024-03-31T20:55:33Z</dcterms:created>
  <dcterms:modified xsi:type="dcterms:W3CDTF">2024-04-27T14:57:18Z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0x010100BB58547ECBB6ED4D9C320BF4E775869B</vt:lpwstr>
  </property>
</Properties>
</file>